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9" r:id="rId6"/>
    <p:sldMasterId id="2147483671" r:id="rId7"/>
    <p:sldMasterId id="214748370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Lst>
  <p:sldSz cy="6858000" cx="12192000"/>
  <p:notesSz cx="6797675" cy="9926625"/>
  <p:embeddedFontLst>
    <p:embeddedFont>
      <p:font typeface="Arimo"/>
      <p:regular r:id="rId93"/>
      <p:bold r:id="rId94"/>
      <p:italic r:id="rId95"/>
      <p:boldItalic r:id="rId96"/>
    </p:embeddedFont>
    <p:embeddedFont>
      <p:font typeface="Arial Narrow"/>
      <p:regular r:id="rId97"/>
      <p:bold r:id="rId98"/>
      <p:italic r:id="rId99"/>
      <p:boldItalic r:id="rId100"/>
    </p:embeddedFont>
    <p:embeddedFont>
      <p:font typeface="Poppins"/>
      <p:regular r:id="rId101"/>
      <p:bold r:id="rId102"/>
      <p:italic r:id="rId103"/>
      <p:boldItalic r:id="rId104"/>
    </p:embeddedFont>
    <p:embeddedFont>
      <p:font typeface="Quattrocento Sans"/>
      <p:regular r:id="rId105"/>
      <p:bold r:id="rId106"/>
      <p:italic r:id="rId107"/>
      <p:boldItalic r:id="rId108"/>
    </p:embeddedFont>
    <p:embeddedFont>
      <p:font typeface="Noto Sans Symbols"/>
      <p:regular r:id="rId109"/>
      <p:bold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11" roundtripDataSignature="AMtx7mgUWdoKJoqzNu7KH7Q8F9XbbUzO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A586D1-D9BD-463F-874B-439BAFFB6E0C}">
  <a:tblStyle styleId="{C7A586D1-D9BD-463F-874B-439BAFFB6E0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EFF1"/>
          </a:solidFill>
        </a:fill>
      </a:tcStyle>
    </a:wholeTbl>
    <a:band1H>
      <a:tcTxStyle/>
      <a:tcStyle>
        <a:fill>
          <a:solidFill>
            <a:srgbClr val="D9DEE2"/>
          </a:solidFill>
        </a:fill>
      </a:tcStyle>
    </a:band1H>
    <a:band2H>
      <a:tcTxStyle/>
    </a:band2H>
    <a:band1V>
      <a:tcTxStyle/>
      <a:tcStyle>
        <a:fill>
          <a:solidFill>
            <a:srgbClr val="D9DEE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C2EFA80-8890-4F2F-AD2E-67D76CF87C1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QuattrocentoSans-italic.fntdata"/><Relationship Id="rId106" Type="http://schemas.openxmlformats.org/officeDocument/2006/relationships/font" Target="fonts/QuattrocentoSans-bold.fntdata"/><Relationship Id="rId105" Type="http://schemas.openxmlformats.org/officeDocument/2006/relationships/font" Target="fonts/QuattrocentoSans-regular.fntdata"/><Relationship Id="rId104" Type="http://schemas.openxmlformats.org/officeDocument/2006/relationships/font" Target="fonts/Poppins-boldItalic.fntdata"/><Relationship Id="rId109" Type="http://schemas.openxmlformats.org/officeDocument/2006/relationships/font" Target="fonts/NotoSansSymbols-regular.fntdata"/><Relationship Id="rId108" Type="http://schemas.openxmlformats.org/officeDocument/2006/relationships/font" Target="fonts/QuattrocentoSans-bold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Poppins-italic.fntdata"/><Relationship Id="rId102" Type="http://schemas.openxmlformats.org/officeDocument/2006/relationships/font" Target="fonts/Poppins-bold.fntdata"/><Relationship Id="rId101" Type="http://schemas.openxmlformats.org/officeDocument/2006/relationships/font" Target="fonts/Poppins-regular.fntdata"/><Relationship Id="rId100" Type="http://schemas.openxmlformats.org/officeDocument/2006/relationships/font" Target="fonts/ArialNarrow-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Arimo-italic.fntdata"/><Relationship Id="rId94" Type="http://schemas.openxmlformats.org/officeDocument/2006/relationships/font" Target="fonts/Arimo-bold.fntdata"/><Relationship Id="rId97" Type="http://schemas.openxmlformats.org/officeDocument/2006/relationships/font" Target="fonts/ArialNarrow-regular.fntdata"/><Relationship Id="rId96" Type="http://schemas.openxmlformats.org/officeDocument/2006/relationships/font" Target="fonts/Arimo-boldItalic.fntdata"/><Relationship Id="rId11" Type="http://schemas.openxmlformats.org/officeDocument/2006/relationships/slide" Target="slides/slide2.xml"/><Relationship Id="rId99" Type="http://schemas.openxmlformats.org/officeDocument/2006/relationships/font" Target="fonts/ArialNarrow-italic.fntdata"/><Relationship Id="rId10" Type="http://schemas.openxmlformats.org/officeDocument/2006/relationships/slide" Target="slides/slide1.xml"/><Relationship Id="rId98" Type="http://schemas.openxmlformats.org/officeDocument/2006/relationships/font" Target="fonts/ArialNarrow-bold.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font" Target="fonts/Arimo-regular.fntdata"/><Relationship Id="rId92" Type="http://schemas.openxmlformats.org/officeDocument/2006/relationships/slide" Target="slides/slide83.xml"/><Relationship Id="rId15" Type="http://schemas.openxmlformats.org/officeDocument/2006/relationships/slide" Target="slides/slide6.xml"/><Relationship Id="rId110" Type="http://schemas.openxmlformats.org/officeDocument/2006/relationships/font" Target="fonts/NotoSansSymbols-bold.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1" Type="http://customschemas.google.com/relationships/presentationmetadata" Target="meta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D:\Programs\10%20Temp\Kinsus\Cost%20of%20Stsus%20Quo%20for%20Kinsus%200523%20v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effectLst/>
                <a:latin typeface="+mn-lt"/>
                <a:ea typeface="+mn-ea"/>
                <a:cs typeface="+mn-cs"/>
              </a:defRPr>
            </a:pPr>
            <a:r>
              <a:rPr lang="en-US" sz="1800" b="1" dirty="0">
                <a:effectLst/>
              </a:rPr>
              <a:t>Cost Comparison by Stage (for Smart Manufacturing)</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effectLst/>
              <a:latin typeface="+mn-lt"/>
              <a:ea typeface="+mn-ea"/>
              <a:cs typeface="+mn-cs"/>
            </a:defRPr>
          </a:pPr>
          <a:endParaRPr lang="zh-TW"/>
        </a:p>
      </c:txPr>
    </c:title>
    <c:autoTitleDeleted val="0"/>
    <c:plotArea>
      <c:layout>
        <c:manualLayout>
          <c:layoutTarget val="inner"/>
          <c:xMode val="edge"/>
          <c:yMode val="edge"/>
          <c:x val="2.1961315969483405E-2"/>
          <c:y val="0.11782322117458051"/>
          <c:w val="0.96548936061938317"/>
          <c:h val="0.72899610576348828"/>
        </c:manualLayout>
      </c:layout>
      <c:lineChart>
        <c:grouping val="standard"/>
        <c:varyColors val="0"/>
        <c:ser>
          <c:idx val="0"/>
          <c:order val="0"/>
          <c:tx>
            <c:strRef>
              <c:f>'Cost of Status Quo'!$A$3</c:f>
              <c:strCache>
                <c:ptCount val="1"/>
                <c:pt idx="0">
                  <c:v>Home-brewed System</c:v>
                </c:pt>
              </c:strCache>
            </c:strRef>
          </c:tx>
          <c:spPr>
            <a:ln w="28575" cap="rnd">
              <a:solidFill>
                <a:srgbClr val="CC0066"/>
              </a:solidFill>
              <a:round/>
            </a:ln>
            <a:effectLst/>
          </c:spPr>
          <c:marker>
            <c:symbol val="none"/>
          </c:marker>
          <c:cat>
            <c:strRef>
              <c:f>'Cost of Status Quo'!$B$2:$E$2</c:f>
              <c:strCache>
                <c:ptCount val="4"/>
                <c:pt idx="0">
                  <c:v>Basic Shopfloor Functions</c:v>
                </c:pt>
                <c:pt idx="1">
                  <c:v>Automation Integration</c:v>
                </c:pt>
                <c:pt idx="2">
                  <c:v>Digital Thread &amp; Closed Loop</c:v>
                </c:pt>
                <c:pt idx="3">
                  <c:v>Big Data &amp; AI</c:v>
                </c:pt>
              </c:strCache>
            </c:strRef>
          </c:cat>
          <c:val>
            <c:numRef>
              <c:f>'Cost of Status Quo'!$B$3:$E$3</c:f>
              <c:numCache>
                <c:formatCode>0</c:formatCode>
                <c:ptCount val="4"/>
                <c:pt idx="0">
                  <c:v>500</c:v>
                </c:pt>
                <c:pt idx="1">
                  <c:v>3500</c:v>
                </c:pt>
                <c:pt idx="2">
                  <c:v>7500</c:v>
                </c:pt>
                <c:pt idx="3">
                  <c:v>9500</c:v>
                </c:pt>
              </c:numCache>
            </c:numRef>
          </c:val>
          <c:smooth val="0"/>
          <c:extLst>
            <c:ext xmlns:c16="http://schemas.microsoft.com/office/drawing/2014/chart" uri="{C3380CC4-5D6E-409C-BE32-E72D297353CC}">
              <c16:uniqueId val="{00000000-69FA-45D5-BBB6-881A8C7A30DE}"/>
            </c:ext>
          </c:extLst>
        </c:ser>
        <c:ser>
          <c:idx val="1"/>
          <c:order val="1"/>
          <c:tx>
            <c:strRef>
              <c:f>'Cost of Status Quo'!$A$4</c:f>
              <c:strCache>
                <c:ptCount val="1"/>
                <c:pt idx="0">
                  <c:v>SIEMENS Solutions</c:v>
                </c:pt>
              </c:strCache>
            </c:strRef>
          </c:tx>
          <c:spPr>
            <a:ln w="28575" cap="rnd">
              <a:solidFill>
                <a:srgbClr val="0F8287"/>
              </a:solidFill>
              <a:round/>
            </a:ln>
            <a:effectLst/>
          </c:spPr>
          <c:marker>
            <c:symbol val="none"/>
          </c:marker>
          <c:cat>
            <c:strRef>
              <c:f>'Cost of Status Quo'!$B$2:$E$2</c:f>
              <c:strCache>
                <c:ptCount val="4"/>
                <c:pt idx="0">
                  <c:v>Basic Shopfloor Functions</c:v>
                </c:pt>
                <c:pt idx="1">
                  <c:v>Automation Integration</c:v>
                </c:pt>
                <c:pt idx="2">
                  <c:v>Digital Thread &amp; Closed Loop</c:v>
                </c:pt>
                <c:pt idx="3">
                  <c:v>Big Data &amp; AI</c:v>
                </c:pt>
              </c:strCache>
            </c:strRef>
          </c:cat>
          <c:val>
            <c:numRef>
              <c:f>'Cost of Status Quo'!$B$4:$E$4</c:f>
              <c:numCache>
                <c:formatCode>0</c:formatCode>
                <c:ptCount val="4"/>
                <c:pt idx="0">
                  <c:v>4000</c:v>
                </c:pt>
                <c:pt idx="1">
                  <c:v>4000</c:v>
                </c:pt>
                <c:pt idx="2">
                  <c:v>5500</c:v>
                </c:pt>
                <c:pt idx="3">
                  <c:v>6000</c:v>
                </c:pt>
              </c:numCache>
            </c:numRef>
          </c:val>
          <c:smooth val="0"/>
          <c:extLst>
            <c:ext xmlns:c16="http://schemas.microsoft.com/office/drawing/2014/chart" uri="{C3380CC4-5D6E-409C-BE32-E72D297353CC}">
              <c16:uniqueId val="{00000001-69FA-45D5-BBB6-881A8C7A30DE}"/>
            </c:ext>
          </c:extLst>
        </c:ser>
        <c:dLbls>
          <c:showLegendKey val="0"/>
          <c:showVal val="0"/>
          <c:showCatName val="0"/>
          <c:showSerName val="0"/>
          <c:showPercent val="0"/>
          <c:showBubbleSize val="0"/>
        </c:dLbls>
        <c:smooth val="0"/>
        <c:axId val="615963984"/>
        <c:axId val="615961360"/>
      </c:lineChart>
      <c:catAx>
        <c:axId val="61596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accent5">
                    <a:lumMod val="50000"/>
                  </a:schemeClr>
                </a:solidFill>
                <a:latin typeface="+mn-lt"/>
                <a:ea typeface="+mn-ea"/>
                <a:cs typeface="+mn-cs"/>
              </a:defRPr>
            </a:pPr>
            <a:endParaRPr lang="zh-TW"/>
          </a:p>
        </c:txPr>
        <c:crossAx val="615961360"/>
        <c:crosses val="autoZero"/>
        <c:auto val="1"/>
        <c:lblAlgn val="ctr"/>
        <c:lblOffset val="100"/>
        <c:noMultiLvlLbl val="0"/>
      </c:catAx>
      <c:valAx>
        <c:axId val="61596136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6159639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legendEntry>
      <c:legendEntry>
        <c:idx val="1"/>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legendEntry>
      <c:layout>
        <c:manualLayout>
          <c:xMode val="edge"/>
          <c:yMode val="edge"/>
          <c:x val="8.6366765834318786E-3"/>
          <c:y val="0.1258804430184117"/>
          <c:w val="0.40859497725682165"/>
          <c:h val="0.1561795360652255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0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056"/>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1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1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p1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1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5: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p1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1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Camstar 在載板及PCB行業的基礎套件功能超過80%功能實現建模配置化實現，針對多系統集成有豐富的經驗和集成方案</a:t>
            </a:r>
            <a:endParaRPr/>
          </a:p>
        </p:txBody>
      </p:sp>
      <p:sp>
        <p:nvSpPr>
          <p:cNvPr id="1309" name="Google Shape;1309;p1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p1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8: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1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p19: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對於景碩提出的業務需求，本次專案實施可100%滿足</a:t>
            </a:r>
            <a:endParaRPr/>
          </a:p>
        </p:txBody>
      </p:sp>
      <p:sp>
        <p:nvSpPr>
          <p:cNvPr id="1401" name="Google Shape;1401;p19: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2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p2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載板案例前面剛剛介紹完成，針對系統架構圖部分後面有專門說明</a:t>
            </a:r>
            <a:endParaRPr/>
          </a:p>
        </p:txBody>
      </p:sp>
      <p:sp>
        <p:nvSpPr>
          <p:cNvPr id="1409" name="Google Shape;1409;p2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2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2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西門子軟件維持2年一個大版本，不定期會有小版本的BUGFix推出，針對MES系統擴展到其他工廠，包含新廠和舊廠在專案實施介紹中再做說明</a:t>
            </a:r>
            <a:endParaRPr/>
          </a:p>
        </p:txBody>
      </p:sp>
      <p:sp>
        <p:nvSpPr>
          <p:cNvPr id="1417" name="Google Shape;1417;p2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2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p2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2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1" name="Google Shape;1431;p2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西門子在系統整合有豐富的經驗，並且在載板行業已經有Best Practice，可提供完整的並且最優的系統集成方案</a:t>
            </a:r>
            <a:endParaRPr/>
          </a:p>
        </p:txBody>
      </p:sp>
      <p:sp>
        <p:nvSpPr>
          <p:cNvPr id="1432" name="Google Shape;1432;p2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2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p2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2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p2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7" name="Google Shape;1447;p2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p2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2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2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28: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p2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2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4" name="Google Shape;1684;p2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3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p3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3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p3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3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p3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3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p3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34:notes"/>
          <p:cNvSpPr/>
          <p:nvPr>
            <p:ph idx="2" type="sldImg"/>
          </p:nvPr>
        </p:nvSpPr>
        <p:spPr>
          <a:xfrm>
            <a:off x="252413" y="739775"/>
            <a:ext cx="6337300" cy="35639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6" name="Google Shape;1896;p3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資訊的查詢和統計分析需按不同的用途和角色進行定位，具體來講：車間產線主要以快速的線上履歷查詢為主；中層管理以問題分析目的為主；高層則以KPI看板監控為主</a:t>
            </a:r>
            <a:endParaRPr/>
          </a:p>
        </p:txBody>
      </p:sp>
      <p:sp>
        <p:nvSpPr>
          <p:cNvPr id="1897" name="Google Shape;1897;p3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Notes </a:t>
            </a: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35:notes"/>
          <p:cNvSpPr/>
          <p:nvPr>
            <p:ph idx="2" type="sldImg"/>
          </p:nvPr>
        </p:nvSpPr>
        <p:spPr>
          <a:xfrm>
            <a:off x="252413" y="739775"/>
            <a:ext cx="6337300" cy="35639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2" name="Google Shape;1912;p3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資訊的查詢和統計分析需按不同的用途和角色進行定位，具體來講：車間產線主要以快速的線上履歷查詢為主；中層管理以問題分析目的為主；高層則以KPI看板監控為主</a:t>
            </a:r>
            <a:endParaRPr/>
          </a:p>
        </p:txBody>
      </p:sp>
      <p:sp>
        <p:nvSpPr>
          <p:cNvPr id="1913" name="Google Shape;1913;p3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Notes </a:t>
            </a: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36:notes"/>
          <p:cNvSpPr/>
          <p:nvPr>
            <p:ph idx="2" type="sldImg"/>
          </p:nvPr>
        </p:nvSpPr>
        <p:spPr>
          <a:xfrm>
            <a:off x="196850" y="781050"/>
            <a:ext cx="6694488" cy="3765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8" name="Google Shape;1928;p36: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9" name="Google Shape;1929;p36: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Notes </a:t>
            </a: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3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1" name="Google Shape;2141;p3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38:notes"/>
          <p:cNvSpPr/>
          <p:nvPr>
            <p:ph idx="2" type="sldImg"/>
          </p:nvPr>
        </p:nvSpPr>
        <p:spPr>
          <a:xfrm>
            <a:off x="252413" y="739775"/>
            <a:ext cx="6337300" cy="35639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0" name="Google Shape;2200;p3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1" name="Google Shape;2201;p3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Notes </a:t>
            </a:r>
            <a:fld id="{00000000-1234-1234-1234-123412341234}" type="slidenum">
              <a:rPr b="0" i="0" lang="en-US"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3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8" name="Google Shape;2368;p3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4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3" name="Google Shape;2383;p4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p4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1" name="Google Shape;2421;p4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p4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0" name="Google Shape;2440;p4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1" name="Google Shape;2441;p4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4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9" name="Google Shape;2459;p4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0" name="Google Shape;2460;p4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4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5" name="Google Shape;2485;p44: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6" name="Google Shape;2486;p44: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p45: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2" name="Google Shape;2502;p4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p4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8" name="Google Shape;2528;p4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4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2" name="Google Shape;2552;p4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48: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7" name="Google Shape;2567;p4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4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2" name="Google Shape;2582;p4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p5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7" name="Google Shape;2597;p50: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8" name="Google Shape;2598;p50: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p5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4" name="Google Shape;2614;p5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5" name="Google Shape;2615;p51: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5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7" name="Google Shape;2637;p5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8" name="Google Shape;2638;p5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p5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5" name="Google Shape;2655;p53: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6" name="Google Shape;2656;p53: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5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0" name="Google Shape;2670;p5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55:notes"/>
          <p:cNvSpPr/>
          <p:nvPr>
            <p:ph idx="2" type="sldImg"/>
          </p:nvPr>
        </p:nvSpPr>
        <p:spPr>
          <a:xfrm>
            <a:off x="406400" y="619125"/>
            <a:ext cx="6048375" cy="34020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8" name="Google Shape;2678;p55: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summary, we would like to leave you with the following key messages or takeaways from this session -</a:t>
            </a:r>
            <a:endParaRPr/>
          </a:p>
          <a:p>
            <a:pPr indent="0" lvl="0" marL="0" rtl="0" algn="l">
              <a:spcBef>
                <a:spcPts val="600"/>
              </a:spcBef>
              <a:spcAft>
                <a:spcPts val="0"/>
              </a:spcAft>
              <a:buNone/>
            </a:pPr>
            <a:r>
              <a:t/>
            </a:r>
            <a:endParaRPr/>
          </a:p>
          <a:p>
            <a:pPr indent="0" lvl="0" marL="0" rtl="0" algn="l">
              <a:spcBef>
                <a:spcPts val="0"/>
              </a:spcBef>
              <a:spcAft>
                <a:spcPts val="0"/>
              </a:spcAft>
              <a:buNone/>
            </a:pPr>
            <a:r>
              <a:rPr lang="en-US"/>
              <a:t>Advantedge represents our holistic approach to leverage our learning, curated best practices and systems to partner with and help drive value realization for our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need to ensure that Advantedge is adopted for ALL customer engagements across our portfolio and continue to improve the framework so that it caters to projects of all complexities and sizes.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The Advantedge Services team is responsible for building an integrated set of knowledge management solutions that enable Global Services &amp; Success employees to be informed, execute projects, collaborate, curate/share/reuse knowledge and learn. This will help them </a:t>
            </a:r>
            <a:r>
              <a:rPr lang="en-US"/>
              <a:t>p</a:t>
            </a:r>
            <a:r>
              <a:rPr b="0" i="0" lang="en-US" sz="1200">
                <a:solidFill>
                  <a:schemeClr val="dk1"/>
                </a:solidFill>
                <a:latin typeface="Calibri"/>
                <a:ea typeface="Calibri"/>
                <a:cs typeface="Calibri"/>
                <a:sym typeface="Calibri"/>
              </a:rPr>
              <a:t>rescriptively engage with customers using curated knowledge and systems to drive value realization.</a:t>
            </a:r>
            <a:endParaRPr/>
          </a:p>
          <a:p>
            <a:pPr indent="0" lvl="0" marL="0" rtl="0" algn="l">
              <a:spcBef>
                <a:spcPts val="60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There are major initiatives launched to modernize the Advantedge concepts and systems and transform Advantedge into an Agile centric approach.</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For more information and to receive regular updates, please visit the Advantedge Portal that will be launched later this year.</a:t>
            </a:r>
            <a:endParaRPr b="0" i="0" sz="1200">
              <a:solidFill>
                <a:schemeClr val="dk1"/>
              </a:solidFill>
              <a:latin typeface="Calibri"/>
              <a:ea typeface="Calibri"/>
              <a:cs typeface="Calibri"/>
              <a:sym typeface="Calibri"/>
            </a:endParaRPr>
          </a:p>
        </p:txBody>
      </p:sp>
      <p:sp>
        <p:nvSpPr>
          <p:cNvPr id="2679" name="Google Shape;2679;p55: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D7A0"/>
              </a:buClr>
              <a:buSzPts val="1050"/>
              <a:buFont typeface="Arial"/>
              <a:buNone/>
            </a:pPr>
            <a:r>
              <a:rPr b="1" i="0" lang="en-US" sz="1050" u="none" cap="none" strike="noStrike">
                <a:solidFill>
                  <a:srgbClr val="00D7A0"/>
                </a:solidFill>
                <a:latin typeface="Arial"/>
                <a:ea typeface="Arial"/>
                <a:cs typeface="Arial"/>
                <a:sym typeface="Arial"/>
              </a:rPr>
              <a:t>Notes</a:t>
            </a:r>
            <a:r>
              <a:rPr b="0" i="0" lang="en-US" sz="1050" u="none" cap="none" strike="noStrike">
                <a:solidFill>
                  <a:srgbClr val="000000"/>
                </a:solidFill>
                <a:latin typeface="Arial"/>
                <a:ea typeface="Arial"/>
                <a:cs typeface="Arial"/>
                <a:sym typeface="Arial"/>
              </a:rPr>
              <a:t> </a:t>
            </a: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p5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3" name="Google Shape;2713;p5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p5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0" name="Google Shape;2720;p5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58: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7" name="Google Shape;2777;p5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p5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5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6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2" name="Google Shape;2852;p6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p6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9" name="Google Shape;2919;p6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p6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6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p6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9" name="Google Shape;3059;p6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p6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2" name="Google Shape;3112;p6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65: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4" name="Google Shape;3124;p6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6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4" name="Google Shape;3134;p6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p6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1" name="Google Shape;3151;p6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68: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6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6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6" name="Google Shape;3216;p6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7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0" name="Google Shape;3240;p7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7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1" name="Google Shape;3291;p7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p72: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8" name="Google Shape;3298;p7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7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0" name="Google Shape;3310;p7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p74: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7" name="Google Shape;3317;p7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75: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2" name="Google Shape;3332;p7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76: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1" name="Google Shape;3371;p7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p77: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9" name="Google Shape;3379;p7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p7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1" name="Google Shape;3401;p7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2" name="Google Shape;3402;p7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p7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2" name="Google Shape;3442;p7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8:notes"/>
          <p:cNvSpPr/>
          <p:nvPr>
            <p:ph idx="2" type="sldImg"/>
          </p:nvPr>
        </p:nvSpPr>
        <p:spPr>
          <a:xfrm>
            <a:off x="-119063" y="847725"/>
            <a:ext cx="7264401" cy="4087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8: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060" name="Google Shape;1060;p8: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注釋 </a:t>
            </a: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p80: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3" name="Google Shape;3513;p8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p81: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6" name="Google Shape;3556;p8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p82:notes"/>
          <p:cNvSpPr/>
          <p:nvPr>
            <p:ph idx="2" type="sldImg"/>
          </p:nvPr>
        </p:nvSpPr>
        <p:spPr>
          <a:xfrm>
            <a:off x="406400" y="619125"/>
            <a:ext cx="6048375" cy="34020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9" name="Google Shape;3599;p82: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0" name="Google Shape;3600;p82:notes"/>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Notes </a:t>
            </a: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3" name="Shape 3623"/>
        <p:cNvGrpSpPr/>
        <p:nvPr/>
      </p:nvGrpSpPr>
      <p:grpSpPr>
        <a:xfrm>
          <a:off x="0" y="0"/>
          <a:ext cx="0" cy="0"/>
          <a:chOff x="0" y="0"/>
          <a:chExt cx="0" cy="0"/>
        </a:xfrm>
      </p:grpSpPr>
      <p:sp>
        <p:nvSpPr>
          <p:cNvPr id="3624" name="Google Shape;3624;p83: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5" name="Google Shape;3625;p8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9:notes"/>
          <p:cNvSpPr txBox="1"/>
          <p:nvPr>
            <p:ph idx="1" type="body"/>
          </p:nvPr>
        </p:nvSpPr>
        <p:spPr>
          <a:xfrm>
            <a:off x="679768" y="4777194"/>
            <a:ext cx="5438140" cy="390861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9.png"/><Relationship Id="rId3" Type="http://schemas.openxmlformats.org/officeDocument/2006/relationships/image" Target="../media/image21.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1.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24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 Id="rId3" Type="http://schemas.openxmlformats.org/officeDocument/2006/relationships/image" Target="../media/image8.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 Id="rId3" Type="http://schemas.openxmlformats.org/officeDocument/2006/relationships/image" Target="../media/image1.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 Id="rId3"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jpg"/><Relationship Id="rId3"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showMasterSp="0">
  <p:cSld name="Title picture">
    <p:spTree>
      <p:nvGrpSpPr>
        <p:cNvPr id="60" name="Shape 60"/>
        <p:cNvGrpSpPr/>
        <p:nvPr/>
      </p:nvGrpSpPr>
      <p:grpSpPr>
        <a:xfrm>
          <a:off x="0" y="0"/>
          <a:ext cx="0" cy="0"/>
          <a:chOff x="0" y="0"/>
          <a:chExt cx="0" cy="0"/>
        </a:xfrm>
      </p:grpSpPr>
      <p:pic>
        <p:nvPicPr>
          <p:cNvPr id="61" name="Google Shape;61;p85"/>
          <p:cNvPicPr preferRelativeResize="0"/>
          <p:nvPr/>
        </p:nvPicPr>
        <p:blipFill rotWithShape="1">
          <a:blip r:embed="rId2">
            <a:alphaModFix/>
          </a:blip>
          <a:srcRect b="0" l="0" r="0" t="0"/>
          <a:stretch/>
        </p:blipFill>
        <p:spPr>
          <a:xfrm>
            <a:off x="127" y="0"/>
            <a:ext cx="12190196" cy="6857128"/>
          </a:xfrm>
          <a:prstGeom prst="rect">
            <a:avLst/>
          </a:prstGeom>
          <a:noFill/>
          <a:ln>
            <a:noFill/>
          </a:ln>
        </p:spPr>
      </p:pic>
      <p:sp>
        <p:nvSpPr>
          <p:cNvPr id="62" name="Google Shape;62;p85"/>
          <p:cNvSpPr txBox="1"/>
          <p:nvPr>
            <p:ph type="ctrTitle"/>
          </p:nvPr>
        </p:nvSpPr>
        <p:spPr>
          <a:xfrm>
            <a:off x="626736" y="3462181"/>
            <a:ext cx="6476627" cy="2340314"/>
          </a:xfrm>
          <a:prstGeom prst="rect">
            <a:avLst/>
          </a:prstGeom>
          <a:gradFill>
            <a:gsLst>
              <a:gs pos="0">
                <a:srgbClr val="50BEBE">
                  <a:alpha val="84705"/>
                </a:srgbClr>
              </a:gs>
              <a:gs pos="50000">
                <a:srgbClr val="009999">
                  <a:alpha val="84705"/>
                </a:srgbClr>
              </a:gs>
              <a:gs pos="83000">
                <a:srgbClr val="0099B0">
                  <a:alpha val="84705"/>
                </a:srgbClr>
              </a:gs>
              <a:gs pos="100000">
                <a:srgbClr val="0099CB">
                  <a:alpha val="84705"/>
                </a:srgbClr>
              </a:gs>
            </a:gsLst>
            <a:lin ang="0" scaled="0"/>
          </a:gradFill>
          <a:ln>
            <a:noFill/>
          </a:ln>
        </p:spPr>
        <p:txBody>
          <a:bodyPr anchorCtr="0" anchor="b" bIns="216000" lIns="216000" spcFirstLastPara="1" rIns="216000" wrap="square" tIns="90000">
            <a:spAutoFit/>
          </a:bodyPr>
          <a:lstStyle>
            <a:lvl1pPr lvl="0" algn="l">
              <a:spcBef>
                <a:spcPts val="0"/>
              </a:spcBef>
              <a:spcAft>
                <a:spcPts val="0"/>
              </a:spcAft>
              <a:buSzPts val="1400"/>
              <a:buNone/>
              <a:defRPr sz="4398">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5"/>
          <p:cNvSpPr txBox="1"/>
          <p:nvPr/>
        </p:nvSpPr>
        <p:spPr>
          <a:xfrm>
            <a:off x="6096000" y="0"/>
            <a:ext cx="1587" cy="1588"/>
          </a:xfrm>
          <a:prstGeom prst="rect">
            <a:avLst/>
          </a:prstGeom>
          <a:noFill/>
          <a:ln>
            <a:noFill/>
          </a:ln>
        </p:spPr>
        <p:txBody>
          <a:bodyPr anchorCtr="0" anchor="t" bIns="0" lIns="0" spcFirstLastPara="1" rIns="0" wrap="square" tIns="35975">
            <a:noAutofit/>
          </a:bodyPr>
          <a:lstStyle/>
          <a:p>
            <a:pPr indent="0" lvl="0" marL="0" marR="0" rtl="0" algn="ctr">
              <a:spcBef>
                <a:spcPts val="0"/>
              </a:spcBef>
              <a:spcAft>
                <a:spcPts val="0"/>
              </a:spcAft>
              <a:buClr>
                <a:schemeClr val="dk1"/>
              </a:buClr>
              <a:buSzPts val="1099"/>
              <a:buFont typeface="Arial"/>
              <a:buNone/>
            </a:pPr>
            <a:r>
              <a:t/>
            </a:r>
            <a:endParaRPr b="1" i="0" sz="1099" u="none" cap="none" strike="noStrike">
              <a:solidFill>
                <a:srgbClr val="990000"/>
              </a:solidFill>
              <a:latin typeface="Arial"/>
              <a:ea typeface="Arial"/>
              <a:cs typeface="Arial"/>
              <a:sym typeface="Arial"/>
            </a:endParaRPr>
          </a:p>
        </p:txBody>
      </p:sp>
      <p:sp>
        <p:nvSpPr>
          <p:cNvPr id="64" name="Google Shape;64;p85"/>
          <p:cNvSpPr txBox="1"/>
          <p:nvPr>
            <p:ph idx="1" type="body"/>
          </p:nvPr>
        </p:nvSpPr>
        <p:spPr>
          <a:xfrm>
            <a:off x="626736" y="5907600"/>
            <a:ext cx="6476627" cy="324000"/>
          </a:xfrm>
          <a:prstGeom prst="rect">
            <a:avLst/>
          </a:prstGeom>
          <a:solidFill>
            <a:schemeClr val="lt1">
              <a:alpha val="84705"/>
            </a:schemeClr>
          </a:solidFill>
          <a:ln>
            <a:noFill/>
          </a:ln>
        </p:spPr>
        <p:txBody>
          <a:bodyPr anchorCtr="0" anchor="t" bIns="46800" lIns="216000" spcFirstLastPara="1" rIns="216000" wrap="square" tIns="90000">
            <a:noAutofit/>
          </a:bodyPr>
          <a:lstStyle>
            <a:lvl1pPr indent="-228600" lvl="0" marL="457200" algn="r">
              <a:lnSpc>
                <a:spcPct val="100000"/>
              </a:lnSpc>
              <a:spcBef>
                <a:spcPts val="0"/>
              </a:spcBef>
              <a:spcAft>
                <a:spcPts val="0"/>
              </a:spcAft>
              <a:buSzPts val="999"/>
              <a:buNone/>
              <a:defRPr b="1" sz="999"/>
            </a:lvl1pPr>
            <a:lvl2pPr indent="-228600" lvl="1" marL="914400" algn="l">
              <a:lnSpc>
                <a:spcPct val="110000"/>
              </a:lnSpc>
              <a:spcBef>
                <a:spcPts val="0"/>
              </a:spcBef>
              <a:spcAft>
                <a:spcPts val="0"/>
              </a:spcAft>
              <a:buSzPts val="1800"/>
              <a:buFont typeface="Arial"/>
              <a:buNone/>
              <a:defRPr/>
            </a:lvl2pPr>
            <a:lvl3pPr indent="-342900" lvl="2" marL="1371600" algn="l">
              <a:lnSpc>
                <a:spcPct val="110000"/>
              </a:lnSpc>
              <a:spcBef>
                <a:spcPts val="0"/>
              </a:spcBef>
              <a:spcAft>
                <a:spcPts val="0"/>
              </a:spcAft>
              <a:buSzPts val="1800"/>
              <a:buChar char="•"/>
              <a:defRPr/>
            </a:lvl3pPr>
            <a:lvl4pPr indent="-342900" lvl="3" marL="1828800" algn="l">
              <a:lnSpc>
                <a:spcPct val="110000"/>
              </a:lnSpc>
              <a:spcBef>
                <a:spcPts val="0"/>
              </a:spcBef>
              <a:spcAft>
                <a:spcPts val="0"/>
              </a:spcAft>
              <a:buSzPts val="1800"/>
              <a:buChar char="•"/>
              <a:defRPr/>
            </a:lvl4pPr>
            <a:lvl5pPr indent="-342900" lvl="4" marL="2286000" algn="l">
              <a:lnSpc>
                <a:spcPct val="110000"/>
              </a:lnSpc>
              <a:spcBef>
                <a:spcPts val="0"/>
              </a:spcBef>
              <a:spcAft>
                <a:spcPts val="0"/>
              </a:spcAft>
              <a:buSzPts val="1800"/>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grpSp>
        <p:nvGrpSpPr>
          <p:cNvPr id="65" name="Google Shape;65;p85"/>
          <p:cNvGrpSpPr/>
          <p:nvPr/>
        </p:nvGrpSpPr>
        <p:grpSpPr>
          <a:xfrm>
            <a:off x="-215888" y="-216000"/>
            <a:ext cx="12622226" cy="7290000"/>
            <a:chOff x="-216000" y="-216000"/>
            <a:chExt cx="12628800" cy="7290000"/>
          </a:xfrm>
        </p:grpSpPr>
        <p:cxnSp>
          <p:nvCxnSpPr>
            <p:cNvPr id="66" name="Google Shape;66;p85"/>
            <p:cNvCxnSpPr/>
            <p:nvPr/>
          </p:nvCxnSpPr>
          <p:spPr>
            <a:xfrm>
              <a:off x="627063"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7" name="Google Shape;67;p85"/>
            <p:cNvCxnSpPr/>
            <p:nvPr/>
          </p:nvCxnSpPr>
          <p:spPr>
            <a:xfrm>
              <a:off x="6099175"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8" name="Google Shape;68;p85"/>
            <p:cNvCxnSpPr/>
            <p:nvPr/>
          </p:nvCxnSpPr>
          <p:spPr>
            <a:xfrm>
              <a:off x="62420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9" name="Google Shape;69;p85"/>
            <p:cNvCxnSpPr/>
            <p:nvPr/>
          </p:nvCxnSpPr>
          <p:spPr>
            <a:xfrm>
              <a:off x="8835479"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0" name="Google Shape;70;p85"/>
            <p:cNvCxnSpPr/>
            <p:nvPr/>
          </p:nvCxnSpPr>
          <p:spPr>
            <a:xfrm>
              <a:off x="117157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1" name="Google Shape;71;p85"/>
            <p:cNvCxnSpPr/>
            <p:nvPr/>
          </p:nvCxnSpPr>
          <p:spPr>
            <a:xfrm>
              <a:off x="123228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2" name="Google Shape;72;p85"/>
            <p:cNvCxnSpPr/>
            <p:nvPr/>
          </p:nvCxnSpPr>
          <p:spPr>
            <a:xfrm>
              <a:off x="12322800" y="9468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3" name="Google Shape;73;p85"/>
            <p:cNvCxnSpPr/>
            <p:nvPr/>
          </p:nvCxnSpPr>
          <p:spPr>
            <a:xfrm>
              <a:off x="12322800" y="1465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4" name="Google Shape;74;p85"/>
            <p:cNvCxnSpPr/>
            <p:nvPr/>
          </p:nvCxnSpPr>
          <p:spPr>
            <a:xfrm>
              <a:off x="12322800" y="3697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5" name="Google Shape;75;p85"/>
            <p:cNvCxnSpPr/>
            <p:nvPr/>
          </p:nvCxnSpPr>
          <p:spPr>
            <a:xfrm>
              <a:off x="12322800" y="38376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6" name="Google Shape;76;p85"/>
            <p:cNvCxnSpPr/>
            <p:nvPr/>
          </p:nvCxnSpPr>
          <p:spPr>
            <a:xfrm>
              <a:off x="12322800" y="6109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7" name="Google Shape;77;p85"/>
            <p:cNvCxnSpPr/>
            <p:nvPr/>
          </p:nvCxnSpPr>
          <p:spPr>
            <a:xfrm>
              <a:off x="627063"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8" name="Google Shape;78;p85"/>
            <p:cNvCxnSpPr/>
            <p:nvPr/>
          </p:nvCxnSpPr>
          <p:spPr>
            <a:xfrm>
              <a:off x="6099175"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79" name="Google Shape;79;p85"/>
            <p:cNvCxnSpPr/>
            <p:nvPr/>
          </p:nvCxnSpPr>
          <p:spPr>
            <a:xfrm>
              <a:off x="62420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0" name="Google Shape;80;p85"/>
            <p:cNvCxnSpPr/>
            <p:nvPr/>
          </p:nvCxnSpPr>
          <p:spPr>
            <a:xfrm>
              <a:off x="8835479"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1" name="Google Shape;81;p85"/>
            <p:cNvCxnSpPr/>
            <p:nvPr/>
          </p:nvCxnSpPr>
          <p:spPr>
            <a:xfrm>
              <a:off x="117157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2" name="Google Shape;82;p85"/>
            <p:cNvCxnSpPr/>
            <p:nvPr/>
          </p:nvCxnSpPr>
          <p:spPr>
            <a:xfrm>
              <a:off x="-1260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3" name="Google Shape;83;p85"/>
            <p:cNvCxnSpPr/>
            <p:nvPr/>
          </p:nvCxnSpPr>
          <p:spPr>
            <a:xfrm>
              <a:off x="-126000" y="948225"/>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4" name="Google Shape;84;p85"/>
            <p:cNvCxnSpPr/>
            <p:nvPr/>
          </p:nvCxnSpPr>
          <p:spPr>
            <a:xfrm>
              <a:off x="-126000" y="1465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5" name="Google Shape;85;p85"/>
            <p:cNvCxnSpPr/>
            <p:nvPr/>
          </p:nvCxnSpPr>
          <p:spPr>
            <a:xfrm>
              <a:off x="-126000" y="3697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6" name="Google Shape;86;p85"/>
            <p:cNvCxnSpPr/>
            <p:nvPr/>
          </p:nvCxnSpPr>
          <p:spPr>
            <a:xfrm>
              <a:off x="-126000" y="38376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87" name="Google Shape;87;p85"/>
            <p:cNvCxnSpPr/>
            <p:nvPr/>
          </p:nvCxnSpPr>
          <p:spPr>
            <a:xfrm>
              <a:off x="-126000" y="61092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grpSp>
      <p:sp>
        <p:nvSpPr>
          <p:cNvPr id="88" name="Google Shape;88;p85"/>
          <p:cNvSpPr txBox="1"/>
          <p:nvPr>
            <p:ph idx="2" type="body"/>
          </p:nvPr>
        </p:nvSpPr>
        <p:spPr>
          <a:xfrm>
            <a:off x="842152" y="5907600"/>
            <a:ext cx="2626924" cy="3240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0"/>
              </a:spcBef>
              <a:spcAft>
                <a:spcPts val="0"/>
              </a:spcAft>
              <a:buSzPts val="999"/>
              <a:buNone/>
              <a:defRPr b="1" sz="999"/>
            </a:lvl1pPr>
            <a:lvl2pPr indent="-342900" lvl="1" marL="914400" algn="l">
              <a:lnSpc>
                <a:spcPct val="110000"/>
              </a:lnSpc>
              <a:spcBef>
                <a:spcPts val="0"/>
              </a:spcBef>
              <a:spcAft>
                <a:spcPts val="0"/>
              </a:spcAft>
              <a:buSzPts val="1800"/>
              <a:buChar char="•"/>
              <a:defRPr/>
            </a:lvl2pPr>
            <a:lvl3pPr indent="-342900" lvl="2" marL="1371600" algn="l">
              <a:lnSpc>
                <a:spcPct val="110000"/>
              </a:lnSpc>
              <a:spcBef>
                <a:spcPts val="0"/>
              </a:spcBef>
              <a:spcAft>
                <a:spcPts val="0"/>
              </a:spcAft>
              <a:buSzPts val="1800"/>
              <a:buChar char="•"/>
              <a:defRPr/>
            </a:lvl3pPr>
            <a:lvl4pPr indent="-342900" lvl="3" marL="1828800" algn="l">
              <a:lnSpc>
                <a:spcPct val="110000"/>
              </a:lnSpc>
              <a:spcBef>
                <a:spcPts val="0"/>
              </a:spcBef>
              <a:spcAft>
                <a:spcPts val="0"/>
              </a:spcAft>
              <a:buSzPts val="1800"/>
              <a:buChar char="•"/>
              <a:defRPr/>
            </a:lvl4pPr>
            <a:lvl5pPr indent="-342900" lvl="4" marL="2286000" algn="l">
              <a:lnSpc>
                <a:spcPct val="110000"/>
              </a:lnSpc>
              <a:spcBef>
                <a:spcPts val="0"/>
              </a:spcBef>
              <a:spcAft>
                <a:spcPts val="0"/>
              </a:spcAft>
              <a:buSzPts val="1800"/>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ee Content">
  <p:cSld name="1_Free Content">
    <p:spTree>
      <p:nvGrpSpPr>
        <p:cNvPr id="115" name="Shape 115"/>
        <p:cNvGrpSpPr/>
        <p:nvPr/>
      </p:nvGrpSpPr>
      <p:grpSpPr>
        <a:xfrm>
          <a:off x="0" y="0"/>
          <a:ext cx="0" cy="0"/>
          <a:chOff x="0" y="0"/>
          <a:chExt cx="0" cy="0"/>
        </a:xfrm>
      </p:grpSpPr>
      <p:sp>
        <p:nvSpPr>
          <p:cNvPr id="116" name="Google Shape;116;p94"/>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9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94"/>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119" name="Google Shape;119;p9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objects">
  <p:cSld name="Four objects">
    <p:spTree>
      <p:nvGrpSpPr>
        <p:cNvPr id="724" name="Shape 724"/>
        <p:cNvGrpSpPr/>
        <p:nvPr/>
      </p:nvGrpSpPr>
      <p:grpSpPr>
        <a:xfrm>
          <a:off x="0" y="0"/>
          <a:ext cx="0" cy="0"/>
          <a:chOff x="0" y="0"/>
          <a:chExt cx="0" cy="0"/>
        </a:xfrm>
      </p:grpSpPr>
      <p:sp>
        <p:nvSpPr>
          <p:cNvPr id="725" name="Google Shape;725;p187"/>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6" name="Google Shape;726;p187"/>
          <p:cNvSpPr txBox="1"/>
          <p:nvPr>
            <p:ph idx="1" type="body"/>
          </p:nvPr>
        </p:nvSpPr>
        <p:spPr>
          <a:xfrm>
            <a:off x="411162" y="1414800"/>
            <a:ext cx="5470526"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727" name="Google Shape;727;p187"/>
          <p:cNvSpPr txBox="1"/>
          <p:nvPr>
            <p:ph idx="2" type="body"/>
          </p:nvPr>
        </p:nvSpPr>
        <p:spPr>
          <a:xfrm>
            <a:off x="411162" y="3718800"/>
            <a:ext cx="5470526"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728" name="Google Shape;728;p187"/>
          <p:cNvSpPr txBox="1"/>
          <p:nvPr>
            <p:ph idx="3" type="body"/>
          </p:nvPr>
        </p:nvSpPr>
        <p:spPr>
          <a:xfrm>
            <a:off x="6315075" y="1414800"/>
            <a:ext cx="5465763"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729" name="Google Shape;729;p187"/>
          <p:cNvSpPr txBox="1"/>
          <p:nvPr>
            <p:ph idx="4" type="body"/>
          </p:nvPr>
        </p:nvSpPr>
        <p:spPr>
          <a:xfrm>
            <a:off x="6315075" y="3718800"/>
            <a:ext cx="5465763"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730" name="Google Shape;730;p187"/>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 name="Google Shape;731;p18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32" name="Google Shape;732;p187"/>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otlight)">
  <p:cSld name="Two columns (Spotlight)">
    <p:spTree>
      <p:nvGrpSpPr>
        <p:cNvPr id="733" name="Shape 733"/>
        <p:cNvGrpSpPr/>
        <p:nvPr/>
      </p:nvGrpSpPr>
      <p:grpSpPr>
        <a:xfrm>
          <a:off x="0" y="0"/>
          <a:ext cx="0" cy="0"/>
          <a:chOff x="0" y="0"/>
          <a:chExt cx="0" cy="0"/>
        </a:xfrm>
      </p:grpSpPr>
      <p:sp>
        <p:nvSpPr>
          <p:cNvPr id="734" name="Google Shape;734;p188"/>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5" name="Google Shape;735;p188"/>
          <p:cNvSpPr/>
          <p:nvPr>
            <p:ph idx="2" type="pic"/>
          </p:nvPr>
        </p:nvSpPr>
        <p:spPr>
          <a:xfrm>
            <a:off x="411161" y="1414800"/>
            <a:ext cx="7199313" cy="4752000"/>
          </a:xfrm>
          <a:prstGeom prst="rect">
            <a:avLst/>
          </a:prstGeom>
          <a:solidFill>
            <a:schemeClr val="lt2"/>
          </a:solidFill>
          <a:ln>
            <a:noFill/>
          </a:ln>
        </p:spPr>
      </p:sp>
      <p:sp>
        <p:nvSpPr>
          <p:cNvPr id="736" name="Google Shape;736;p188"/>
          <p:cNvSpPr txBox="1"/>
          <p:nvPr>
            <p:ph idx="1" type="body"/>
          </p:nvPr>
        </p:nvSpPr>
        <p:spPr>
          <a:xfrm>
            <a:off x="8043189" y="1414800"/>
            <a:ext cx="3744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37" name="Google Shape;737;p188"/>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 name="Google Shape;738;p188"/>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39" name="Google Shape;739;p188"/>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out logo (Spotlight)">
  <p:cSld name="Two columns without logo (Spotlight)">
    <p:spTree>
      <p:nvGrpSpPr>
        <p:cNvPr id="740" name="Shape 740"/>
        <p:cNvGrpSpPr/>
        <p:nvPr/>
      </p:nvGrpSpPr>
      <p:grpSpPr>
        <a:xfrm>
          <a:off x="0" y="0"/>
          <a:ext cx="0" cy="0"/>
          <a:chOff x="0" y="0"/>
          <a:chExt cx="0" cy="0"/>
        </a:xfrm>
      </p:grpSpPr>
      <p:sp>
        <p:nvSpPr>
          <p:cNvPr id="741" name="Google Shape;741;p189"/>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2" name="Google Shape;742;p189"/>
          <p:cNvSpPr/>
          <p:nvPr>
            <p:ph idx="2" type="pic"/>
          </p:nvPr>
        </p:nvSpPr>
        <p:spPr>
          <a:xfrm>
            <a:off x="411163" y="1414800"/>
            <a:ext cx="7199311" cy="4752000"/>
          </a:xfrm>
          <a:prstGeom prst="rect">
            <a:avLst/>
          </a:prstGeom>
          <a:solidFill>
            <a:schemeClr val="lt2"/>
          </a:solidFill>
          <a:ln>
            <a:noFill/>
          </a:ln>
        </p:spPr>
      </p:sp>
      <p:sp>
        <p:nvSpPr>
          <p:cNvPr id="743" name="Google Shape;743;p189"/>
          <p:cNvSpPr txBox="1"/>
          <p:nvPr>
            <p:ph idx="1" type="body"/>
          </p:nvPr>
        </p:nvSpPr>
        <p:spPr>
          <a:xfrm>
            <a:off x="8043189" y="1414800"/>
            <a:ext cx="3744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44" name="Google Shape;744;p189"/>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 name="Google Shape;745;p189"/>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extLst>
    <p:ext uri="{DCECCB84-F9BA-43D5-87BE-67443E8EF086}">
      <p15:sldGuideLst>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able (large)">
  <p:cSld name="One table (large)">
    <p:spTree>
      <p:nvGrpSpPr>
        <p:cNvPr id="746" name="Shape 746"/>
        <p:cNvGrpSpPr/>
        <p:nvPr/>
      </p:nvGrpSpPr>
      <p:grpSpPr>
        <a:xfrm>
          <a:off x="0" y="0"/>
          <a:ext cx="0" cy="0"/>
          <a:chOff x="0" y="0"/>
          <a:chExt cx="0" cy="0"/>
        </a:xfrm>
      </p:grpSpPr>
      <p:sp>
        <p:nvSpPr>
          <p:cNvPr id="747" name="Google Shape;747;p190"/>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20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8" name="Google Shape;748;p190"/>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 name="Google Shape;749;p19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50" name="Google Shape;750;p190"/>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p:cSld name="Process flow">
    <p:bg>
      <p:bgPr>
        <a:solidFill>
          <a:schemeClr val="dk2"/>
        </a:solidFill>
      </p:bgPr>
    </p:bg>
    <p:spTree>
      <p:nvGrpSpPr>
        <p:cNvPr id="751" name="Shape 751"/>
        <p:cNvGrpSpPr/>
        <p:nvPr/>
      </p:nvGrpSpPr>
      <p:grpSpPr>
        <a:xfrm>
          <a:off x="0" y="0"/>
          <a:ext cx="0" cy="0"/>
          <a:chOff x="0" y="0"/>
          <a:chExt cx="0" cy="0"/>
        </a:xfrm>
      </p:grpSpPr>
      <p:sp>
        <p:nvSpPr>
          <p:cNvPr id="752" name="Google Shape;752;p191"/>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3" name="Google Shape;753;p191"/>
          <p:cNvSpPr txBox="1"/>
          <p:nvPr>
            <p:ph idx="1" type="body"/>
          </p:nvPr>
        </p:nvSpPr>
        <p:spPr>
          <a:xfrm>
            <a:off x="411162" y="1414462"/>
            <a:ext cx="3600000" cy="4392000"/>
          </a:xfrm>
          <a:prstGeom prst="rect">
            <a:avLst/>
          </a:prstGeom>
          <a:noFill/>
          <a:ln cap="flat" cmpd="sng" w="19050">
            <a:solidFill>
              <a:schemeClr val="accent2"/>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lt1"/>
              </a:buClr>
              <a:buSzPts val="1800"/>
              <a:buNone/>
              <a:defRPr/>
            </a:lvl1pPr>
            <a:lvl2pPr indent="-342900" lvl="1" marL="914400" algn="l">
              <a:lnSpc>
                <a:spcPct val="110000"/>
              </a:lnSpc>
              <a:spcBef>
                <a:spcPts val="300"/>
              </a:spcBef>
              <a:spcAft>
                <a:spcPts val="0"/>
              </a:spcAft>
              <a:buClr>
                <a:srgbClr val="00FFB9"/>
              </a:buClr>
              <a:buSzPts val="1800"/>
              <a:buChar char="•"/>
              <a:defRPr/>
            </a:lvl2pPr>
            <a:lvl3pPr indent="-342900" lvl="2" marL="1371600" algn="l">
              <a:lnSpc>
                <a:spcPct val="110000"/>
              </a:lnSpc>
              <a:spcBef>
                <a:spcPts val="300"/>
              </a:spcBef>
              <a:spcAft>
                <a:spcPts val="0"/>
              </a:spcAft>
              <a:buClr>
                <a:srgbClr val="00FFB9"/>
              </a:buClr>
              <a:buSzPts val="1800"/>
              <a:buChar char="•"/>
              <a:defRPr/>
            </a:lvl3pPr>
            <a:lvl4pPr indent="-342900" lvl="3" marL="1828800" algn="l">
              <a:lnSpc>
                <a:spcPct val="110000"/>
              </a:lnSpc>
              <a:spcBef>
                <a:spcPts val="300"/>
              </a:spcBef>
              <a:spcAft>
                <a:spcPts val="0"/>
              </a:spcAft>
              <a:buClr>
                <a:srgbClr val="00FFB9"/>
              </a:buClr>
              <a:buSzPts val="1800"/>
              <a:buChar char="•"/>
              <a:defRPr/>
            </a:lvl4pPr>
            <a:lvl5pPr indent="-342900" lvl="4" marL="2286000" algn="l">
              <a:lnSpc>
                <a:spcPct val="110000"/>
              </a:lnSpc>
              <a:spcBef>
                <a:spcPts val="300"/>
              </a:spcBef>
              <a:spcAft>
                <a:spcPts val="0"/>
              </a:spcAft>
              <a:buClr>
                <a:srgbClr val="00FFB9"/>
              </a:buClr>
              <a:buSzPts val="1800"/>
              <a:buChar char="•"/>
              <a:defRPr/>
            </a:lvl5pPr>
            <a:lvl6pPr indent="-342900" lvl="5" marL="2743200" algn="l">
              <a:lnSpc>
                <a:spcPct val="110000"/>
              </a:lnSpc>
              <a:spcBef>
                <a:spcPts val="300"/>
              </a:spcBef>
              <a:spcAft>
                <a:spcPts val="0"/>
              </a:spcAft>
              <a:buClr>
                <a:srgbClr val="00FFB9"/>
              </a:buClr>
              <a:buSzPts val="1800"/>
              <a:buChar char="•"/>
              <a:defRPr/>
            </a:lvl6pPr>
            <a:lvl7pPr indent="-342900" lvl="6" marL="3200400" algn="l">
              <a:lnSpc>
                <a:spcPct val="110000"/>
              </a:lnSpc>
              <a:spcBef>
                <a:spcPts val="300"/>
              </a:spcBef>
              <a:spcAft>
                <a:spcPts val="0"/>
              </a:spcAft>
              <a:buClr>
                <a:srgbClr val="00FFB9"/>
              </a:buClr>
              <a:buSzPts val="1800"/>
              <a:buChar char="•"/>
              <a:defRPr/>
            </a:lvl7pPr>
            <a:lvl8pPr indent="-342900" lvl="7" marL="3657600" algn="l">
              <a:lnSpc>
                <a:spcPct val="110000"/>
              </a:lnSpc>
              <a:spcBef>
                <a:spcPts val="300"/>
              </a:spcBef>
              <a:spcAft>
                <a:spcPts val="0"/>
              </a:spcAft>
              <a:buClr>
                <a:srgbClr val="00FFB9"/>
              </a:buClr>
              <a:buSzPts val="1800"/>
              <a:buChar char="•"/>
              <a:defRPr/>
            </a:lvl8pPr>
            <a:lvl9pPr indent="-342900" lvl="8" marL="4114800" algn="l">
              <a:lnSpc>
                <a:spcPct val="110000"/>
              </a:lnSpc>
              <a:spcBef>
                <a:spcPts val="300"/>
              </a:spcBef>
              <a:spcAft>
                <a:spcPts val="300"/>
              </a:spcAft>
              <a:buClr>
                <a:srgbClr val="00FFB9"/>
              </a:buClr>
              <a:buSzPts val="1800"/>
              <a:buChar char="•"/>
              <a:defRPr/>
            </a:lvl9pPr>
          </a:lstStyle>
          <a:p/>
        </p:txBody>
      </p:sp>
      <p:sp>
        <p:nvSpPr>
          <p:cNvPr id="754" name="Google Shape;754;p191"/>
          <p:cNvSpPr txBox="1"/>
          <p:nvPr>
            <p:ph idx="2" type="body"/>
          </p:nvPr>
        </p:nvSpPr>
        <p:spPr>
          <a:xfrm>
            <a:off x="4299176" y="1414462"/>
            <a:ext cx="3600000" cy="4392000"/>
          </a:xfrm>
          <a:prstGeom prst="rect">
            <a:avLst/>
          </a:prstGeom>
          <a:noFill/>
          <a:ln cap="flat" cmpd="sng" w="19050">
            <a:solidFill>
              <a:schemeClr val="accent2"/>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lt1"/>
              </a:buClr>
              <a:buSzPts val="1800"/>
              <a:buNone/>
              <a:defRPr/>
            </a:lvl1pPr>
            <a:lvl2pPr indent="-342900" lvl="1" marL="914400" algn="l">
              <a:lnSpc>
                <a:spcPct val="110000"/>
              </a:lnSpc>
              <a:spcBef>
                <a:spcPts val="300"/>
              </a:spcBef>
              <a:spcAft>
                <a:spcPts val="0"/>
              </a:spcAft>
              <a:buClr>
                <a:srgbClr val="00FFB9"/>
              </a:buClr>
              <a:buSzPts val="1800"/>
              <a:buChar char="•"/>
              <a:defRPr/>
            </a:lvl2pPr>
            <a:lvl3pPr indent="-342900" lvl="2" marL="1371600" algn="l">
              <a:lnSpc>
                <a:spcPct val="110000"/>
              </a:lnSpc>
              <a:spcBef>
                <a:spcPts val="300"/>
              </a:spcBef>
              <a:spcAft>
                <a:spcPts val="0"/>
              </a:spcAft>
              <a:buClr>
                <a:srgbClr val="00FFB9"/>
              </a:buClr>
              <a:buSzPts val="1800"/>
              <a:buChar char="•"/>
              <a:defRPr/>
            </a:lvl3pPr>
            <a:lvl4pPr indent="-342900" lvl="3" marL="1828800" algn="l">
              <a:lnSpc>
                <a:spcPct val="110000"/>
              </a:lnSpc>
              <a:spcBef>
                <a:spcPts val="300"/>
              </a:spcBef>
              <a:spcAft>
                <a:spcPts val="0"/>
              </a:spcAft>
              <a:buClr>
                <a:srgbClr val="00FFB9"/>
              </a:buClr>
              <a:buSzPts val="1800"/>
              <a:buChar char="•"/>
              <a:defRPr/>
            </a:lvl4pPr>
            <a:lvl5pPr indent="-342900" lvl="4" marL="2286000" algn="l">
              <a:lnSpc>
                <a:spcPct val="110000"/>
              </a:lnSpc>
              <a:spcBef>
                <a:spcPts val="300"/>
              </a:spcBef>
              <a:spcAft>
                <a:spcPts val="0"/>
              </a:spcAft>
              <a:buClr>
                <a:srgbClr val="00FFB9"/>
              </a:buClr>
              <a:buSzPts val="1800"/>
              <a:buChar char="•"/>
              <a:defRPr/>
            </a:lvl5pPr>
            <a:lvl6pPr indent="-342900" lvl="5" marL="2743200" algn="l">
              <a:lnSpc>
                <a:spcPct val="110000"/>
              </a:lnSpc>
              <a:spcBef>
                <a:spcPts val="300"/>
              </a:spcBef>
              <a:spcAft>
                <a:spcPts val="0"/>
              </a:spcAft>
              <a:buClr>
                <a:srgbClr val="00FFB9"/>
              </a:buClr>
              <a:buSzPts val="1800"/>
              <a:buChar char="•"/>
              <a:defRPr/>
            </a:lvl6pPr>
            <a:lvl7pPr indent="-342900" lvl="6" marL="3200400" algn="l">
              <a:lnSpc>
                <a:spcPct val="110000"/>
              </a:lnSpc>
              <a:spcBef>
                <a:spcPts val="300"/>
              </a:spcBef>
              <a:spcAft>
                <a:spcPts val="0"/>
              </a:spcAft>
              <a:buClr>
                <a:srgbClr val="00FFB9"/>
              </a:buClr>
              <a:buSzPts val="1800"/>
              <a:buChar char="•"/>
              <a:defRPr/>
            </a:lvl7pPr>
            <a:lvl8pPr indent="-342900" lvl="7" marL="3657600" algn="l">
              <a:lnSpc>
                <a:spcPct val="110000"/>
              </a:lnSpc>
              <a:spcBef>
                <a:spcPts val="300"/>
              </a:spcBef>
              <a:spcAft>
                <a:spcPts val="0"/>
              </a:spcAft>
              <a:buClr>
                <a:srgbClr val="00FFB9"/>
              </a:buClr>
              <a:buSzPts val="1800"/>
              <a:buChar char="•"/>
              <a:defRPr/>
            </a:lvl8pPr>
            <a:lvl9pPr indent="-342900" lvl="8" marL="4114800" algn="l">
              <a:lnSpc>
                <a:spcPct val="110000"/>
              </a:lnSpc>
              <a:spcBef>
                <a:spcPts val="300"/>
              </a:spcBef>
              <a:spcAft>
                <a:spcPts val="300"/>
              </a:spcAft>
              <a:buClr>
                <a:srgbClr val="00FFB9"/>
              </a:buClr>
              <a:buSzPts val="1800"/>
              <a:buChar char="•"/>
              <a:defRPr/>
            </a:lvl9pPr>
          </a:lstStyle>
          <a:p/>
        </p:txBody>
      </p:sp>
      <p:sp>
        <p:nvSpPr>
          <p:cNvPr id="755" name="Google Shape;755;p191"/>
          <p:cNvSpPr txBox="1"/>
          <p:nvPr>
            <p:ph idx="3" type="body"/>
          </p:nvPr>
        </p:nvSpPr>
        <p:spPr>
          <a:xfrm>
            <a:off x="8187189" y="1414462"/>
            <a:ext cx="3600000" cy="4392000"/>
          </a:xfrm>
          <a:prstGeom prst="rect">
            <a:avLst/>
          </a:prstGeom>
          <a:solidFill>
            <a:schemeClr val="lt2"/>
          </a:solidFill>
          <a:ln cap="flat" cmpd="sng" w="19050">
            <a:solidFill>
              <a:schemeClr val="lt1"/>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dk1"/>
              </a:buClr>
              <a:buSzPts val="1800"/>
              <a:buNone/>
              <a:defRPr>
                <a:solidFill>
                  <a:schemeClr val="dk1"/>
                </a:solidFill>
              </a:defRPr>
            </a:lvl1pPr>
            <a:lvl2pPr indent="-342900" lvl="1" marL="914400" algn="l">
              <a:lnSpc>
                <a:spcPct val="110000"/>
              </a:lnSpc>
              <a:spcBef>
                <a:spcPts val="300"/>
              </a:spcBef>
              <a:spcAft>
                <a:spcPts val="0"/>
              </a:spcAft>
              <a:buClr>
                <a:schemeClr val="accent1"/>
              </a:buClr>
              <a:buSzPts val="1800"/>
              <a:buChar char="•"/>
              <a:defRPr>
                <a:solidFill>
                  <a:schemeClr val="dk1"/>
                </a:solidFill>
              </a:defRPr>
            </a:lvl2pPr>
            <a:lvl3pPr indent="-342900" lvl="2" marL="1371600" algn="l">
              <a:lnSpc>
                <a:spcPct val="110000"/>
              </a:lnSpc>
              <a:spcBef>
                <a:spcPts val="300"/>
              </a:spcBef>
              <a:spcAft>
                <a:spcPts val="0"/>
              </a:spcAft>
              <a:buClr>
                <a:schemeClr val="accent1"/>
              </a:buClr>
              <a:buSzPts val="1800"/>
              <a:buChar char="•"/>
              <a:defRPr>
                <a:solidFill>
                  <a:schemeClr val="dk1"/>
                </a:solidFill>
              </a:defRPr>
            </a:lvl3pPr>
            <a:lvl4pPr indent="-342900" lvl="3" marL="1828800" algn="l">
              <a:lnSpc>
                <a:spcPct val="110000"/>
              </a:lnSpc>
              <a:spcBef>
                <a:spcPts val="300"/>
              </a:spcBef>
              <a:spcAft>
                <a:spcPts val="0"/>
              </a:spcAft>
              <a:buClr>
                <a:schemeClr val="accent1"/>
              </a:buClr>
              <a:buSzPts val="1800"/>
              <a:buChar char="•"/>
              <a:defRPr>
                <a:solidFill>
                  <a:schemeClr val="dk1"/>
                </a:solidFill>
              </a:defRPr>
            </a:lvl4pPr>
            <a:lvl5pPr indent="-342900" lvl="4" marL="2286000" algn="l">
              <a:lnSpc>
                <a:spcPct val="110000"/>
              </a:lnSpc>
              <a:spcBef>
                <a:spcPts val="300"/>
              </a:spcBef>
              <a:spcAft>
                <a:spcPts val="0"/>
              </a:spcAft>
              <a:buClr>
                <a:schemeClr val="accent1"/>
              </a:buClr>
              <a:buSzPts val="1800"/>
              <a:buChar char="•"/>
              <a:defRPr>
                <a:solidFill>
                  <a:schemeClr val="dk1"/>
                </a:solidFill>
              </a:defRPr>
            </a:lvl5pPr>
            <a:lvl6pPr indent="-342900" lvl="5" marL="2743200" algn="l">
              <a:lnSpc>
                <a:spcPct val="110000"/>
              </a:lnSpc>
              <a:spcBef>
                <a:spcPts val="300"/>
              </a:spcBef>
              <a:spcAft>
                <a:spcPts val="0"/>
              </a:spcAft>
              <a:buClr>
                <a:schemeClr val="accent1"/>
              </a:buClr>
              <a:buSzPts val="1800"/>
              <a:buChar char="•"/>
              <a:defRPr>
                <a:solidFill>
                  <a:schemeClr val="dk1"/>
                </a:solidFill>
              </a:defRPr>
            </a:lvl6pPr>
            <a:lvl7pPr indent="-342900" lvl="6" marL="3200400" algn="l">
              <a:lnSpc>
                <a:spcPct val="110000"/>
              </a:lnSpc>
              <a:spcBef>
                <a:spcPts val="300"/>
              </a:spcBef>
              <a:spcAft>
                <a:spcPts val="0"/>
              </a:spcAft>
              <a:buClr>
                <a:schemeClr val="accent1"/>
              </a:buClr>
              <a:buSzPts val="1800"/>
              <a:buChar char="•"/>
              <a:defRPr>
                <a:solidFill>
                  <a:schemeClr val="dk1"/>
                </a:solidFill>
              </a:defRPr>
            </a:lvl7pPr>
            <a:lvl8pPr indent="-342900" lvl="7" marL="3657600" algn="l">
              <a:lnSpc>
                <a:spcPct val="110000"/>
              </a:lnSpc>
              <a:spcBef>
                <a:spcPts val="300"/>
              </a:spcBef>
              <a:spcAft>
                <a:spcPts val="0"/>
              </a:spcAft>
              <a:buClr>
                <a:schemeClr val="accent1"/>
              </a:buClr>
              <a:buSzPts val="1800"/>
              <a:buChar char="•"/>
              <a:defRPr>
                <a:solidFill>
                  <a:schemeClr val="dk1"/>
                </a:solidFill>
              </a:defRPr>
            </a:lvl8pPr>
            <a:lvl9pPr indent="-342900" lvl="8" marL="4114800" algn="l">
              <a:lnSpc>
                <a:spcPct val="110000"/>
              </a:lnSpc>
              <a:spcBef>
                <a:spcPts val="300"/>
              </a:spcBef>
              <a:spcAft>
                <a:spcPts val="300"/>
              </a:spcAft>
              <a:buClr>
                <a:schemeClr val="accent1"/>
              </a:buClr>
              <a:buSzPts val="1800"/>
              <a:buChar char="•"/>
              <a:defRPr>
                <a:solidFill>
                  <a:schemeClr val="dk1"/>
                </a:solidFill>
              </a:defRPr>
            </a:lvl9pPr>
          </a:lstStyle>
          <a:p/>
        </p:txBody>
      </p:sp>
      <p:sp>
        <p:nvSpPr>
          <p:cNvPr id="756" name="Google Shape;756;p191"/>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7" name="Google Shape;757;p19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58" name="Google Shape;758;p191"/>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ight">
  <p:cSld name="Quote light">
    <p:spTree>
      <p:nvGrpSpPr>
        <p:cNvPr id="759" name="Shape 759"/>
        <p:cNvGrpSpPr/>
        <p:nvPr/>
      </p:nvGrpSpPr>
      <p:grpSpPr>
        <a:xfrm>
          <a:off x="0" y="0"/>
          <a:ext cx="0" cy="0"/>
          <a:chOff x="0" y="0"/>
          <a:chExt cx="0" cy="0"/>
        </a:xfrm>
      </p:grpSpPr>
      <p:sp>
        <p:nvSpPr>
          <p:cNvPr id="760" name="Google Shape;760;p192"/>
          <p:cNvSpPr txBox="1"/>
          <p:nvPr>
            <p:ph idx="1" type="body"/>
          </p:nvPr>
        </p:nvSpPr>
        <p:spPr>
          <a:xfrm>
            <a:off x="1022400" y="1702799"/>
            <a:ext cx="9252760" cy="410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2"/>
              </a:buClr>
              <a:buSzPts val="4800"/>
              <a:buNone/>
              <a:defRPr b="0" sz="4800">
                <a:solidFill>
                  <a:schemeClr val="dk2"/>
                </a:solidFill>
              </a:defRPr>
            </a:lvl1pPr>
            <a:lvl2pPr indent="-228600" lvl="1" marL="914400" algn="l">
              <a:lnSpc>
                <a:spcPct val="110000"/>
              </a:lnSpc>
              <a:spcBef>
                <a:spcPts val="600"/>
              </a:spcBef>
              <a:spcAft>
                <a:spcPts val="0"/>
              </a:spcAft>
              <a:buSzPts val="1800"/>
              <a:buNone/>
              <a:defRPr sz="1800">
                <a:solidFill>
                  <a:schemeClr val="dk1"/>
                </a:solidFill>
              </a:defRPr>
            </a:lvl2pPr>
            <a:lvl3pPr indent="-228600" lvl="2" marL="1371600" algn="l">
              <a:lnSpc>
                <a:spcPct val="110000"/>
              </a:lnSpc>
              <a:spcBef>
                <a:spcPts val="600"/>
              </a:spcBef>
              <a:spcAft>
                <a:spcPts val="0"/>
              </a:spcAft>
              <a:buSzPts val="1800"/>
              <a:buNone/>
              <a:defRPr sz="1800">
                <a:solidFill>
                  <a:schemeClr val="accent1"/>
                </a:solidFill>
              </a:defRPr>
            </a:lvl3pPr>
            <a:lvl4pPr indent="-228600" lvl="3" marL="1828800" algn="l">
              <a:lnSpc>
                <a:spcPct val="110000"/>
              </a:lnSpc>
              <a:spcBef>
                <a:spcPts val="0"/>
              </a:spcBef>
              <a:spcAft>
                <a:spcPts val="0"/>
              </a:spcAft>
              <a:buSzPts val="4800"/>
              <a:buNone/>
              <a:defRPr sz="4800"/>
            </a:lvl4pPr>
            <a:lvl5pPr indent="-228600" lvl="4" marL="2286000" algn="l">
              <a:lnSpc>
                <a:spcPct val="110000"/>
              </a:lnSpc>
              <a:spcBef>
                <a:spcPts val="0"/>
              </a:spcBef>
              <a:spcAft>
                <a:spcPts val="0"/>
              </a:spcAft>
              <a:buSzPts val="4800"/>
              <a:buNone/>
              <a:defRPr sz="4800"/>
            </a:lvl5pPr>
            <a:lvl6pPr indent="-342900" lvl="5" marL="2743200" algn="l">
              <a:lnSpc>
                <a:spcPct val="110000"/>
              </a:lnSpc>
              <a:spcBef>
                <a:spcPts val="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61" name="Google Shape;761;p192"/>
          <p:cNvSpPr/>
          <p:nvPr/>
        </p:nvSpPr>
        <p:spPr>
          <a:xfrm>
            <a:off x="1058400" y="766763"/>
            <a:ext cx="907891" cy="647700"/>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2" name="Google Shape;762;p192"/>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 name="Google Shape;763;p19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64" name="Google Shape;764;p192"/>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bg>
      <p:bgPr>
        <a:solidFill>
          <a:schemeClr val="dk2"/>
        </a:solidFill>
      </p:bgPr>
    </p:bg>
    <p:spTree>
      <p:nvGrpSpPr>
        <p:cNvPr id="765" name="Shape 765"/>
        <p:cNvGrpSpPr/>
        <p:nvPr/>
      </p:nvGrpSpPr>
      <p:grpSpPr>
        <a:xfrm>
          <a:off x="0" y="0"/>
          <a:ext cx="0" cy="0"/>
          <a:chOff x="0" y="0"/>
          <a:chExt cx="0" cy="0"/>
        </a:xfrm>
      </p:grpSpPr>
      <p:sp>
        <p:nvSpPr>
          <p:cNvPr id="766" name="Google Shape;766;p193"/>
          <p:cNvSpPr txBox="1"/>
          <p:nvPr>
            <p:ph idx="1" type="body"/>
          </p:nvPr>
        </p:nvSpPr>
        <p:spPr>
          <a:xfrm>
            <a:off x="1022400" y="1702799"/>
            <a:ext cx="9252000" cy="410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4800"/>
              <a:buNone/>
              <a:defRPr b="0" sz="4800">
                <a:solidFill>
                  <a:schemeClr val="lt1"/>
                </a:solidFill>
              </a:defRPr>
            </a:lvl1pPr>
            <a:lvl2pPr indent="-228600" lvl="1" marL="914400" algn="l">
              <a:lnSpc>
                <a:spcPct val="110000"/>
              </a:lnSpc>
              <a:spcBef>
                <a:spcPts val="600"/>
              </a:spcBef>
              <a:spcAft>
                <a:spcPts val="0"/>
              </a:spcAft>
              <a:buSzPts val="1800"/>
              <a:buNone/>
              <a:defRPr sz="1800"/>
            </a:lvl2pPr>
            <a:lvl3pPr indent="-228600" lvl="2" marL="1371600" algn="l">
              <a:lnSpc>
                <a:spcPct val="110000"/>
              </a:lnSpc>
              <a:spcBef>
                <a:spcPts val="600"/>
              </a:spcBef>
              <a:spcAft>
                <a:spcPts val="0"/>
              </a:spcAft>
              <a:buSzPts val="1800"/>
              <a:buNone/>
              <a:defRPr sz="1800">
                <a:solidFill>
                  <a:schemeClr val="lt1"/>
                </a:solidFill>
              </a:defRPr>
            </a:lvl3pPr>
            <a:lvl4pPr indent="-228600" lvl="3" marL="1828800" algn="l">
              <a:lnSpc>
                <a:spcPct val="110000"/>
              </a:lnSpc>
              <a:spcBef>
                <a:spcPts val="0"/>
              </a:spcBef>
              <a:spcAft>
                <a:spcPts val="0"/>
              </a:spcAft>
              <a:buSzPts val="4800"/>
              <a:buNone/>
              <a:defRPr sz="4800"/>
            </a:lvl4pPr>
            <a:lvl5pPr indent="-228600" lvl="4" marL="2286000" algn="l">
              <a:lnSpc>
                <a:spcPct val="110000"/>
              </a:lnSpc>
              <a:spcBef>
                <a:spcPts val="0"/>
              </a:spcBef>
              <a:spcAft>
                <a:spcPts val="0"/>
              </a:spcAft>
              <a:buSzPts val="4800"/>
              <a:buNone/>
              <a:defRPr sz="4800"/>
            </a:lvl5pPr>
            <a:lvl6pPr indent="-342900" lvl="5" marL="2743200" algn="l">
              <a:lnSpc>
                <a:spcPct val="110000"/>
              </a:lnSpc>
              <a:spcBef>
                <a:spcPts val="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67" name="Google Shape;767;p193"/>
          <p:cNvSpPr/>
          <p:nvPr/>
        </p:nvSpPr>
        <p:spPr>
          <a:xfrm>
            <a:off x="1058400" y="766763"/>
            <a:ext cx="907891" cy="647700"/>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193"/>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193"/>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70" name="Google Shape;770;p193"/>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light">
  <p:cSld name="Statement light">
    <p:spTree>
      <p:nvGrpSpPr>
        <p:cNvPr id="771" name="Shape 771"/>
        <p:cNvGrpSpPr/>
        <p:nvPr/>
      </p:nvGrpSpPr>
      <p:grpSpPr>
        <a:xfrm>
          <a:off x="0" y="0"/>
          <a:ext cx="0" cy="0"/>
          <a:chOff x="0" y="0"/>
          <a:chExt cx="0" cy="0"/>
        </a:xfrm>
      </p:grpSpPr>
      <p:sp>
        <p:nvSpPr>
          <p:cNvPr id="772" name="Google Shape;772;p194"/>
          <p:cNvSpPr txBox="1"/>
          <p:nvPr>
            <p:ph type="title"/>
          </p:nvPr>
        </p:nvSpPr>
        <p:spPr>
          <a:xfrm>
            <a:off x="986400" y="1271538"/>
            <a:ext cx="10800000" cy="4536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8000"/>
              <a:buFont typeface="Arial"/>
              <a:buNone/>
              <a:defRPr sz="80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3" name="Google Shape;773;p194"/>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194"/>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75" name="Google Shape;775;p19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dark">
  <p:cSld name="Statement dark">
    <p:bg>
      <p:bgPr>
        <a:solidFill>
          <a:schemeClr val="dk2"/>
        </a:solidFill>
      </p:bgPr>
    </p:bg>
    <p:spTree>
      <p:nvGrpSpPr>
        <p:cNvPr id="776" name="Shape 776"/>
        <p:cNvGrpSpPr/>
        <p:nvPr/>
      </p:nvGrpSpPr>
      <p:grpSpPr>
        <a:xfrm>
          <a:off x="0" y="0"/>
          <a:ext cx="0" cy="0"/>
          <a:chOff x="0" y="0"/>
          <a:chExt cx="0" cy="0"/>
        </a:xfrm>
      </p:grpSpPr>
      <p:sp>
        <p:nvSpPr>
          <p:cNvPr id="777" name="Google Shape;777;p195"/>
          <p:cNvSpPr txBox="1"/>
          <p:nvPr>
            <p:ph type="title"/>
          </p:nvPr>
        </p:nvSpPr>
        <p:spPr>
          <a:xfrm>
            <a:off x="986400" y="1270799"/>
            <a:ext cx="10800000" cy="4536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8000"/>
              <a:buFont typeface="Arial"/>
              <a:buNone/>
              <a:defRPr sz="80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p195"/>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95"/>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80" name="Google Shape;780;p195"/>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bg>
      <p:bgPr>
        <a:solidFill>
          <a:schemeClr val="dk2"/>
        </a:solidFill>
      </p:bgPr>
    </p:bg>
    <p:spTree>
      <p:nvGrpSpPr>
        <p:cNvPr id="781" name="Shape 781"/>
        <p:cNvGrpSpPr/>
        <p:nvPr/>
      </p:nvGrpSpPr>
      <p:grpSpPr>
        <a:xfrm>
          <a:off x="0" y="0"/>
          <a:ext cx="0" cy="0"/>
          <a:chOff x="0" y="0"/>
          <a:chExt cx="0" cy="0"/>
        </a:xfrm>
      </p:grpSpPr>
      <p:pic>
        <p:nvPicPr>
          <p:cNvPr id="782" name="Google Shape;782;p196"/>
          <p:cNvPicPr preferRelativeResize="0"/>
          <p:nvPr/>
        </p:nvPicPr>
        <p:blipFill rotWithShape="1">
          <a:blip r:embed="rId2">
            <a:alphaModFix/>
          </a:blip>
          <a:srcRect b="1297" l="-19309" r="31322" t="24461"/>
          <a:stretch/>
        </p:blipFill>
        <p:spPr>
          <a:xfrm>
            <a:off x="0" y="0"/>
            <a:ext cx="12192000" cy="6858000"/>
          </a:xfrm>
          <a:prstGeom prst="rect">
            <a:avLst/>
          </a:prstGeom>
          <a:noFill/>
          <a:ln>
            <a:noFill/>
          </a:ln>
        </p:spPr>
      </p:pic>
      <p:sp>
        <p:nvSpPr>
          <p:cNvPr id="783" name="Google Shape;783;p196"/>
          <p:cNvSpPr txBox="1"/>
          <p:nvPr>
            <p:ph type="title"/>
          </p:nvPr>
        </p:nvSpPr>
        <p:spPr>
          <a:xfrm>
            <a:off x="411163" y="1234800"/>
            <a:ext cx="9863237" cy="1162523"/>
          </a:xfrm>
          <a:prstGeom prst="rect">
            <a:avLst/>
          </a:prstGeom>
          <a:blipFill rotWithShape="1">
            <a:blip r:embed="rId3">
              <a:alphaModFix/>
            </a:blip>
            <a:stretch>
              <a:fillRect b="0" l="0" r="0" t="0"/>
            </a:stretch>
          </a:blipFill>
          <a:ln>
            <a:noFill/>
          </a:ln>
        </p:spPr>
        <p:txBody>
          <a:bodyPr anchorCtr="0" anchor="t" bIns="0" lIns="0" spcFirstLastPara="1" rIns="0" wrap="square" tIns="54000">
            <a:sp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4" name="Google Shape;784;p196"/>
          <p:cNvSpPr txBox="1"/>
          <p:nvPr>
            <p:ph idx="1" type="subTitle"/>
          </p:nvPr>
        </p:nvSpPr>
        <p:spPr>
          <a:xfrm>
            <a:off x="1058400" y="2397324"/>
            <a:ext cx="9216000" cy="3409751"/>
          </a:xfrm>
          <a:prstGeom prst="rect">
            <a:avLst/>
          </a:prstGeom>
          <a:noFill/>
          <a:ln>
            <a:noFill/>
          </a:ln>
        </p:spPr>
        <p:txBody>
          <a:bodyPr anchorCtr="0" anchor="t" bIns="0" lIns="0" spcFirstLastPara="1" rIns="0" wrap="square" tIns="108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600"/>
              </a:spcBef>
              <a:spcAft>
                <a:spcPts val="0"/>
              </a:spcAft>
              <a:buSzPts val="1400"/>
              <a:buFont typeface="Arial"/>
              <a:buNone/>
              <a:defRPr b="1" sz="1400"/>
            </a:lvl2pPr>
            <a:lvl3pPr lvl="2" algn="l">
              <a:lnSpc>
                <a:spcPct val="110000"/>
              </a:lnSpc>
              <a:spcBef>
                <a:spcPts val="0"/>
              </a:spcBef>
              <a:spcAft>
                <a:spcPts val="0"/>
              </a:spcAft>
              <a:buSzPts val="1400"/>
              <a:buFont typeface="Arial"/>
              <a:buChar char="•"/>
              <a:defRPr b="0" sz="1400"/>
            </a:lvl3pPr>
            <a:lvl4pPr lvl="3" algn="l">
              <a:lnSpc>
                <a:spcPct val="110000"/>
              </a:lnSpc>
              <a:spcBef>
                <a:spcPts val="0"/>
              </a:spcBef>
              <a:spcAft>
                <a:spcPts val="0"/>
              </a:spcAft>
              <a:buSzPts val="1400"/>
              <a:buFont typeface="Arial"/>
              <a:buChar char="•"/>
              <a:defRPr sz="1400"/>
            </a:lvl4pPr>
            <a:lvl5pPr lvl="4" algn="l">
              <a:lnSpc>
                <a:spcPct val="110000"/>
              </a:lnSpc>
              <a:spcBef>
                <a:spcPts val="0"/>
              </a:spcBef>
              <a:spcAft>
                <a:spcPts val="0"/>
              </a:spcAft>
              <a:buSzPts val="1400"/>
              <a:buFont typeface="Arial"/>
              <a:buChar char="•"/>
              <a:defRPr b="1" sz="1400"/>
            </a:lvl5pPr>
            <a:lvl6pPr lvl="5" algn="l">
              <a:lnSpc>
                <a:spcPct val="110000"/>
              </a:lnSpc>
              <a:spcBef>
                <a:spcPts val="0"/>
              </a:spcBef>
              <a:spcAft>
                <a:spcPts val="0"/>
              </a:spcAft>
              <a:buSzPts val="1400"/>
              <a:buFont typeface="Arial"/>
              <a:buChar char="•"/>
              <a:defRPr sz="1400"/>
            </a:lvl6pPr>
            <a:lvl7pPr lvl="6" algn="l">
              <a:lnSpc>
                <a:spcPct val="110000"/>
              </a:lnSpc>
              <a:spcBef>
                <a:spcPts val="0"/>
              </a:spcBef>
              <a:spcAft>
                <a:spcPts val="0"/>
              </a:spcAft>
              <a:buSzPts val="1400"/>
              <a:buFont typeface="Arial"/>
              <a:buChar char="•"/>
              <a:defRPr b="1" sz="1400"/>
            </a:lvl7pPr>
            <a:lvl8pPr lvl="7" algn="l">
              <a:lnSpc>
                <a:spcPct val="110000"/>
              </a:lnSpc>
              <a:spcBef>
                <a:spcPts val="0"/>
              </a:spcBef>
              <a:spcAft>
                <a:spcPts val="0"/>
              </a:spcAft>
              <a:buSzPts val="1400"/>
              <a:buFont typeface="Arial"/>
              <a:buChar char="•"/>
              <a:defRPr sz="1400"/>
            </a:lvl8pPr>
            <a:lvl9pPr lvl="8" algn="l">
              <a:lnSpc>
                <a:spcPct val="110000"/>
              </a:lnSpc>
              <a:spcBef>
                <a:spcPts val="0"/>
              </a:spcBef>
              <a:spcAft>
                <a:spcPts val="0"/>
              </a:spcAft>
              <a:buSzPts val="1400"/>
              <a:buFont typeface="Arial"/>
              <a:buChar char="•"/>
              <a:defRPr b="1" sz="1400"/>
            </a:lvl9pPr>
          </a:lstStyle>
          <a:p/>
        </p:txBody>
      </p:sp>
      <p:sp>
        <p:nvSpPr>
          <p:cNvPr id="785" name="Google Shape;785;p196"/>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6" name="Google Shape;786;p196"/>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87" name="Google Shape;787;p196"/>
          <p:cNvPicPr preferRelativeResize="0"/>
          <p:nvPr/>
        </p:nvPicPr>
        <p:blipFill rotWithShape="1">
          <a:blip r:embed="rId4">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ynamic Petrol" showMasterSp="0">
  <p:cSld name="Chapter title Dynamic Petrol">
    <p:bg>
      <p:bgPr>
        <a:gradFill>
          <a:gsLst>
            <a:gs pos="0">
              <a:srgbClr val="50BEBE">
                <a:alpha val="84705"/>
              </a:srgbClr>
            </a:gs>
            <a:gs pos="50000">
              <a:srgbClr val="009999">
                <a:alpha val="84705"/>
              </a:srgbClr>
            </a:gs>
            <a:gs pos="83000">
              <a:srgbClr val="0099B0">
                <a:alpha val="84705"/>
              </a:srgbClr>
            </a:gs>
            <a:gs pos="100000">
              <a:srgbClr val="0099CB">
                <a:alpha val="84705"/>
              </a:srgbClr>
            </a:gs>
          </a:gsLst>
          <a:lin ang="0" scaled="0"/>
        </a:gradFill>
      </p:bgPr>
    </p:bg>
    <p:spTree>
      <p:nvGrpSpPr>
        <p:cNvPr id="120" name="Shape 120"/>
        <p:cNvGrpSpPr/>
        <p:nvPr/>
      </p:nvGrpSpPr>
      <p:grpSpPr>
        <a:xfrm>
          <a:off x="0" y="0"/>
          <a:ext cx="0" cy="0"/>
          <a:chOff x="0" y="0"/>
          <a:chExt cx="0" cy="0"/>
        </a:xfrm>
      </p:grpSpPr>
      <p:sp>
        <p:nvSpPr>
          <p:cNvPr id="121" name="Google Shape;121;p98"/>
          <p:cNvSpPr txBox="1"/>
          <p:nvPr/>
        </p:nvSpPr>
        <p:spPr>
          <a:xfrm>
            <a:off x="6096000" y="0"/>
            <a:ext cx="1587" cy="1588"/>
          </a:xfrm>
          <a:prstGeom prst="rect">
            <a:avLst/>
          </a:prstGeom>
          <a:noFill/>
          <a:ln>
            <a:noFill/>
          </a:ln>
        </p:spPr>
        <p:txBody>
          <a:bodyPr anchorCtr="0" anchor="t" bIns="0" lIns="0" spcFirstLastPara="1" rIns="0" wrap="square" tIns="35975">
            <a:noAutofit/>
          </a:bodyPr>
          <a:lstStyle/>
          <a:p>
            <a:pPr indent="0" lvl="0" marL="0" marR="0" rtl="0" algn="ctr">
              <a:spcBef>
                <a:spcPts val="0"/>
              </a:spcBef>
              <a:spcAft>
                <a:spcPts val="0"/>
              </a:spcAft>
              <a:buClr>
                <a:schemeClr val="dk1"/>
              </a:buClr>
              <a:buSzPts val="1099"/>
              <a:buFont typeface="Arial"/>
              <a:buNone/>
            </a:pPr>
            <a:r>
              <a:t/>
            </a:r>
            <a:endParaRPr b="1" sz="1099">
              <a:solidFill>
                <a:srgbClr val="990000"/>
              </a:solidFill>
              <a:latin typeface="Arial"/>
              <a:ea typeface="Arial"/>
              <a:cs typeface="Arial"/>
              <a:sym typeface="Arial"/>
            </a:endParaRPr>
          </a:p>
        </p:txBody>
      </p:sp>
      <p:sp>
        <p:nvSpPr>
          <p:cNvPr id="122" name="Google Shape;122;p98"/>
          <p:cNvSpPr txBox="1"/>
          <p:nvPr>
            <p:ph type="ctrTitle"/>
          </p:nvPr>
        </p:nvSpPr>
        <p:spPr>
          <a:xfrm>
            <a:off x="626736" y="4569350"/>
            <a:ext cx="6476627" cy="1662564"/>
          </a:xfrm>
          <a:prstGeom prst="rect">
            <a:avLst/>
          </a:prstGeom>
          <a:noFill/>
          <a:ln>
            <a:noFill/>
          </a:ln>
        </p:spPr>
        <p:txBody>
          <a:bodyPr anchorCtr="0" anchor="b" bIns="216000" lIns="216000" spcFirstLastPara="1" rIns="216000" wrap="square" tIns="90000">
            <a:spAutoFit/>
          </a:bodyPr>
          <a:lstStyle>
            <a:lvl1pPr lvl="0" algn="l">
              <a:spcBef>
                <a:spcPts val="0"/>
              </a:spcBef>
              <a:spcAft>
                <a:spcPts val="0"/>
              </a:spcAft>
              <a:buSzPts val="1400"/>
              <a:buNone/>
              <a:defRPr sz="4398">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23" name="Google Shape;123;p98"/>
          <p:cNvGrpSpPr/>
          <p:nvPr/>
        </p:nvGrpSpPr>
        <p:grpSpPr>
          <a:xfrm>
            <a:off x="-215888" y="-216000"/>
            <a:ext cx="12622226" cy="7290000"/>
            <a:chOff x="-216000" y="-216000"/>
            <a:chExt cx="12628800" cy="7290000"/>
          </a:xfrm>
        </p:grpSpPr>
        <p:cxnSp>
          <p:nvCxnSpPr>
            <p:cNvPr id="124" name="Google Shape;124;p98"/>
            <p:cNvCxnSpPr/>
            <p:nvPr/>
          </p:nvCxnSpPr>
          <p:spPr>
            <a:xfrm>
              <a:off x="627063"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25" name="Google Shape;125;p98"/>
            <p:cNvCxnSpPr/>
            <p:nvPr/>
          </p:nvCxnSpPr>
          <p:spPr>
            <a:xfrm>
              <a:off x="6099175"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26" name="Google Shape;126;p98"/>
            <p:cNvCxnSpPr/>
            <p:nvPr/>
          </p:nvCxnSpPr>
          <p:spPr>
            <a:xfrm>
              <a:off x="62420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27" name="Google Shape;127;p98"/>
            <p:cNvCxnSpPr/>
            <p:nvPr/>
          </p:nvCxnSpPr>
          <p:spPr>
            <a:xfrm>
              <a:off x="8835479"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28" name="Google Shape;128;p98"/>
            <p:cNvCxnSpPr/>
            <p:nvPr/>
          </p:nvCxnSpPr>
          <p:spPr>
            <a:xfrm>
              <a:off x="117157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29" name="Google Shape;129;p98"/>
            <p:cNvCxnSpPr/>
            <p:nvPr/>
          </p:nvCxnSpPr>
          <p:spPr>
            <a:xfrm>
              <a:off x="123228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0" name="Google Shape;130;p98"/>
            <p:cNvCxnSpPr/>
            <p:nvPr/>
          </p:nvCxnSpPr>
          <p:spPr>
            <a:xfrm>
              <a:off x="12322800" y="945844"/>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1" name="Google Shape;131;p98"/>
            <p:cNvCxnSpPr/>
            <p:nvPr/>
          </p:nvCxnSpPr>
          <p:spPr>
            <a:xfrm>
              <a:off x="12322800" y="135145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2" name="Google Shape;132;p98"/>
            <p:cNvCxnSpPr/>
            <p:nvPr/>
          </p:nvCxnSpPr>
          <p:spPr>
            <a:xfrm>
              <a:off x="12322800" y="3653512"/>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3" name="Google Shape;133;p98"/>
            <p:cNvCxnSpPr/>
            <p:nvPr/>
          </p:nvCxnSpPr>
          <p:spPr>
            <a:xfrm>
              <a:off x="12322800" y="3801055"/>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4" name="Google Shape;134;p98"/>
            <p:cNvCxnSpPr/>
            <p:nvPr/>
          </p:nvCxnSpPr>
          <p:spPr>
            <a:xfrm>
              <a:off x="12322800" y="6101999"/>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5" name="Google Shape;135;p98"/>
            <p:cNvCxnSpPr/>
            <p:nvPr/>
          </p:nvCxnSpPr>
          <p:spPr>
            <a:xfrm>
              <a:off x="627063"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6" name="Google Shape;136;p98"/>
            <p:cNvCxnSpPr/>
            <p:nvPr/>
          </p:nvCxnSpPr>
          <p:spPr>
            <a:xfrm>
              <a:off x="6099175"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7" name="Google Shape;137;p98"/>
            <p:cNvCxnSpPr/>
            <p:nvPr/>
          </p:nvCxnSpPr>
          <p:spPr>
            <a:xfrm>
              <a:off x="62420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8" name="Google Shape;138;p98"/>
            <p:cNvCxnSpPr/>
            <p:nvPr/>
          </p:nvCxnSpPr>
          <p:spPr>
            <a:xfrm>
              <a:off x="8835479"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39" name="Google Shape;139;p98"/>
            <p:cNvCxnSpPr/>
            <p:nvPr/>
          </p:nvCxnSpPr>
          <p:spPr>
            <a:xfrm>
              <a:off x="117157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0" name="Google Shape;140;p98"/>
            <p:cNvCxnSpPr/>
            <p:nvPr/>
          </p:nvCxnSpPr>
          <p:spPr>
            <a:xfrm>
              <a:off x="-1260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1" name="Google Shape;141;p98"/>
            <p:cNvCxnSpPr/>
            <p:nvPr/>
          </p:nvCxnSpPr>
          <p:spPr>
            <a:xfrm>
              <a:off x="-126000" y="9468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2" name="Google Shape;142;p98"/>
            <p:cNvCxnSpPr/>
            <p:nvPr/>
          </p:nvCxnSpPr>
          <p:spPr>
            <a:xfrm>
              <a:off x="-126000" y="135145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3" name="Google Shape;143;p98"/>
            <p:cNvCxnSpPr/>
            <p:nvPr/>
          </p:nvCxnSpPr>
          <p:spPr>
            <a:xfrm>
              <a:off x="-126000" y="3653512"/>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4" name="Google Shape;144;p98"/>
            <p:cNvCxnSpPr/>
            <p:nvPr/>
          </p:nvCxnSpPr>
          <p:spPr>
            <a:xfrm>
              <a:off x="-126000" y="3801055"/>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145" name="Google Shape;145;p98"/>
            <p:cNvCxnSpPr/>
            <p:nvPr/>
          </p:nvCxnSpPr>
          <p:spPr>
            <a:xfrm>
              <a:off x="-126000" y="6101999"/>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grpSp>
      <p:sp>
        <p:nvSpPr>
          <p:cNvPr id="146" name="Google Shape;146;p98"/>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marR="0" algn="ctr">
              <a:spcBef>
                <a:spcPts val="0"/>
              </a:spcBef>
              <a:spcAft>
                <a:spcPts val="0"/>
              </a:spcAft>
              <a:buNone/>
              <a:defRPr b="1" sz="1199">
                <a:solidFill>
                  <a:srgbClr val="7F7F7F"/>
                </a:solidFill>
                <a:latin typeface="Arial"/>
                <a:ea typeface="Arial"/>
                <a:cs typeface="Arial"/>
                <a:sym typeface="Arial"/>
              </a:defRPr>
            </a:lvl1pPr>
            <a:lvl2pPr indent="0" lvl="1" marL="0" marR="0" algn="ctr">
              <a:spcBef>
                <a:spcPts val="0"/>
              </a:spcBef>
              <a:spcAft>
                <a:spcPts val="0"/>
              </a:spcAft>
              <a:buNone/>
              <a:defRPr b="1" sz="1199">
                <a:solidFill>
                  <a:srgbClr val="7F7F7F"/>
                </a:solidFill>
                <a:latin typeface="Arial"/>
                <a:ea typeface="Arial"/>
                <a:cs typeface="Arial"/>
                <a:sym typeface="Arial"/>
              </a:defRPr>
            </a:lvl2pPr>
            <a:lvl3pPr indent="0" lvl="2" marL="0" marR="0" algn="ctr">
              <a:spcBef>
                <a:spcPts val="0"/>
              </a:spcBef>
              <a:spcAft>
                <a:spcPts val="0"/>
              </a:spcAft>
              <a:buNone/>
              <a:defRPr b="1" sz="1199">
                <a:solidFill>
                  <a:srgbClr val="7F7F7F"/>
                </a:solidFill>
                <a:latin typeface="Arial"/>
                <a:ea typeface="Arial"/>
                <a:cs typeface="Arial"/>
                <a:sym typeface="Arial"/>
              </a:defRPr>
            </a:lvl3pPr>
            <a:lvl4pPr indent="0" lvl="3" marL="0" marR="0" algn="ctr">
              <a:spcBef>
                <a:spcPts val="0"/>
              </a:spcBef>
              <a:spcAft>
                <a:spcPts val="0"/>
              </a:spcAft>
              <a:buNone/>
              <a:defRPr b="1" sz="1199">
                <a:solidFill>
                  <a:srgbClr val="7F7F7F"/>
                </a:solidFill>
                <a:latin typeface="Arial"/>
                <a:ea typeface="Arial"/>
                <a:cs typeface="Arial"/>
                <a:sym typeface="Arial"/>
              </a:defRPr>
            </a:lvl4pPr>
            <a:lvl5pPr indent="0" lvl="4" marL="0" marR="0" algn="ctr">
              <a:spcBef>
                <a:spcPts val="0"/>
              </a:spcBef>
              <a:spcAft>
                <a:spcPts val="0"/>
              </a:spcAft>
              <a:buNone/>
              <a:defRPr b="1" sz="1199">
                <a:solidFill>
                  <a:srgbClr val="7F7F7F"/>
                </a:solidFill>
                <a:latin typeface="Arial"/>
                <a:ea typeface="Arial"/>
                <a:cs typeface="Arial"/>
                <a:sym typeface="Arial"/>
              </a:defRPr>
            </a:lvl5pPr>
            <a:lvl6pPr indent="0" lvl="5" marL="0" marR="0" algn="ctr">
              <a:spcBef>
                <a:spcPts val="0"/>
              </a:spcBef>
              <a:spcAft>
                <a:spcPts val="0"/>
              </a:spcAft>
              <a:buNone/>
              <a:defRPr b="1" sz="1199">
                <a:solidFill>
                  <a:srgbClr val="7F7F7F"/>
                </a:solidFill>
                <a:latin typeface="Arial"/>
                <a:ea typeface="Arial"/>
                <a:cs typeface="Arial"/>
                <a:sym typeface="Arial"/>
              </a:defRPr>
            </a:lvl6pPr>
            <a:lvl7pPr indent="0" lvl="6" marL="0" marR="0" algn="ctr">
              <a:spcBef>
                <a:spcPts val="0"/>
              </a:spcBef>
              <a:spcAft>
                <a:spcPts val="0"/>
              </a:spcAft>
              <a:buNone/>
              <a:defRPr b="1" sz="1199">
                <a:solidFill>
                  <a:srgbClr val="7F7F7F"/>
                </a:solidFill>
                <a:latin typeface="Arial"/>
                <a:ea typeface="Arial"/>
                <a:cs typeface="Arial"/>
                <a:sym typeface="Arial"/>
              </a:defRPr>
            </a:lvl7pPr>
            <a:lvl8pPr indent="0" lvl="7" marL="0" marR="0" algn="ctr">
              <a:spcBef>
                <a:spcPts val="0"/>
              </a:spcBef>
              <a:spcAft>
                <a:spcPts val="0"/>
              </a:spcAft>
              <a:buNone/>
              <a:defRPr b="1" sz="1199">
                <a:solidFill>
                  <a:srgbClr val="7F7F7F"/>
                </a:solidFill>
                <a:latin typeface="Arial"/>
                <a:ea typeface="Arial"/>
                <a:cs typeface="Arial"/>
                <a:sym typeface="Arial"/>
              </a:defRPr>
            </a:lvl8pPr>
            <a:lvl9pPr indent="0" lvl="8" marL="0" marR="0" algn="ctr">
              <a:spcBef>
                <a:spcPts val="0"/>
              </a:spcBef>
              <a:spcAft>
                <a:spcPts val="0"/>
              </a:spcAft>
              <a:buNone/>
              <a:defRPr b="1" sz="1199">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7" name="Shape 147"/>
        <p:cNvGrpSpPr/>
        <p:nvPr/>
      </p:nvGrpSpPr>
      <p:grpSpPr>
        <a:xfrm>
          <a:off x="0" y="0"/>
          <a:ext cx="0" cy="0"/>
          <a:chOff x="0" y="0"/>
          <a:chExt cx="0" cy="0"/>
        </a:xfrm>
      </p:grpSpPr>
      <p:sp>
        <p:nvSpPr>
          <p:cNvPr id="148" name="Google Shape;148;p99"/>
          <p:cNvSpPr/>
          <p:nvPr/>
        </p:nvSpPr>
        <p:spPr>
          <a:xfrm>
            <a:off x="0" y="0"/>
            <a:ext cx="12192000" cy="1052736"/>
          </a:xfrm>
          <a:prstGeom prst="rect">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9" name="Google Shape;149;p99"/>
          <p:cNvSpPr txBox="1"/>
          <p:nvPr>
            <p:ph idx="10" type="dt"/>
          </p:nvPr>
        </p:nvSpPr>
        <p:spPr>
          <a:xfrm>
            <a:off x="565427" y="7034693"/>
            <a:ext cx="2844800" cy="365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400"/>
              <a:buFont typeface="Arial"/>
              <a:buChar char="●"/>
              <a:defRPr b="0" i="0" sz="16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9pPr>
          </a:lstStyle>
          <a:p/>
        </p:txBody>
      </p:sp>
      <p:sp>
        <p:nvSpPr>
          <p:cNvPr id="150" name="Google Shape;150;p99"/>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p:cSld name="Basic">
    <p:spTree>
      <p:nvGrpSpPr>
        <p:cNvPr id="151" name="Shape 151"/>
        <p:cNvGrpSpPr/>
        <p:nvPr/>
      </p:nvGrpSpPr>
      <p:grpSpPr>
        <a:xfrm>
          <a:off x="0" y="0"/>
          <a:ext cx="0" cy="0"/>
          <a:chOff x="0" y="0"/>
          <a:chExt cx="0" cy="0"/>
        </a:xfrm>
      </p:grpSpPr>
      <p:sp>
        <p:nvSpPr>
          <p:cNvPr id="152" name="Google Shape;152;p100"/>
          <p:cNvSpPr txBox="1"/>
          <p:nvPr>
            <p:ph type="title"/>
          </p:nvPr>
        </p:nvSpPr>
        <p:spPr>
          <a:xfrm>
            <a:off x="571649" y="63503"/>
            <a:ext cx="11048829" cy="990119"/>
          </a:xfrm>
          <a:prstGeom prst="rect">
            <a:avLst/>
          </a:prstGeom>
          <a:noFill/>
          <a:ln>
            <a:noFill/>
          </a:ln>
        </p:spPr>
        <p:txBody>
          <a:bodyPr anchorCtr="0" anchor="t" bIns="234000" lIns="626400" spcFirstLastPara="1" rIns="3384000" wrap="square" tIns="432000">
            <a:noAutofit/>
          </a:bodyPr>
          <a:lstStyle>
            <a:lvl1pPr lvl="0" algn="l">
              <a:lnSpc>
                <a:spcPct val="95000"/>
              </a:lnSpc>
              <a:spcBef>
                <a:spcPts val="0"/>
              </a:spcBef>
              <a:spcAft>
                <a:spcPts val="0"/>
              </a:spcAft>
              <a:buSzPts val="1400"/>
              <a:buNone/>
              <a:defRPr b="1">
                <a:latin typeface="Microsoft JhengHei"/>
                <a:ea typeface="Microsoft JhengHei"/>
                <a:cs typeface="Microsoft JhengHei"/>
                <a:sym typeface="Microsoft JhengHe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00"/>
          <p:cNvSpPr txBox="1"/>
          <p:nvPr>
            <p:ph idx="1" type="body"/>
          </p:nvPr>
        </p:nvSpPr>
        <p:spPr>
          <a:xfrm>
            <a:off x="571649" y="1764284"/>
            <a:ext cx="11048829" cy="431596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a:lvl1pPr>
            <a:lvl2pPr indent="-342900" lvl="1" marL="914400" algn="l">
              <a:lnSpc>
                <a:spcPct val="100000"/>
              </a:lnSpc>
              <a:spcBef>
                <a:spcPts val="0"/>
              </a:spcBef>
              <a:spcAft>
                <a:spcPts val="0"/>
              </a:spcAft>
              <a:buSzPts val="1800"/>
              <a:buFont typeface="Arial"/>
              <a:buChar char="•"/>
              <a:defRPr/>
            </a:lvl2pPr>
            <a:lvl3pPr indent="-342900" lvl="2" marL="1371600" algn="l">
              <a:lnSpc>
                <a:spcPct val="100000"/>
              </a:lnSpc>
              <a:spcBef>
                <a:spcPts val="0"/>
              </a:spcBef>
              <a:spcAft>
                <a:spcPts val="0"/>
              </a:spcAft>
              <a:buSzPts val="1800"/>
              <a:buFont typeface="Arial"/>
              <a:buChar char="•"/>
              <a:defRPr/>
            </a:lvl3pPr>
            <a:lvl4pPr indent="-342900" lvl="3" marL="1828800" algn="l">
              <a:lnSpc>
                <a:spcPct val="100000"/>
              </a:lnSpc>
              <a:spcBef>
                <a:spcPts val="0"/>
              </a:spcBef>
              <a:spcAft>
                <a:spcPts val="0"/>
              </a:spcAft>
              <a:buSzPts val="1800"/>
              <a:buFont typeface="Arial"/>
              <a:buChar char="•"/>
              <a:defRPr/>
            </a:lvl4pPr>
            <a:lvl5pPr indent="-342900" lvl="4" marL="2286000" algn="l">
              <a:lnSpc>
                <a:spcPct val="100000"/>
              </a:lnSpc>
              <a:spcBef>
                <a:spcPts val="0"/>
              </a:spcBef>
              <a:spcAft>
                <a:spcPts val="0"/>
              </a:spcAft>
              <a:buSzPts val="1800"/>
              <a:buFont typeface="Arial"/>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
        <p:nvSpPr>
          <p:cNvPr id="154" name="Google Shape;154;p100"/>
          <p:cNvSpPr txBox="1"/>
          <p:nvPr>
            <p:ph idx="2" type="body"/>
          </p:nvPr>
        </p:nvSpPr>
        <p:spPr>
          <a:xfrm>
            <a:off x="571651" y="1081137"/>
            <a:ext cx="11049018"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2399"/>
              <a:buNone/>
              <a:defRPr b="1" sz="2399">
                <a:solidFill>
                  <a:schemeClr val="accent2"/>
                </a:solidFill>
                <a:latin typeface="Microsoft JhengHei"/>
                <a:ea typeface="Microsoft JhengHei"/>
                <a:cs typeface="Microsoft JhengHei"/>
                <a:sym typeface="Microsoft JhengHei"/>
              </a:defRPr>
            </a:lvl1pPr>
            <a:lvl2pPr indent="-342900" lvl="1" marL="914400" algn="l">
              <a:lnSpc>
                <a:spcPct val="110000"/>
              </a:lnSpc>
              <a:spcBef>
                <a:spcPts val="0"/>
              </a:spcBef>
              <a:spcAft>
                <a:spcPts val="0"/>
              </a:spcAft>
              <a:buSzPts val="1800"/>
              <a:buChar char="•"/>
              <a:defRPr/>
            </a:lvl2pPr>
            <a:lvl3pPr indent="-342900" lvl="2" marL="1371600" algn="l">
              <a:lnSpc>
                <a:spcPct val="110000"/>
              </a:lnSpc>
              <a:spcBef>
                <a:spcPts val="0"/>
              </a:spcBef>
              <a:spcAft>
                <a:spcPts val="0"/>
              </a:spcAft>
              <a:buSzPts val="1800"/>
              <a:buChar char="•"/>
              <a:defRPr/>
            </a:lvl3pPr>
            <a:lvl4pPr indent="-342900" lvl="3" marL="1828800" algn="l">
              <a:lnSpc>
                <a:spcPct val="110000"/>
              </a:lnSpc>
              <a:spcBef>
                <a:spcPts val="0"/>
              </a:spcBef>
              <a:spcAft>
                <a:spcPts val="0"/>
              </a:spcAft>
              <a:buSzPts val="1800"/>
              <a:buChar char="•"/>
              <a:defRPr/>
            </a:lvl4pPr>
            <a:lvl5pPr indent="-342900" lvl="4" marL="2286000" algn="l">
              <a:lnSpc>
                <a:spcPct val="110000"/>
              </a:lnSpc>
              <a:spcBef>
                <a:spcPts val="0"/>
              </a:spcBef>
              <a:spcAft>
                <a:spcPts val="0"/>
              </a:spcAft>
              <a:buSzPts val="1800"/>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
        <p:nvSpPr>
          <p:cNvPr id="155" name="Google Shape;155;p10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999">
                <a:solidFill>
                  <a:srgbClr val="D7E0E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6" name="Google Shape;156;p100"/>
          <p:cNvSpPr/>
          <p:nvPr/>
        </p:nvSpPr>
        <p:spPr>
          <a:xfrm>
            <a:off x="10519100" y="5834658"/>
            <a:ext cx="1385455" cy="707948"/>
          </a:xfrm>
          <a:prstGeom prst="rect">
            <a:avLst/>
          </a:prstGeom>
          <a:solidFill>
            <a:schemeClr val="lt1"/>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sz="1799">
              <a:solidFill>
                <a:schemeClr val="lt1"/>
              </a:solidFill>
              <a:latin typeface="Arial"/>
              <a:ea typeface="Arial"/>
              <a:cs typeface="Arial"/>
              <a:sym typeface="Arial"/>
            </a:endParaRPr>
          </a:p>
        </p:txBody>
      </p:sp>
      <p:sp>
        <p:nvSpPr>
          <p:cNvPr id="157" name="Google Shape;157;p100"/>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marR="0" algn="ctr">
              <a:spcBef>
                <a:spcPts val="0"/>
              </a:spcBef>
              <a:spcAft>
                <a:spcPts val="0"/>
              </a:spcAft>
              <a:buNone/>
              <a:defRPr b="1" sz="1199">
                <a:solidFill>
                  <a:srgbClr val="7F7F7F"/>
                </a:solidFill>
                <a:latin typeface="Arial"/>
                <a:ea typeface="Arial"/>
                <a:cs typeface="Arial"/>
                <a:sym typeface="Arial"/>
              </a:defRPr>
            </a:lvl1pPr>
            <a:lvl2pPr indent="0" lvl="1" marL="0" marR="0" algn="ctr">
              <a:spcBef>
                <a:spcPts val="0"/>
              </a:spcBef>
              <a:spcAft>
                <a:spcPts val="0"/>
              </a:spcAft>
              <a:buNone/>
              <a:defRPr b="1" sz="1199">
                <a:solidFill>
                  <a:srgbClr val="7F7F7F"/>
                </a:solidFill>
                <a:latin typeface="Arial"/>
                <a:ea typeface="Arial"/>
                <a:cs typeface="Arial"/>
                <a:sym typeface="Arial"/>
              </a:defRPr>
            </a:lvl2pPr>
            <a:lvl3pPr indent="0" lvl="2" marL="0" marR="0" algn="ctr">
              <a:spcBef>
                <a:spcPts val="0"/>
              </a:spcBef>
              <a:spcAft>
                <a:spcPts val="0"/>
              </a:spcAft>
              <a:buNone/>
              <a:defRPr b="1" sz="1199">
                <a:solidFill>
                  <a:srgbClr val="7F7F7F"/>
                </a:solidFill>
                <a:latin typeface="Arial"/>
                <a:ea typeface="Arial"/>
                <a:cs typeface="Arial"/>
                <a:sym typeface="Arial"/>
              </a:defRPr>
            </a:lvl3pPr>
            <a:lvl4pPr indent="0" lvl="3" marL="0" marR="0" algn="ctr">
              <a:spcBef>
                <a:spcPts val="0"/>
              </a:spcBef>
              <a:spcAft>
                <a:spcPts val="0"/>
              </a:spcAft>
              <a:buNone/>
              <a:defRPr b="1" sz="1199">
                <a:solidFill>
                  <a:srgbClr val="7F7F7F"/>
                </a:solidFill>
                <a:latin typeface="Arial"/>
                <a:ea typeface="Arial"/>
                <a:cs typeface="Arial"/>
                <a:sym typeface="Arial"/>
              </a:defRPr>
            </a:lvl4pPr>
            <a:lvl5pPr indent="0" lvl="4" marL="0" marR="0" algn="ctr">
              <a:spcBef>
                <a:spcPts val="0"/>
              </a:spcBef>
              <a:spcAft>
                <a:spcPts val="0"/>
              </a:spcAft>
              <a:buNone/>
              <a:defRPr b="1" sz="1199">
                <a:solidFill>
                  <a:srgbClr val="7F7F7F"/>
                </a:solidFill>
                <a:latin typeface="Arial"/>
                <a:ea typeface="Arial"/>
                <a:cs typeface="Arial"/>
                <a:sym typeface="Arial"/>
              </a:defRPr>
            </a:lvl5pPr>
            <a:lvl6pPr indent="0" lvl="5" marL="0" marR="0" algn="ctr">
              <a:spcBef>
                <a:spcPts val="0"/>
              </a:spcBef>
              <a:spcAft>
                <a:spcPts val="0"/>
              </a:spcAft>
              <a:buNone/>
              <a:defRPr b="1" sz="1199">
                <a:solidFill>
                  <a:srgbClr val="7F7F7F"/>
                </a:solidFill>
                <a:latin typeface="Arial"/>
                <a:ea typeface="Arial"/>
                <a:cs typeface="Arial"/>
                <a:sym typeface="Arial"/>
              </a:defRPr>
            </a:lvl6pPr>
            <a:lvl7pPr indent="0" lvl="6" marL="0" marR="0" algn="ctr">
              <a:spcBef>
                <a:spcPts val="0"/>
              </a:spcBef>
              <a:spcAft>
                <a:spcPts val="0"/>
              </a:spcAft>
              <a:buNone/>
              <a:defRPr b="1" sz="1199">
                <a:solidFill>
                  <a:srgbClr val="7F7F7F"/>
                </a:solidFill>
                <a:latin typeface="Arial"/>
                <a:ea typeface="Arial"/>
                <a:cs typeface="Arial"/>
                <a:sym typeface="Arial"/>
              </a:defRPr>
            </a:lvl7pPr>
            <a:lvl8pPr indent="0" lvl="7" marL="0" marR="0" algn="ctr">
              <a:spcBef>
                <a:spcPts val="0"/>
              </a:spcBef>
              <a:spcAft>
                <a:spcPts val="0"/>
              </a:spcAft>
              <a:buNone/>
              <a:defRPr b="1" sz="1199">
                <a:solidFill>
                  <a:srgbClr val="7F7F7F"/>
                </a:solidFill>
                <a:latin typeface="Arial"/>
                <a:ea typeface="Arial"/>
                <a:cs typeface="Arial"/>
                <a:sym typeface="Arial"/>
              </a:defRPr>
            </a:lvl8pPr>
            <a:lvl9pPr indent="0" lvl="8" marL="0" marR="0" algn="ctr">
              <a:spcBef>
                <a:spcPts val="0"/>
              </a:spcBef>
              <a:spcAft>
                <a:spcPts val="0"/>
              </a:spcAft>
              <a:buNone/>
              <a:defRPr b="1" sz="1199">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8" name="Shape 158"/>
        <p:cNvGrpSpPr/>
        <p:nvPr/>
      </p:nvGrpSpPr>
      <p:grpSpPr>
        <a:xfrm>
          <a:off x="0" y="0"/>
          <a:ext cx="0" cy="0"/>
          <a:chOff x="0" y="0"/>
          <a:chExt cx="0" cy="0"/>
        </a:xfrm>
      </p:grpSpPr>
      <p:sp>
        <p:nvSpPr>
          <p:cNvPr id="159" name="Google Shape;159;p101"/>
          <p:cNvSpPr txBox="1"/>
          <p:nvPr>
            <p:ph idx="12" type="sldNum"/>
          </p:nvPr>
        </p:nvSpPr>
        <p:spPr>
          <a:xfrm>
            <a:off x="11771789" y="6596109"/>
            <a:ext cx="410017" cy="2618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wo images 2">
  <p:cSld name="Two columns, two images 2">
    <p:spTree>
      <p:nvGrpSpPr>
        <p:cNvPr id="160" name="Shape 160"/>
        <p:cNvGrpSpPr/>
        <p:nvPr/>
      </p:nvGrpSpPr>
      <p:grpSpPr>
        <a:xfrm>
          <a:off x="0" y="0"/>
          <a:ext cx="0" cy="0"/>
          <a:chOff x="0" y="0"/>
          <a:chExt cx="0" cy="0"/>
        </a:xfrm>
      </p:grpSpPr>
      <p:sp>
        <p:nvSpPr>
          <p:cNvPr id="161" name="Google Shape;161;p102"/>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ull bleed color area Dynamic Petrol">
  <p:cSld name="4_Full bleed color area Dynamic Petrol">
    <p:bg>
      <p:bgPr>
        <a:solidFill>
          <a:schemeClr val="lt1"/>
        </a:solidFill>
      </p:bgPr>
    </p:bg>
    <p:spTree>
      <p:nvGrpSpPr>
        <p:cNvPr id="162" name="Shape 162"/>
        <p:cNvGrpSpPr/>
        <p:nvPr/>
      </p:nvGrpSpPr>
      <p:grpSpPr>
        <a:xfrm>
          <a:off x="0" y="0"/>
          <a:ext cx="0" cy="0"/>
          <a:chOff x="0" y="0"/>
          <a:chExt cx="0" cy="0"/>
        </a:xfrm>
      </p:grpSpPr>
      <p:pic>
        <p:nvPicPr>
          <p:cNvPr descr="C:\Users\FEEDBA~1\AppData\Local\Temp\vmware-feedbackuser\VMwareDnD\48d9d0cd\Digitalization_Day_Hintergruende_dynamic_petrol_autonomous_grid.jpg" id="163" name="Google Shape;163;p103"/>
          <p:cNvPicPr preferRelativeResize="0"/>
          <p:nvPr/>
        </p:nvPicPr>
        <p:blipFill rotWithShape="1">
          <a:blip r:embed="rId2">
            <a:alphaModFix/>
          </a:blip>
          <a:srcRect b="0" l="9365" r="7010" t="0"/>
          <a:stretch/>
        </p:blipFill>
        <p:spPr>
          <a:xfrm>
            <a:off x="774" y="-1"/>
            <a:ext cx="12191225" cy="6858001"/>
          </a:xfrm>
          <a:prstGeom prst="rect">
            <a:avLst/>
          </a:prstGeom>
          <a:noFill/>
          <a:ln>
            <a:noFill/>
          </a:ln>
        </p:spPr>
      </p:pic>
      <p:sp>
        <p:nvSpPr>
          <p:cNvPr id="164" name="Google Shape;164;p103"/>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0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Index">
  <p:cSld name="Image + Index">
    <p:spTree>
      <p:nvGrpSpPr>
        <p:cNvPr id="166" name="Shape 166"/>
        <p:cNvGrpSpPr/>
        <p:nvPr/>
      </p:nvGrpSpPr>
      <p:grpSpPr>
        <a:xfrm>
          <a:off x="0" y="0"/>
          <a:ext cx="0" cy="0"/>
          <a:chOff x="0" y="0"/>
          <a:chExt cx="0" cy="0"/>
        </a:xfrm>
      </p:grpSpPr>
      <p:sp>
        <p:nvSpPr>
          <p:cNvPr id="167" name="Google Shape;167;p104"/>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04"/>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wo images">
  <p:cSld name="Two columns, two images">
    <p:spTree>
      <p:nvGrpSpPr>
        <p:cNvPr id="169" name="Shape 169"/>
        <p:cNvGrpSpPr/>
        <p:nvPr/>
      </p:nvGrpSpPr>
      <p:grpSpPr>
        <a:xfrm>
          <a:off x="0" y="0"/>
          <a:ext cx="0" cy="0"/>
          <a:chOff x="0" y="0"/>
          <a:chExt cx="0" cy="0"/>
        </a:xfrm>
      </p:grpSpPr>
      <p:sp>
        <p:nvSpPr>
          <p:cNvPr id="170" name="Google Shape;170;p105"/>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05"/>
          <p:cNvSpPr txBox="1"/>
          <p:nvPr>
            <p:ph idx="1" type="body"/>
          </p:nvPr>
        </p:nvSpPr>
        <p:spPr>
          <a:xfrm>
            <a:off x="626737" y="1443038"/>
            <a:ext cx="5469263" cy="4748962"/>
          </a:xfrm>
          <a:prstGeom prst="rect">
            <a:avLst/>
          </a:prstGeom>
          <a:noFill/>
          <a:ln>
            <a:noFill/>
          </a:ln>
        </p:spPr>
        <p:txBody>
          <a:bodyPr anchorCtr="0" anchor="t" bIns="0" lIns="0" spcFirstLastPara="1" rIns="0" wrap="square" tIns="0">
            <a:noAutofit/>
          </a:bodyPr>
          <a:lstStyle>
            <a:lvl1pPr indent="-228600" lvl="0" marL="457200" marR="0" algn="l">
              <a:lnSpc>
                <a:spcPct val="110000"/>
              </a:lnSpc>
              <a:spcBef>
                <a:spcPts val="0"/>
              </a:spcBef>
              <a:spcAft>
                <a:spcPts val="0"/>
              </a:spcAft>
              <a:buClr>
                <a:srgbClr val="879BAA"/>
              </a:buClr>
              <a:buSzPts val="1800"/>
              <a:buFont typeface="Arial"/>
              <a:buNone/>
              <a:defRPr/>
            </a:lvl1pPr>
            <a:lvl2pPr indent="-342900" lvl="1" marL="914400" marR="0" algn="l">
              <a:lnSpc>
                <a:spcPct val="110000"/>
              </a:lnSpc>
              <a:spcBef>
                <a:spcPts val="0"/>
              </a:spcBef>
              <a:spcAft>
                <a:spcPts val="0"/>
              </a:spcAft>
              <a:buClr>
                <a:srgbClr val="879BAA"/>
              </a:buClr>
              <a:buSzPts val="1800"/>
              <a:buFont typeface="Arial"/>
              <a:buChar char="•"/>
              <a:defRPr/>
            </a:lvl2pPr>
            <a:lvl3pPr indent="-342900" lvl="2" marL="1371600" marR="0" algn="l">
              <a:lnSpc>
                <a:spcPct val="110000"/>
              </a:lnSpc>
              <a:spcBef>
                <a:spcPts val="0"/>
              </a:spcBef>
              <a:spcAft>
                <a:spcPts val="0"/>
              </a:spcAft>
              <a:buClr>
                <a:srgbClr val="879BAA"/>
              </a:buClr>
              <a:buSzPts val="1800"/>
              <a:buFont typeface="Arial"/>
              <a:buChar char="•"/>
              <a:defRPr/>
            </a:lvl3pPr>
            <a:lvl4pPr indent="-342900" lvl="3" marL="1828800" marR="0" algn="l">
              <a:lnSpc>
                <a:spcPct val="110000"/>
              </a:lnSpc>
              <a:spcBef>
                <a:spcPts val="0"/>
              </a:spcBef>
              <a:spcAft>
                <a:spcPts val="0"/>
              </a:spcAft>
              <a:buClr>
                <a:srgbClr val="879BAA"/>
              </a:buClr>
              <a:buSzPts val="1800"/>
              <a:buFont typeface="Arial"/>
              <a:buChar char="•"/>
              <a:defRPr/>
            </a:lvl4pPr>
            <a:lvl5pPr indent="-342900" lvl="4" marL="2286000" marR="0" algn="l">
              <a:lnSpc>
                <a:spcPct val="110000"/>
              </a:lnSpc>
              <a:spcBef>
                <a:spcPts val="0"/>
              </a:spcBef>
              <a:spcAft>
                <a:spcPts val="0"/>
              </a:spcAft>
              <a:buClr>
                <a:srgbClr val="879BAA"/>
              </a:buClr>
              <a:buSzPts val="1800"/>
              <a:buFont typeface="Arial"/>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
        <p:nvSpPr>
          <p:cNvPr id="172" name="Google Shape;172;p105"/>
          <p:cNvSpPr/>
          <p:nvPr>
            <p:ph idx="2" type="pic"/>
          </p:nvPr>
        </p:nvSpPr>
        <p:spPr>
          <a:xfrm>
            <a:off x="6240387" y="1440000"/>
            <a:ext cx="5469151" cy="2304000"/>
          </a:xfrm>
          <a:prstGeom prst="rect">
            <a:avLst/>
          </a:prstGeom>
          <a:noFill/>
          <a:ln>
            <a:noFill/>
          </a:ln>
        </p:spPr>
      </p:sp>
      <p:sp>
        <p:nvSpPr>
          <p:cNvPr id="173" name="Google Shape;173;p105"/>
          <p:cNvSpPr/>
          <p:nvPr>
            <p:ph idx="3" type="pic"/>
          </p:nvPr>
        </p:nvSpPr>
        <p:spPr>
          <a:xfrm>
            <a:off x="6240387" y="3888000"/>
            <a:ext cx="5469151" cy="2304000"/>
          </a:xfrm>
          <a:prstGeom prst="rect">
            <a:avLst/>
          </a:prstGeom>
          <a:noFill/>
          <a:ln>
            <a:noFill/>
          </a:ln>
        </p:spPr>
      </p:sp>
      <p:sp>
        <p:nvSpPr>
          <p:cNvPr id="174" name="Google Shape;174;p105"/>
          <p:cNvSpPr txBox="1"/>
          <p:nvPr>
            <p:ph idx="12" type="sldNum"/>
          </p:nvPr>
        </p:nvSpPr>
        <p:spPr>
          <a:xfrm>
            <a:off x="11771789" y="6596109"/>
            <a:ext cx="410017" cy="2618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G - Title only">
  <p:cSld name="SAG - Title only">
    <p:spTree>
      <p:nvGrpSpPr>
        <p:cNvPr id="175" name="Shape 175"/>
        <p:cNvGrpSpPr/>
        <p:nvPr/>
      </p:nvGrpSpPr>
      <p:grpSpPr>
        <a:xfrm>
          <a:off x="0" y="0"/>
          <a:ext cx="0" cy="0"/>
          <a:chOff x="0" y="0"/>
          <a:chExt cx="0" cy="0"/>
        </a:xfrm>
      </p:grpSpPr>
      <p:sp>
        <p:nvSpPr>
          <p:cNvPr id="176" name="Google Shape;176;p106"/>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06"/>
          <p:cNvSpPr txBox="1"/>
          <p:nvPr>
            <p:ph idx="11" type="ftr"/>
          </p:nvPr>
        </p:nvSpPr>
        <p:spPr>
          <a:xfrm>
            <a:off x="900507" y="6614476"/>
            <a:ext cx="3024000" cy="123111"/>
          </a:xfrm>
          <a:prstGeom prst="rect">
            <a:avLst/>
          </a:prstGeom>
          <a:noFill/>
          <a:ln>
            <a:noFill/>
          </a:ln>
        </p:spPr>
        <p:txBody>
          <a:bodyPr anchorCtr="0" anchor="t" bIns="60975" lIns="121950" spcFirstLastPara="1" rIns="121950" wrap="square" tIns="60975">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8" name="Google Shape;178;p106"/>
          <p:cNvSpPr txBox="1"/>
          <p:nvPr>
            <p:ph idx="1" type="body"/>
          </p:nvPr>
        </p:nvSpPr>
        <p:spPr>
          <a:xfrm>
            <a:off x="527051" y="873556"/>
            <a:ext cx="11137899" cy="432000"/>
          </a:xfrm>
          <a:prstGeom prst="rect">
            <a:avLst/>
          </a:prstGeom>
          <a:noFill/>
          <a:ln>
            <a:noFill/>
          </a:ln>
        </p:spPr>
        <p:txBody>
          <a:bodyPr anchorCtr="0" anchor="t" bIns="0" lIns="0" spcFirstLastPara="1" rIns="0" wrap="square" tIns="0">
            <a:noAutofit/>
          </a:bodyPr>
          <a:lstStyle>
            <a:lvl1pPr indent="-228600" lvl="0" marL="457200" algn="l">
              <a:lnSpc>
                <a:spcPct val="91962"/>
              </a:lnSpc>
              <a:spcBef>
                <a:spcPts val="0"/>
              </a:spcBef>
              <a:spcAft>
                <a:spcPts val="0"/>
              </a:spcAft>
              <a:buSzPts val="2899"/>
              <a:buNone/>
              <a:defRPr sz="2899" cap="none"/>
            </a:lvl1pPr>
            <a:lvl2pPr indent="-412686" lvl="1" marL="914400" algn="l">
              <a:lnSpc>
                <a:spcPct val="110000"/>
              </a:lnSpc>
              <a:spcBef>
                <a:spcPts val="0"/>
              </a:spcBef>
              <a:spcAft>
                <a:spcPts val="0"/>
              </a:spcAft>
              <a:buSzPts val="2899"/>
              <a:buFont typeface="Arial"/>
              <a:buChar char="•"/>
              <a:defRPr sz="2899"/>
            </a:lvl2pPr>
            <a:lvl3pPr indent="-412686" lvl="2" marL="1371600" algn="l">
              <a:lnSpc>
                <a:spcPct val="110000"/>
              </a:lnSpc>
              <a:spcBef>
                <a:spcPts val="0"/>
              </a:spcBef>
              <a:spcAft>
                <a:spcPts val="0"/>
              </a:spcAft>
              <a:buSzPts val="2899"/>
              <a:buFont typeface="Arial"/>
              <a:buChar char="•"/>
              <a:defRPr sz="2899"/>
            </a:lvl3pPr>
            <a:lvl4pPr indent="-412686" lvl="3" marL="1828800" algn="l">
              <a:lnSpc>
                <a:spcPct val="110000"/>
              </a:lnSpc>
              <a:spcBef>
                <a:spcPts val="0"/>
              </a:spcBef>
              <a:spcAft>
                <a:spcPts val="0"/>
              </a:spcAft>
              <a:buSzPts val="2899"/>
              <a:buFont typeface="Arial"/>
              <a:buChar char="•"/>
              <a:defRPr sz="2899"/>
            </a:lvl4pPr>
            <a:lvl5pPr indent="-412686" lvl="4" marL="2286000" algn="l">
              <a:lnSpc>
                <a:spcPct val="110000"/>
              </a:lnSpc>
              <a:spcBef>
                <a:spcPts val="0"/>
              </a:spcBef>
              <a:spcAft>
                <a:spcPts val="0"/>
              </a:spcAft>
              <a:buSzPts val="2899"/>
              <a:buFont typeface="Arial"/>
              <a:buChar char="•"/>
              <a:defRPr sz="2899"/>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
        <p:nvSpPr>
          <p:cNvPr id="179" name="Google Shape;179;p106"/>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p:cSld name="Free Content">
    <p:spTree>
      <p:nvGrpSpPr>
        <p:cNvPr id="89" name="Shape 89"/>
        <p:cNvGrpSpPr/>
        <p:nvPr/>
      </p:nvGrpSpPr>
      <p:grpSpPr>
        <a:xfrm>
          <a:off x="0" y="0"/>
          <a:ext cx="0" cy="0"/>
          <a:chOff x="0" y="0"/>
          <a:chExt cx="0" cy="0"/>
        </a:xfrm>
      </p:grpSpPr>
      <p:sp>
        <p:nvSpPr>
          <p:cNvPr id="90" name="Google Shape;90;p86"/>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6"/>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marR="0" algn="ctr">
              <a:spcBef>
                <a:spcPts val="0"/>
              </a:spcBef>
              <a:spcAft>
                <a:spcPts val="0"/>
              </a:spcAft>
              <a:buNone/>
              <a:defRPr b="1" i="0" sz="1199" u="none" cap="none" strike="noStrike">
                <a:solidFill>
                  <a:srgbClr val="7F7F7F"/>
                </a:solidFill>
                <a:latin typeface="Arial"/>
                <a:ea typeface="Arial"/>
                <a:cs typeface="Arial"/>
                <a:sym typeface="Arial"/>
              </a:defRPr>
            </a:lvl1pPr>
            <a:lvl2pPr indent="0" lvl="1" marL="0" marR="0" algn="ctr">
              <a:spcBef>
                <a:spcPts val="0"/>
              </a:spcBef>
              <a:spcAft>
                <a:spcPts val="0"/>
              </a:spcAft>
              <a:buNone/>
              <a:defRPr b="1" i="0" sz="1199" u="none" cap="none" strike="noStrike">
                <a:solidFill>
                  <a:srgbClr val="7F7F7F"/>
                </a:solidFill>
                <a:latin typeface="Arial"/>
                <a:ea typeface="Arial"/>
                <a:cs typeface="Arial"/>
                <a:sym typeface="Arial"/>
              </a:defRPr>
            </a:lvl2pPr>
            <a:lvl3pPr indent="0" lvl="2" marL="0" marR="0" algn="ctr">
              <a:spcBef>
                <a:spcPts val="0"/>
              </a:spcBef>
              <a:spcAft>
                <a:spcPts val="0"/>
              </a:spcAft>
              <a:buNone/>
              <a:defRPr b="1" i="0" sz="1199" u="none" cap="none" strike="noStrike">
                <a:solidFill>
                  <a:srgbClr val="7F7F7F"/>
                </a:solidFill>
                <a:latin typeface="Arial"/>
                <a:ea typeface="Arial"/>
                <a:cs typeface="Arial"/>
                <a:sym typeface="Arial"/>
              </a:defRPr>
            </a:lvl3pPr>
            <a:lvl4pPr indent="0" lvl="3" marL="0" marR="0" algn="ctr">
              <a:spcBef>
                <a:spcPts val="0"/>
              </a:spcBef>
              <a:spcAft>
                <a:spcPts val="0"/>
              </a:spcAft>
              <a:buNone/>
              <a:defRPr b="1" i="0" sz="1199" u="none" cap="none" strike="noStrike">
                <a:solidFill>
                  <a:srgbClr val="7F7F7F"/>
                </a:solidFill>
                <a:latin typeface="Arial"/>
                <a:ea typeface="Arial"/>
                <a:cs typeface="Arial"/>
                <a:sym typeface="Arial"/>
              </a:defRPr>
            </a:lvl4pPr>
            <a:lvl5pPr indent="0" lvl="4" marL="0" marR="0" algn="ctr">
              <a:spcBef>
                <a:spcPts val="0"/>
              </a:spcBef>
              <a:spcAft>
                <a:spcPts val="0"/>
              </a:spcAft>
              <a:buNone/>
              <a:defRPr b="1" i="0" sz="1199" u="none" cap="none" strike="noStrike">
                <a:solidFill>
                  <a:srgbClr val="7F7F7F"/>
                </a:solidFill>
                <a:latin typeface="Arial"/>
                <a:ea typeface="Arial"/>
                <a:cs typeface="Arial"/>
                <a:sym typeface="Arial"/>
              </a:defRPr>
            </a:lvl5pPr>
            <a:lvl6pPr indent="0" lvl="5" marL="0" marR="0" algn="ctr">
              <a:spcBef>
                <a:spcPts val="0"/>
              </a:spcBef>
              <a:spcAft>
                <a:spcPts val="0"/>
              </a:spcAft>
              <a:buNone/>
              <a:defRPr b="1" i="0" sz="1199" u="none" cap="none" strike="noStrike">
                <a:solidFill>
                  <a:srgbClr val="7F7F7F"/>
                </a:solidFill>
                <a:latin typeface="Arial"/>
                <a:ea typeface="Arial"/>
                <a:cs typeface="Arial"/>
                <a:sym typeface="Arial"/>
              </a:defRPr>
            </a:lvl6pPr>
            <a:lvl7pPr indent="0" lvl="6" marL="0" marR="0" algn="ctr">
              <a:spcBef>
                <a:spcPts val="0"/>
              </a:spcBef>
              <a:spcAft>
                <a:spcPts val="0"/>
              </a:spcAft>
              <a:buNone/>
              <a:defRPr b="1" i="0" sz="1199" u="none" cap="none" strike="noStrike">
                <a:solidFill>
                  <a:srgbClr val="7F7F7F"/>
                </a:solidFill>
                <a:latin typeface="Arial"/>
                <a:ea typeface="Arial"/>
                <a:cs typeface="Arial"/>
                <a:sym typeface="Arial"/>
              </a:defRPr>
            </a:lvl7pPr>
            <a:lvl8pPr indent="0" lvl="7" marL="0" marR="0" algn="ctr">
              <a:spcBef>
                <a:spcPts val="0"/>
              </a:spcBef>
              <a:spcAft>
                <a:spcPts val="0"/>
              </a:spcAft>
              <a:buNone/>
              <a:defRPr b="1" i="0" sz="1199" u="none" cap="none" strike="noStrike">
                <a:solidFill>
                  <a:srgbClr val="7F7F7F"/>
                </a:solidFill>
                <a:latin typeface="Arial"/>
                <a:ea typeface="Arial"/>
                <a:cs typeface="Arial"/>
                <a:sym typeface="Arial"/>
              </a:defRPr>
            </a:lvl8pPr>
            <a:lvl9pPr indent="0" lvl="8" marL="0" marR="0" algn="ctr">
              <a:spcBef>
                <a:spcPts val="0"/>
              </a:spcBef>
              <a:spcAft>
                <a:spcPts val="0"/>
              </a:spcAft>
              <a:buNone/>
              <a:defRPr b="1" i="0" sz="1199"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60pt">
  <p:cSld name="Title Gradient DB–Petrol 60pt">
    <p:bg>
      <p:bgPr>
        <a:gradFill>
          <a:gsLst>
            <a:gs pos="0">
              <a:schemeClr val="accent6"/>
            </a:gs>
            <a:gs pos="33000">
              <a:schemeClr val="accent6"/>
            </a:gs>
            <a:gs pos="100000">
              <a:schemeClr val="accent1"/>
            </a:gs>
          </a:gsLst>
          <a:lin ang="5400000" scaled="0"/>
        </a:gradFill>
      </p:bgPr>
    </p:bg>
    <p:spTree>
      <p:nvGrpSpPr>
        <p:cNvPr id="180" name="Shape 180"/>
        <p:cNvGrpSpPr/>
        <p:nvPr/>
      </p:nvGrpSpPr>
      <p:grpSpPr>
        <a:xfrm>
          <a:off x="0" y="0"/>
          <a:ext cx="0" cy="0"/>
          <a:chOff x="0" y="0"/>
          <a:chExt cx="0" cy="0"/>
        </a:xfrm>
      </p:grpSpPr>
      <p:pic>
        <p:nvPicPr>
          <p:cNvPr descr="Siemens Cognisphere on Deep Blue Petrol gradient" id="181" name="Google Shape;181;p96"/>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182" name="Google Shape;182;p96"/>
          <p:cNvSpPr txBox="1"/>
          <p:nvPr>
            <p:ph type="title"/>
          </p:nvPr>
        </p:nvSpPr>
        <p:spPr>
          <a:xfrm>
            <a:off x="410400" y="1414464"/>
            <a:ext cx="11376788" cy="2769989"/>
          </a:xfrm>
          <a:prstGeom prst="rect">
            <a:avLst/>
          </a:prstGeom>
          <a:blipFill rotWithShape="1">
            <a:blip r:embed="rId3">
              <a:alphaModFix/>
            </a:blip>
            <a:stretch>
              <a:fillRect b="499" l="0" r="0" t="0"/>
            </a:stretch>
          </a:blipFill>
          <a:ln>
            <a:noFill/>
          </a:ln>
        </p:spPr>
        <p:txBody>
          <a:bodyPr anchorCtr="0" anchor="t" bIns="0" lIns="626400" spcFirstLastPara="1" rIns="0" wrap="square" tIns="432000">
            <a:spAutoFit/>
          </a:bodyPr>
          <a:lstStyle>
            <a:lvl1pPr lvl="0" algn="l">
              <a:lnSpc>
                <a:spcPct val="100000"/>
              </a:lnSpc>
              <a:spcBef>
                <a:spcPts val="0"/>
              </a:spcBef>
              <a:spcAft>
                <a:spcPts val="0"/>
              </a:spcAft>
              <a:buSzPts val="1400"/>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96"/>
          <p:cNvSpPr txBox="1"/>
          <p:nvPr>
            <p:ph idx="1" type="subTitle"/>
          </p:nvPr>
        </p:nvSpPr>
        <p:spPr>
          <a:xfrm>
            <a:off x="411163" y="4184453"/>
            <a:ext cx="9288000" cy="16226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Font typeface="Arial"/>
              <a:buNone/>
              <a:defRPr sz="1600"/>
            </a:lvl3pPr>
            <a:lvl4pPr lvl="3" algn="l">
              <a:lnSpc>
                <a:spcPct val="110000"/>
              </a:lnSpc>
              <a:spcBef>
                <a:spcPts val="300"/>
              </a:spcBef>
              <a:spcAft>
                <a:spcPts val="0"/>
              </a:spcAft>
              <a:buSzPts val="1600"/>
              <a:buFont typeface="Arial"/>
              <a:buNone/>
              <a:defRPr sz="1600"/>
            </a:lvl4pPr>
            <a:lvl5pPr lvl="4" algn="l">
              <a:lnSpc>
                <a:spcPct val="110000"/>
              </a:lnSpc>
              <a:spcBef>
                <a:spcPts val="0"/>
              </a:spcBef>
              <a:spcAft>
                <a:spcPts val="0"/>
              </a:spcAft>
              <a:buSzPts val="1600"/>
              <a:buFont typeface="Arial"/>
              <a:buNone/>
              <a:defRPr sz="1600"/>
            </a:lvl5pPr>
            <a:lvl6pPr lvl="5" algn="l">
              <a:lnSpc>
                <a:spcPct val="110000"/>
              </a:lnSpc>
              <a:spcBef>
                <a:spcPts val="0"/>
              </a:spcBef>
              <a:spcAft>
                <a:spcPts val="0"/>
              </a:spcAft>
              <a:buSzPts val="1600"/>
              <a:buNone/>
              <a:defRPr sz="1600"/>
            </a:lvl6pPr>
            <a:lvl7pPr lvl="6" algn="l">
              <a:lnSpc>
                <a:spcPct val="110000"/>
              </a:lnSpc>
              <a:spcBef>
                <a:spcPts val="0"/>
              </a:spcBef>
              <a:spcAft>
                <a:spcPts val="0"/>
              </a:spcAft>
              <a:buSzPts val="1600"/>
              <a:buNone/>
              <a:defRPr sz="1600"/>
            </a:lvl7pPr>
            <a:lvl8pPr lvl="7" algn="l">
              <a:lnSpc>
                <a:spcPct val="110000"/>
              </a:lnSpc>
              <a:spcBef>
                <a:spcPts val="0"/>
              </a:spcBef>
              <a:spcAft>
                <a:spcPts val="0"/>
              </a:spcAft>
              <a:buSzPts val="1600"/>
              <a:buNone/>
              <a:defRPr sz="1600"/>
            </a:lvl8pPr>
            <a:lvl9pPr lvl="8" algn="l">
              <a:lnSpc>
                <a:spcPct val="110000"/>
              </a:lnSpc>
              <a:spcBef>
                <a:spcPts val="0"/>
              </a:spcBef>
              <a:spcAft>
                <a:spcPts val="0"/>
              </a:spcAft>
              <a:buSzPts val="1600"/>
              <a:buNone/>
              <a:defRPr sz="1600"/>
            </a:lvl9pPr>
          </a:lstStyle>
          <a:p/>
        </p:txBody>
      </p:sp>
      <p:sp>
        <p:nvSpPr>
          <p:cNvPr id="184" name="Google Shape;184;p96"/>
          <p:cNvSpPr txBox="1"/>
          <p:nvPr>
            <p:ph idx="11" type="ftr"/>
          </p:nvPr>
        </p:nvSpPr>
        <p:spPr>
          <a:xfrm>
            <a:off x="411163" y="6310800"/>
            <a:ext cx="9288000" cy="54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pic>
        <p:nvPicPr>
          <p:cNvPr id="185" name="Google Shape;185;p96"/>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60pt">
  <p:cSld name="Title Gradient DB–Petrol 60pt">
    <p:bg>
      <p:bgPr>
        <a:gradFill>
          <a:gsLst>
            <a:gs pos="0">
              <a:schemeClr val="accent6"/>
            </a:gs>
            <a:gs pos="33000">
              <a:schemeClr val="accent6"/>
            </a:gs>
            <a:gs pos="100000">
              <a:schemeClr val="accent1"/>
            </a:gs>
          </a:gsLst>
          <a:lin ang="5400000" scaled="0"/>
        </a:gradFill>
      </p:bgPr>
    </p:bg>
    <p:spTree>
      <p:nvGrpSpPr>
        <p:cNvPr id="237" name="Shape 237"/>
        <p:cNvGrpSpPr/>
        <p:nvPr/>
      </p:nvGrpSpPr>
      <p:grpSpPr>
        <a:xfrm>
          <a:off x="0" y="0"/>
          <a:ext cx="0" cy="0"/>
          <a:chOff x="0" y="0"/>
          <a:chExt cx="0" cy="0"/>
        </a:xfrm>
      </p:grpSpPr>
      <p:pic>
        <p:nvPicPr>
          <p:cNvPr descr="Siemens Cognisphere on Deep Blue Petrol gradient" id="238" name="Google Shape;238;p97"/>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239" name="Google Shape;239;p97"/>
          <p:cNvSpPr txBox="1"/>
          <p:nvPr>
            <p:ph type="title"/>
          </p:nvPr>
        </p:nvSpPr>
        <p:spPr>
          <a:xfrm>
            <a:off x="410400" y="1414464"/>
            <a:ext cx="11376788" cy="2769989"/>
          </a:xfrm>
          <a:prstGeom prst="rect">
            <a:avLst/>
          </a:prstGeom>
          <a:blipFill rotWithShape="1">
            <a:blip r:embed="rId3">
              <a:alphaModFix/>
            </a:blip>
            <a:stretch>
              <a:fillRect b="499" l="0" r="0" t="0"/>
            </a:stretch>
          </a:blipFill>
          <a:ln>
            <a:noFill/>
          </a:ln>
        </p:spPr>
        <p:txBody>
          <a:bodyPr anchorCtr="0" anchor="t" bIns="0" lIns="626400" spcFirstLastPara="1" rIns="0" wrap="square" tIns="432000">
            <a:spAutoFit/>
          </a:bodyPr>
          <a:lstStyle>
            <a:lvl1pPr lvl="0" algn="l">
              <a:lnSpc>
                <a:spcPct val="100000"/>
              </a:lnSpc>
              <a:spcBef>
                <a:spcPts val="0"/>
              </a:spcBef>
              <a:spcAft>
                <a:spcPts val="0"/>
              </a:spcAft>
              <a:buSzPts val="1400"/>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97"/>
          <p:cNvSpPr txBox="1"/>
          <p:nvPr>
            <p:ph idx="1" type="subTitle"/>
          </p:nvPr>
        </p:nvSpPr>
        <p:spPr>
          <a:xfrm>
            <a:off x="411163" y="4184453"/>
            <a:ext cx="9288000" cy="16226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Font typeface="Arial"/>
              <a:buNone/>
              <a:defRPr sz="1600"/>
            </a:lvl3pPr>
            <a:lvl4pPr lvl="3" algn="l">
              <a:lnSpc>
                <a:spcPct val="110000"/>
              </a:lnSpc>
              <a:spcBef>
                <a:spcPts val="300"/>
              </a:spcBef>
              <a:spcAft>
                <a:spcPts val="0"/>
              </a:spcAft>
              <a:buSzPts val="1600"/>
              <a:buFont typeface="Arial"/>
              <a:buNone/>
              <a:defRPr sz="1600"/>
            </a:lvl4pPr>
            <a:lvl5pPr lvl="4" algn="l">
              <a:lnSpc>
                <a:spcPct val="110000"/>
              </a:lnSpc>
              <a:spcBef>
                <a:spcPts val="0"/>
              </a:spcBef>
              <a:spcAft>
                <a:spcPts val="0"/>
              </a:spcAft>
              <a:buSzPts val="1600"/>
              <a:buFont typeface="Arial"/>
              <a:buNone/>
              <a:defRPr sz="1600"/>
            </a:lvl5pPr>
            <a:lvl6pPr lvl="5" algn="l">
              <a:lnSpc>
                <a:spcPct val="110000"/>
              </a:lnSpc>
              <a:spcBef>
                <a:spcPts val="0"/>
              </a:spcBef>
              <a:spcAft>
                <a:spcPts val="0"/>
              </a:spcAft>
              <a:buSzPts val="1600"/>
              <a:buNone/>
              <a:defRPr sz="1600"/>
            </a:lvl6pPr>
            <a:lvl7pPr lvl="6" algn="l">
              <a:lnSpc>
                <a:spcPct val="110000"/>
              </a:lnSpc>
              <a:spcBef>
                <a:spcPts val="0"/>
              </a:spcBef>
              <a:spcAft>
                <a:spcPts val="0"/>
              </a:spcAft>
              <a:buSzPts val="1600"/>
              <a:buNone/>
              <a:defRPr sz="1600"/>
            </a:lvl7pPr>
            <a:lvl8pPr lvl="7" algn="l">
              <a:lnSpc>
                <a:spcPct val="110000"/>
              </a:lnSpc>
              <a:spcBef>
                <a:spcPts val="0"/>
              </a:spcBef>
              <a:spcAft>
                <a:spcPts val="0"/>
              </a:spcAft>
              <a:buSzPts val="1600"/>
              <a:buNone/>
              <a:defRPr sz="1600"/>
            </a:lvl8pPr>
            <a:lvl9pPr lvl="8" algn="l">
              <a:lnSpc>
                <a:spcPct val="110000"/>
              </a:lnSpc>
              <a:spcBef>
                <a:spcPts val="0"/>
              </a:spcBef>
              <a:spcAft>
                <a:spcPts val="0"/>
              </a:spcAft>
              <a:buSzPts val="1600"/>
              <a:buNone/>
              <a:defRPr sz="1600"/>
            </a:lvl9pPr>
          </a:lstStyle>
          <a:p/>
        </p:txBody>
      </p:sp>
      <p:sp>
        <p:nvSpPr>
          <p:cNvPr id="241" name="Google Shape;241;p97"/>
          <p:cNvSpPr txBox="1"/>
          <p:nvPr>
            <p:ph idx="11" type="ftr"/>
          </p:nvPr>
        </p:nvSpPr>
        <p:spPr>
          <a:xfrm>
            <a:off x="411163" y="6310800"/>
            <a:ext cx="9288000" cy="54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pic>
        <p:nvPicPr>
          <p:cNvPr id="242" name="Google Shape;242;p97"/>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80pt">
  <p:cSld name="Title Deep Blue 80pt">
    <p:bg>
      <p:bgPr>
        <a:solidFill>
          <a:schemeClr val="dk2"/>
        </a:solidFill>
      </p:bgPr>
    </p:bg>
    <p:spTree>
      <p:nvGrpSpPr>
        <p:cNvPr id="248" name="Shape 248"/>
        <p:cNvGrpSpPr/>
        <p:nvPr/>
      </p:nvGrpSpPr>
      <p:grpSpPr>
        <a:xfrm>
          <a:off x="0" y="0"/>
          <a:ext cx="0" cy="0"/>
          <a:chOff x="0" y="0"/>
          <a:chExt cx="0" cy="0"/>
        </a:xfrm>
      </p:grpSpPr>
      <p:pic>
        <p:nvPicPr>
          <p:cNvPr id="249" name="Google Shape;249;p108"/>
          <p:cNvPicPr preferRelativeResize="0"/>
          <p:nvPr/>
        </p:nvPicPr>
        <p:blipFill rotWithShape="1">
          <a:blip r:embed="rId2">
            <a:alphaModFix/>
          </a:blip>
          <a:srcRect b="0" l="0" r="0" t="0"/>
          <a:stretch/>
        </p:blipFill>
        <p:spPr>
          <a:xfrm>
            <a:off x="0" y="1714"/>
            <a:ext cx="12192000" cy="6854572"/>
          </a:xfrm>
          <a:prstGeom prst="rect">
            <a:avLst/>
          </a:prstGeom>
          <a:noFill/>
          <a:ln>
            <a:noFill/>
          </a:ln>
        </p:spPr>
      </p:pic>
      <p:sp>
        <p:nvSpPr>
          <p:cNvPr id="250" name="Google Shape;250;p108"/>
          <p:cNvSpPr txBox="1"/>
          <p:nvPr>
            <p:ph type="title"/>
          </p:nvPr>
        </p:nvSpPr>
        <p:spPr>
          <a:xfrm>
            <a:off x="410400" y="1414464"/>
            <a:ext cx="11376788" cy="2462213"/>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08"/>
          <p:cNvSpPr txBox="1"/>
          <p:nvPr>
            <p:ph idx="1" type="subTitle"/>
          </p:nvPr>
        </p:nvSpPr>
        <p:spPr>
          <a:xfrm>
            <a:off x="411163" y="3876677"/>
            <a:ext cx="9288000" cy="1930398"/>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52" name="Google Shape;252;p108"/>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3" name="Google Shape;253;p108"/>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60pt">
  <p:cSld name="Title Deep Blue 60pt">
    <p:bg>
      <p:bgPr>
        <a:solidFill>
          <a:schemeClr val="dk2"/>
        </a:solidFill>
      </p:bgPr>
    </p:bg>
    <p:spTree>
      <p:nvGrpSpPr>
        <p:cNvPr id="254" name="Shape 254"/>
        <p:cNvGrpSpPr/>
        <p:nvPr/>
      </p:nvGrpSpPr>
      <p:grpSpPr>
        <a:xfrm>
          <a:off x="0" y="0"/>
          <a:ext cx="0" cy="0"/>
          <a:chOff x="0" y="0"/>
          <a:chExt cx="0" cy="0"/>
        </a:xfrm>
      </p:grpSpPr>
      <p:pic>
        <p:nvPicPr>
          <p:cNvPr descr="A close up of a light&#10;&#10;Description automatically generated" id="255" name="Google Shape;255;p10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6" name="Google Shape;256;p109"/>
          <p:cNvSpPr txBox="1"/>
          <p:nvPr>
            <p:ph type="title"/>
          </p:nvPr>
        </p:nvSpPr>
        <p:spPr>
          <a:xfrm>
            <a:off x="410400" y="1414463"/>
            <a:ext cx="11376788" cy="2769989"/>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109"/>
          <p:cNvSpPr txBox="1"/>
          <p:nvPr>
            <p:ph idx="1" type="subTitle"/>
          </p:nvPr>
        </p:nvSpPr>
        <p:spPr>
          <a:xfrm>
            <a:off x="411163" y="4184453"/>
            <a:ext cx="9288000" cy="1622622"/>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58" name="Google Shape;258;p109"/>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9" name="Google Shape;259;p109"/>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40pt">
  <p:cSld name="Title Deep Blue 40pt">
    <p:bg>
      <p:bgPr>
        <a:solidFill>
          <a:schemeClr val="dk2"/>
        </a:solidFill>
      </p:bgPr>
    </p:bg>
    <p:spTree>
      <p:nvGrpSpPr>
        <p:cNvPr id="260" name="Shape 260"/>
        <p:cNvGrpSpPr/>
        <p:nvPr/>
      </p:nvGrpSpPr>
      <p:grpSpPr>
        <a:xfrm>
          <a:off x="0" y="0"/>
          <a:ext cx="0" cy="0"/>
          <a:chOff x="0" y="0"/>
          <a:chExt cx="0" cy="0"/>
        </a:xfrm>
      </p:grpSpPr>
      <p:pic>
        <p:nvPicPr>
          <p:cNvPr descr="A picture containing light, star&#10;&#10;Description automatically generated" id="261" name="Google Shape;261;p110"/>
          <p:cNvPicPr preferRelativeResize="0"/>
          <p:nvPr/>
        </p:nvPicPr>
        <p:blipFill rotWithShape="1">
          <a:blip r:embed="rId2">
            <a:alphaModFix/>
          </a:blip>
          <a:srcRect b="0" l="0" r="0" t="0"/>
          <a:stretch/>
        </p:blipFill>
        <p:spPr>
          <a:xfrm>
            <a:off x="1" y="0"/>
            <a:ext cx="12192000" cy="6858000"/>
          </a:xfrm>
          <a:prstGeom prst="rect">
            <a:avLst/>
          </a:prstGeom>
          <a:noFill/>
          <a:ln>
            <a:noFill/>
          </a:ln>
        </p:spPr>
      </p:pic>
      <p:sp>
        <p:nvSpPr>
          <p:cNvPr id="262" name="Google Shape;262;p110"/>
          <p:cNvSpPr txBox="1"/>
          <p:nvPr>
            <p:ph type="title"/>
          </p:nvPr>
        </p:nvSpPr>
        <p:spPr>
          <a:xfrm>
            <a:off x="410400" y="1414463"/>
            <a:ext cx="9288000" cy="2462213"/>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110"/>
          <p:cNvSpPr txBox="1"/>
          <p:nvPr>
            <p:ph idx="1" type="subTitle"/>
          </p:nvPr>
        </p:nvSpPr>
        <p:spPr>
          <a:xfrm>
            <a:off x="411163" y="3876675"/>
            <a:ext cx="9288000" cy="19301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64" name="Google Shape;264;p110"/>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65" name="Google Shape;265;p110"/>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80pt">
  <p:cSld name="Title Gradient DB–Petrol 80pt">
    <p:bg>
      <p:bgPr>
        <a:gradFill>
          <a:gsLst>
            <a:gs pos="0">
              <a:schemeClr val="accent6"/>
            </a:gs>
            <a:gs pos="33000">
              <a:schemeClr val="accent6"/>
            </a:gs>
            <a:gs pos="100000">
              <a:schemeClr val="accent1"/>
            </a:gs>
          </a:gsLst>
          <a:lin ang="5400000" scaled="0"/>
        </a:gradFill>
      </p:bgPr>
    </p:bg>
    <p:spTree>
      <p:nvGrpSpPr>
        <p:cNvPr id="266" name="Shape 266"/>
        <p:cNvGrpSpPr/>
        <p:nvPr/>
      </p:nvGrpSpPr>
      <p:grpSpPr>
        <a:xfrm>
          <a:off x="0" y="0"/>
          <a:ext cx="0" cy="0"/>
          <a:chOff x="0" y="0"/>
          <a:chExt cx="0" cy="0"/>
        </a:xfrm>
      </p:grpSpPr>
      <p:pic>
        <p:nvPicPr>
          <p:cNvPr descr="Background pattern&#10;&#10;Description automatically generated" id="267" name="Google Shape;267;p1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8" name="Google Shape;268;p111"/>
          <p:cNvSpPr txBox="1"/>
          <p:nvPr>
            <p:ph type="title"/>
          </p:nvPr>
        </p:nvSpPr>
        <p:spPr>
          <a:xfrm>
            <a:off x="410400" y="1414464"/>
            <a:ext cx="11376788" cy="2462213"/>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111"/>
          <p:cNvSpPr txBox="1"/>
          <p:nvPr>
            <p:ph idx="1" type="subTitle"/>
          </p:nvPr>
        </p:nvSpPr>
        <p:spPr>
          <a:xfrm>
            <a:off x="411163" y="3876677"/>
            <a:ext cx="9288000" cy="1930398"/>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70" name="Google Shape;270;p111"/>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71" name="Google Shape;271;p111"/>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60pt">
  <p:cSld name="Title Gradient DB–Petrol 60pt">
    <p:bg>
      <p:bgPr>
        <a:gradFill>
          <a:gsLst>
            <a:gs pos="0">
              <a:schemeClr val="accent6"/>
            </a:gs>
            <a:gs pos="33000">
              <a:schemeClr val="accent6"/>
            </a:gs>
            <a:gs pos="100000">
              <a:schemeClr val="accent1"/>
            </a:gs>
          </a:gsLst>
          <a:lin ang="5400000" scaled="0"/>
        </a:gradFill>
      </p:bgPr>
    </p:bg>
    <p:spTree>
      <p:nvGrpSpPr>
        <p:cNvPr id="272" name="Shape 272"/>
        <p:cNvGrpSpPr/>
        <p:nvPr/>
      </p:nvGrpSpPr>
      <p:grpSpPr>
        <a:xfrm>
          <a:off x="0" y="0"/>
          <a:ext cx="0" cy="0"/>
          <a:chOff x="0" y="0"/>
          <a:chExt cx="0" cy="0"/>
        </a:xfrm>
      </p:grpSpPr>
      <p:pic>
        <p:nvPicPr>
          <p:cNvPr descr="Background pattern&#10;&#10;Description automatically generated" id="273" name="Google Shape;273;p11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74" name="Google Shape;274;p112"/>
          <p:cNvSpPr txBox="1"/>
          <p:nvPr>
            <p:ph type="title"/>
          </p:nvPr>
        </p:nvSpPr>
        <p:spPr>
          <a:xfrm>
            <a:off x="410400" y="1414464"/>
            <a:ext cx="11376788" cy="2769989"/>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112"/>
          <p:cNvSpPr txBox="1"/>
          <p:nvPr>
            <p:ph idx="1" type="subTitle"/>
          </p:nvPr>
        </p:nvSpPr>
        <p:spPr>
          <a:xfrm>
            <a:off x="411163" y="4184453"/>
            <a:ext cx="9288000" cy="16226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76" name="Google Shape;276;p112"/>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77" name="Google Shape;277;p112"/>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40pt">
  <p:cSld name="Title Gradient DB–Petrol 40pt">
    <p:bg>
      <p:bgPr>
        <a:gradFill>
          <a:gsLst>
            <a:gs pos="0">
              <a:schemeClr val="accent6"/>
            </a:gs>
            <a:gs pos="33000">
              <a:schemeClr val="accent6"/>
            </a:gs>
            <a:gs pos="100000">
              <a:schemeClr val="accent1"/>
            </a:gs>
          </a:gsLst>
          <a:lin ang="5400000" scaled="0"/>
        </a:gradFill>
      </p:bgPr>
    </p:bg>
    <p:spTree>
      <p:nvGrpSpPr>
        <p:cNvPr id="278" name="Shape 278"/>
        <p:cNvGrpSpPr/>
        <p:nvPr/>
      </p:nvGrpSpPr>
      <p:grpSpPr>
        <a:xfrm>
          <a:off x="0" y="0"/>
          <a:ext cx="0" cy="0"/>
          <a:chOff x="0" y="0"/>
          <a:chExt cx="0" cy="0"/>
        </a:xfrm>
      </p:grpSpPr>
      <p:pic>
        <p:nvPicPr>
          <p:cNvPr descr="A picture containing background pattern&#10;&#10;Description automatically generated" id="279" name="Google Shape;279;p1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80" name="Google Shape;280;p113"/>
          <p:cNvSpPr txBox="1"/>
          <p:nvPr>
            <p:ph type="title"/>
          </p:nvPr>
        </p:nvSpPr>
        <p:spPr>
          <a:xfrm>
            <a:off x="410400" y="1414463"/>
            <a:ext cx="9288000" cy="2462213"/>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113"/>
          <p:cNvSpPr txBox="1"/>
          <p:nvPr>
            <p:ph idx="1" type="subTitle"/>
          </p:nvPr>
        </p:nvSpPr>
        <p:spPr>
          <a:xfrm>
            <a:off x="411163" y="3876675"/>
            <a:ext cx="9288000" cy="19301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282" name="Google Shape;282;p113"/>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83" name="Google Shape;283;p113"/>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8pt">
  <p:cSld name="Title picture dark 48pt">
    <p:bg>
      <p:bgPr>
        <a:solidFill>
          <a:schemeClr val="dk2"/>
        </a:solidFill>
      </p:bgPr>
    </p:bg>
    <p:spTree>
      <p:nvGrpSpPr>
        <p:cNvPr id="284" name="Shape 284"/>
        <p:cNvGrpSpPr/>
        <p:nvPr/>
      </p:nvGrpSpPr>
      <p:grpSpPr>
        <a:xfrm>
          <a:off x="0" y="0"/>
          <a:ext cx="0" cy="0"/>
          <a:chOff x="0" y="0"/>
          <a:chExt cx="0" cy="0"/>
        </a:xfrm>
      </p:grpSpPr>
      <p:sp>
        <p:nvSpPr>
          <p:cNvPr id="285" name="Google Shape;285;p114"/>
          <p:cNvSpPr/>
          <p:nvPr>
            <p:ph idx="2" type="pic"/>
          </p:nvPr>
        </p:nvSpPr>
        <p:spPr>
          <a:xfrm>
            <a:off x="0" y="0"/>
            <a:ext cx="12192000" cy="3502800"/>
          </a:xfrm>
          <a:prstGeom prst="rect">
            <a:avLst/>
          </a:prstGeom>
          <a:solidFill>
            <a:schemeClr val="accent1"/>
          </a:solidFill>
          <a:ln>
            <a:noFill/>
          </a:ln>
        </p:spPr>
      </p:sp>
      <p:sp>
        <p:nvSpPr>
          <p:cNvPr id="286" name="Google Shape;286;p114"/>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114"/>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288" name="Google Shape;288;p114"/>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89" name="Google Shape;289;p114"/>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0pt">
  <p:cSld name="Title picture dark 40pt">
    <p:bg>
      <p:bgPr>
        <a:solidFill>
          <a:schemeClr val="dk2"/>
        </a:solidFill>
      </p:bgPr>
    </p:bg>
    <p:spTree>
      <p:nvGrpSpPr>
        <p:cNvPr id="290" name="Shape 290"/>
        <p:cNvGrpSpPr/>
        <p:nvPr/>
      </p:nvGrpSpPr>
      <p:grpSpPr>
        <a:xfrm>
          <a:off x="0" y="0"/>
          <a:ext cx="0" cy="0"/>
          <a:chOff x="0" y="0"/>
          <a:chExt cx="0" cy="0"/>
        </a:xfrm>
      </p:grpSpPr>
      <p:sp>
        <p:nvSpPr>
          <p:cNvPr id="291" name="Google Shape;291;p115"/>
          <p:cNvSpPr/>
          <p:nvPr>
            <p:ph idx="2" type="pic"/>
          </p:nvPr>
        </p:nvSpPr>
        <p:spPr>
          <a:xfrm>
            <a:off x="0" y="0"/>
            <a:ext cx="12192000" cy="3502800"/>
          </a:xfrm>
          <a:prstGeom prst="rect">
            <a:avLst/>
          </a:prstGeom>
          <a:solidFill>
            <a:schemeClr val="accent1"/>
          </a:solidFill>
          <a:ln>
            <a:noFill/>
          </a:ln>
        </p:spPr>
      </p:sp>
      <p:sp>
        <p:nvSpPr>
          <p:cNvPr id="292" name="Google Shape;292;p115"/>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115"/>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294" name="Google Shape;294;p115"/>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95" name="Google Shape;295;p115"/>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只有標題">
  <p:cSld name="1_只有標題">
    <p:spTree>
      <p:nvGrpSpPr>
        <p:cNvPr id="92" name="Shape 92"/>
        <p:cNvGrpSpPr/>
        <p:nvPr/>
      </p:nvGrpSpPr>
      <p:grpSpPr>
        <a:xfrm>
          <a:off x="0" y="0"/>
          <a:ext cx="0" cy="0"/>
          <a:chOff x="0" y="0"/>
          <a:chExt cx="0" cy="0"/>
        </a:xfrm>
      </p:grpSpPr>
      <p:sp>
        <p:nvSpPr>
          <p:cNvPr id="93" name="Google Shape;93;p87"/>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i="0" sz="1200" u="none" cap="none" strike="noStrike">
                <a:solidFill>
                  <a:srgbClr val="7F7F7F"/>
                </a:solidFill>
                <a:latin typeface="Arial"/>
                <a:ea typeface="Arial"/>
                <a:cs typeface="Arial"/>
                <a:sym typeface="Arial"/>
              </a:defRPr>
            </a:lvl1pPr>
            <a:lvl2pPr indent="0" lvl="1" marL="0" marR="0" algn="r">
              <a:spcBef>
                <a:spcPts val="0"/>
              </a:spcBef>
              <a:spcAft>
                <a:spcPts val="0"/>
              </a:spcAft>
              <a:buNone/>
              <a:defRPr b="1" i="0" sz="1200" u="none" cap="none" strike="noStrike">
                <a:solidFill>
                  <a:srgbClr val="7F7F7F"/>
                </a:solidFill>
                <a:latin typeface="Arial"/>
                <a:ea typeface="Arial"/>
                <a:cs typeface="Arial"/>
                <a:sym typeface="Arial"/>
              </a:defRPr>
            </a:lvl2pPr>
            <a:lvl3pPr indent="0" lvl="2" marL="0" marR="0" algn="r">
              <a:spcBef>
                <a:spcPts val="0"/>
              </a:spcBef>
              <a:spcAft>
                <a:spcPts val="0"/>
              </a:spcAft>
              <a:buNone/>
              <a:defRPr b="1" i="0" sz="1200" u="none" cap="none" strike="noStrike">
                <a:solidFill>
                  <a:srgbClr val="7F7F7F"/>
                </a:solidFill>
                <a:latin typeface="Arial"/>
                <a:ea typeface="Arial"/>
                <a:cs typeface="Arial"/>
                <a:sym typeface="Arial"/>
              </a:defRPr>
            </a:lvl3pPr>
            <a:lvl4pPr indent="0" lvl="3" marL="0" marR="0" algn="r">
              <a:spcBef>
                <a:spcPts val="0"/>
              </a:spcBef>
              <a:spcAft>
                <a:spcPts val="0"/>
              </a:spcAft>
              <a:buNone/>
              <a:defRPr b="1" i="0" sz="1200" u="none" cap="none" strike="noStrike">
                <a:solidFill>
                  <a:srgbClr val="7F7F7F"/>
                </a:solidFill>
                <a:latin typeface="Arial"/>
                <a:ea typeface="Arial"/>
                <a:cs typeface="Arial"/>
                <a:sym typeface="Arial"/>
              </a:defRPr>
            </a:lvl4pPr>
            <a:lvl5pPr indent="0" lvl="4" marL="0" marR="0" algn="r">
              <a:spcBef>
                <a:spcPts val="0"/>
              </a:spcBef>
              <a:spcAft>
                <a:spcPts val="0"/>
              </a:spcAft>
              <a:buNone/>
              <a:defRPr b="1" i="0" sz="1200" u="none" cap="none" strike="noStrike">
                <a:solidFill>
                  <a:srgbClr val="7F7F7F"/>
                </a:solidFill>
                <a:latin typeface="Arial"/>
                <a:ea typeface="Arial"/>
                <a:cs typeface="Arial"/>
                <a:sym typeface="Arial"/>
              </a:defRPr>
            </a:lvl5pPr>
            <a:lvl6pPr indent="0" lvl="5" marL="0" marR="0" algn="r">
              <a:spcBef>
                <a:spcPts val="0"/>
              </a:spcBef>
              <a:spcAft>
                <a:spcPts val="0"/>
              </a:spcAft>
              <a:buNone/>
              <a:defRPr b="1" i="0" sz="1200" u="none" cap="none" strike="noStrike">
                <a:solidFill>
                  <a:srgbClr val="7F7F7F"/>
                </a:solidFill>
                <a:latin typeface="Arial"/>
                <a:ea typeface="Arial"/>
                <a:cs typeface="Arial"/>
                <a:sym typeface="Arial"/>
              </a:defRPr>
            </a:lvl6pPr>
            <a:lvl7pPr indent="0" lvl="6" marL="0" marR="0" algn="r">
              <a:spcBef>
                <a:spcPts val="0"/>
              </a:spcBef>
              <a:spcAft>
                <a:spcPts val="0"/>
              </a:spcAft>
              <a:buNone/>
              <a:defRPr b="1" i="0" sz="1200" u="none" cap="none" strike="noStrike">
                <a:solidFill>
                  <a:srgbClr val="7F7F7F"/>
                </a:solidFill>
                <a:latin typeface="Arial"/>
                <a:ea typeface="Arial"/>
                <a:cs typeface="Arial"/>
                <a:sym typeface="Arial"/>
              </a:defRPr>
            </a:lvl7pPr>
            <a:lvl8pPr indent="0" lvl="7" marL="0" marR="0" algn="r">
              <a:spcBef>
                <a:spcPts val="0"/>
              </a:spcBef>
              <a:spcAft>
                <a:spcPts val="0"/>
              </a:spcAft>
              <a:buNone/>
              <a:defRPr b="1" i="0" sz="1200" u="none" cap="none" strike="noStrike">
                <a:solidFill>
                  <a:srgbClr val="7F7F7F"/>
                </a:solidFill>
                <a:latin typeface="Arial"/>
                <a:ea typeface="Arial"/>
                <a:cs typeface="Arial"/>
                <a:sym typeface="Arial"/>
              </a:defRPr>
            </a:lvl8pPr>
            <a:lvl9pPr indent="0" lvl="8" marL="0" marR="0" algn="r">
              <a:spcBef>
                <a:spcPts val="0"/>
              </a:spcBef>
              <a:spcAft>
                <a:spcPts val="0"/>
              </a:spcAft>
              <a:buNone/>
              <a:defRPr b="1"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36pt">
  <p:cSld name="Title picture dark 36pt">
    <p:bg>
      <p:bgPr>
        <a:solidFill>
          <a:schemeClr val="dk2"/>
        </a:solidFill>
      </p:bgPr>
    </p:bg>
    <p:spTree>
      <p:nvGrpSpPr>
        <p:cNvPr id="296" name="Shape 296"/>
        <p:cNvGrpSpPr/>
        <p:nvPr/>
      </p:nvGrpSpPr>
      <p:grpSpPr>
        <a:xfrm>
          <a:off x="0" y="0"/>
          <a:ext cx="0" cy="0"/>
          <a:chOff x="0" y="0"/>
          <a:chExt cx="0" cy="0"/>
        </a:xfrm>
      </p:grpSpPr>
      <p:sp>
        <p:nvSpPr>
          <p:cNvPr id="297" name="Google Shape;297;p116"/>
          <p:cNvSpPr/>
          <p:nvPr>
            <p:ph idx="2" type="pic"/>
          </p:nvPr>
        </p:nvSpPr>
        <p:spPr>
          <a:xfrm>
            <a:off x="0" y="0"/>
            <a:ext cx="12192000" cy="3502800"/>
          </a:xfrm>
          <a:prstGeom prst="rect">
            <a:avLst/>
          </a:prstGeom>
          <a:solidFill>
            <a:schemeClr val="accent1"/>
          </a:solidFill>
          <a:ln>
            <a:noFill/>
          </a:ln>
        </p:spPr>
      </p:sp>
      <p:sp>
        <p:nvSpPr>
          <p:cNvPr id="298" name="Google Shape;298;p116"/>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116"/>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300" name="Google Shape;300;p116"/>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01" name="Google Shape;301;p116"/>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8pt">
  <p:cSld name="Title picture Gradient 48pt">
    <p:bg>
      <p:bgPr>
        <a:gradFill>
          <a:gsLst>
            <a:gs pos="0">
              <a:schemeClr val="dk2"/>
            </a:gs>
            <a:gs pos="52000">
              <a:schemeClr val="dk2"/>
            </a:gs>
            <a:gs pos="100000">
              <a:schemeClr val="accent1"/>
            </a:gs>
          </a:gsLst>
          <a:lin ang="5400000" scaled="0"/>
        </a:gradFill>
      </p:bgPr>
    </p:bg>
    <p:spTree>
      <p:nvGrpSpPr>
        <p:cNvPr id="302" name="Shape 302"/>
        <p:cNvGrpSpPr/>
        <p:nvPr/>
      </p:nvGrpSpPr>
      <p:grpSpPr>
        <a:xfrm>
          <a:off x="0" y="0"/>
          <a:ext cx="0" cy="0"/>
          <a:chOff x="0" y="0"/>
          <a:chExt cx="0" cy="0"/>
        </a:xfrm>
      </p:grpSpPr>
      <p:sp>
        <p:nvSpPr>
          <p:cNvPr id="303" name="Google Shape;303;p117"/>
          <p:cNvSpPr/>
          <p:nvPr>
            <p:ph idx="2" type="pic"/>
          </p:nvPr>
        </p:nvSpPr>
        <p:spPr>
          <a:xfrm>
            <a:off x="0" y="0"/>
            <a:ext cx="12192000" cy="3502800"/>
          </a:xfrm>
          <a:prstGeom prst="rect">
            <a:avLst/>
          </a:prstGeom>
          <a:solidFill>
            <a:schemeClr val="accent1"/>
          </a:solidFill>
          <a:ln>
            <a:noFill/>
          </a:ln>
        </p:spPr>
      </p:sp>
      <p:sp>
        <p:nvSpPr>
          <p:cNvPr id="304" name="Google Shape;304;p117"/>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117"/>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306" name="Google Shape;306;p117"/>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07" name="Google Shape;307;p117"/>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0pt">
  <p:cSld name="Title picture Gradient 40pt">
    <p:bg>
      <p:bgPr>
        <a:gradFill>
          <a:gsLst>
            <a:gs pos="0">
              <a:schemeClr val="dk2"/>
            </a:gs>
            <a:gs pos="52000">
              <a:schemeClr val="dk2"/>
            </a:gs>
            <a:gs pos="100000">
              <a:schemeClr val="accent1"/>
            </a:gs>
          </a:gsLst>
          <a:lin ang="5400000" scaled="0"/>
        </a:gradFill>
      </p:bgPr>
    </p:bg>
    <p:spTree>
      <p:nvGrpSpPr>
        <p:cNvPr id="308" name="Shape 308"/>
        <p:cNvGrpSpPr/>
        <p:nvPr/>
      </p:nvGrpSpPr>
      <p:grpSpPr>
        <a:xfrm>
          <a:off x="0" y="0"/>
          <a:ext cx="0" cy="0"/>
          <a:chOff x="0" y="0"/>
          <a:chExt cx="0" cy="0"/>
        </a:xfrm>
      </p:grpSpPr>
      <p:sp>
        <p:nvSpPr>
          <p:cNvPr id="309" name="Google Shape;309;p118"/>
          <p:cNvSpPr/>
          <p:nvPr>
            <p:ph idx="2" type="pic"/>
          </p:nvPr>
        </p:nvSpPr>
        <p:spPr>
          <a:xfrm>
            <a:off x="0" y="0"/>
            <a:ext cx="12192000" cy="3502800"/>
          </a:xfrm>
          <a:prstGeom prst="rect">
            <a:avLst/>
          </a:prstGeom>
          <a:solidFill>
            <a:schemeClr val="accent1"/>
          </a:solidFill>
          <a:ln>
            <a:noFill/>
          </a:ln>
        </p:spPr>
      </p:sp>
      <p:sp>
        <p:nvSpPr>
          <p:cNvPr id="310" name="Google Shape;310;p118"/>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118"/>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312" name="Google Shape;312;p118"/>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3" name="Google Shape;313;p118"/>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36pt">
  <p:cSld name="Title picture Gradient 36pt">
    <p:bg>
      <p:bgPr>
        <a:gradFill>
          <a:gsLst>
            <a:gs pos="0">
              <a:schemeClr val="dk2"/>
            </a:gs>
            <a:gs pos="52000">
              <a:schemeClr val="dk2"/>
            </a:gs>
            <a:gs pos="100000">
              <a:schemeClr val="accent1"/>
            </a:gs>
          </a:gsLst>
          <a:lin ang="5400000" scaled="0"/>
        </a:gradFill>
      </p:bgPr>
    </p:bg>
    <p:spTree>
      <p:nvGrpSpPr>
        <p:cNvPr id="314" name="Shape 314"/>
        <p:cNvGrpSpPr/>
        <p:nvPr/>
      </p:nvGrpSpPr>
      <p:grpSpPr>
        <a:xfrm>
          <a:off x="0" y="0"/>
          <a:ext cx="0" cy="0"/>
          <a:chOff x="0" y="0"/>
          <a:chExt cx="0" cy="0"/>
        </a:xfrm>
      </p:grpSpPr>
      <p:sp>
        <p:nvSpPr>
          <p:cNvPr id="315" name="Google Shape;315;p119"/>
          <p:cNvSpPr/>
          <p:nvPr>
            <p:ph idx="2" type="pic"/>
          </p:nvPr>
        </p:nvSpPr>
        <p:spPr>
          <a:xfrm>
            <a:off x="0" y="0"/>
            <a:ext cx="12192000" cy="3502800"/>
          </a:xfrm>
          <a:prstGeom prst="rect">
            <a:avLst/>
          </a:prstGeom>
          <a:solidFill>
            <a:schemeClr val="accent1"/>
          </a:solidFill>
          <a:ln>
            <a:noFill/>
          </a:ln>
        </p:spPr>
      </p:sp>
      <p:sp>
        <p:nvSpPr>
          <p:cNvPr id="316" name="Google Shape;316;p119"/>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119"/>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318" name="Google Shape;318;p119"/>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9" name="Google Shape;319;p119"/>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80pt">
  <p:cSld name="Chapter title dark 80pt">
    <p:bg>
      <p:bgPr>
        <a:solidFill>
          <a:schemeClr val="dk2"/>
        </a:solidFill>
      </p:bgPr>
    </p:bg>
    <p:spTree>
      <p:nvGrpSpPr>
        <p:cNvPr id="320" name="Shape 320"/>
        <p:cNvGrpSpPr/>
        <p:nvPr/>
      </p:nvGrpSpPr>
      <p:grpSpPr>
        <a:xfrm>
          <a:off x="0" y="0"/>
          <a:ext cx="0" cy="0"/>
          <a:chOff x="0" y="0"/>
          <a:chExt cx="0" cy="0"/>
        </a:xfrm>
      </p:grpSpPr>
      <p:sp>
        <p:nvSpPr>
          <p:cNvPr id="321" name="Google Shape;321;p120"/>
          <p:cNvSpPr txBox="1"/>
          <p:nvPr>
            <p:ph type="title"/>
          </p:nvPr>
        </p:nvSpPr>
        <p:spPr>
          <a:xfrm>
            <a:off x="410400" y="1414463"/>
            <a:ext cx="11376788" cy="2462213"/>
          </a:xfrm>
          <a:prstGeom prst="rect">
            <a:avLst/>
          </a:prstGeom>
          <a:blipFill rotWithShape="1">
            <a:blip r:embed="rId2">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120"/>
          <p:cNvSpPr txBox="1"/>
          <p:nvPr>
            <p:ph idx="1" type="subTitle"/>
          </p:nvPr>
        </p:nvSpPr>
        <p:spPr>
          <a:xfrm>
            <a:off x="411163" y="3876675"/>
            <a:ext cx="9288000" cy="1930399"/>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323" name="Google Shape;323;p120"/>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12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25" name="Google Shape;325;p120"/>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60pt">
  <p:cSld name="Chapter title dark 60pt">
    <p:bg>
      <p:bgPr>
        <a:solidFill>
          <a:schemeClr val="dk2"/>
        </a:solidFill>
      </p:bgPr>
    </p:bg>
    <p:spTree>
      <p:nvGrpSpPr>
        <p:cNvPr id="326" name="Shape 326"/>
        <p:cNvGrpSpPr/>
        <p:nvPr/>
      </p:nvGrpSpPr>
      <p:grpSpPr>
        <a:xfrm>
          <a:off x="0" y="0"/>
          <a:ext cx="0" cy="0"/>
          <a:chOff x="0" y="0"/>
          <a:chExt cx="0" cy="0"/>
        </a:xfrm>
      </p:grpSpPr>
      <p:sp>
        <p:nvSpPr>
          <p:cNvPr id="327" name="Google Shape;327;p121"/>
          <p:cNvSpPr txBox="1"/>
          <p:nvPr>
            <p:ph type="title"/>
          </p:nvPr>
        </p:nvSpPr>
        <p:spPr>
          <a:xfrm>
            <a:off x="410400" y="1414463"/>
            <a:ext cx="11376788" cy="2769989"/>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121"/>
          <p:cNvSpPr txBox="1"/>
          <p:nvPr>
            <p:ph idx="1" type="subTitle"/>
          </p:nvPr>
        </p:nvSpPr>
        <p:spPr>
          <a:xfrm>
            <a:off x="411163" y="4184452"/>
            <a:ext cx="9288000" cy="1622622"/>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329" name="Google Shape;329;p121"/>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12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31" name="Google Shape;331;p121"/>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40pt">
  <p:cSld name="Chapter title dark 40pt">
    <p:bg>
      <p:bgPr>
        <a:solidFill>
          <a:schemeClr val="dk2"/>
        </a:solidFill>
      </p:bgPr>
    </p:bg>
    <p:spTree>
      <p:nvGrpSpPr>
        <p:cNvPr id="332" name="Shape 332"/>
        <p:cNvGrpSpPr/>
        <p:nvPr/>
      </p:nvGrpSpPr>
      <p:grpSpPr>
        <a:xfrm>
          <a:off x="0" y="0"/>
          <a:ext cx="0" cy="0"/>
          <a:chOff x="0" y="0"/>
          <a:chExt cx="0" cy="0"/>
        </a:xfrm>
      </p:grpSpPr>
      <p:sp>
        <p:nvSpPr>
          <p:cNvPr id="333" name="Google Shape;333;p122"/>
          <p:cNvSpPr txBox="1"/>
          <p:nvPr>
            <p:ph type="title"/>
          </p:nvPr>
        </p:nvSpPr>
        <p:spPr>
          <a:xfrm>
            <a:off x="410400" y="1414464"/>
            <a:ext cx="11376788" cy="2462213"/>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122"/>
          <p:cNvSpPr txBox="1"/>
          <p:nvPr>
            <p:ph idx="1" type="subTitle"/>
          </p:nvPr>
        </p:nvSpPr>
        <p:spPr>
          <a:xfrm>
            <a:off x="411163" y="3876677"/>
            <a:ext cx="9288000" cy="19301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335" name="Google Shape;335;p122"/>
          <p:cNvSpPr txBox="1"/>
          <p:nvPr>
            <p:ph idx="11" type="ftr"/>
          </p:nvPr>
        </p:nvSpPr>
        <p:spPr>
          <a:xfrm>
            <a:off x="1059160" y="6310800"/>
            <a:ext cx="863924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12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37" name="Google Shape;337;p122"/>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Agenda">
  <p:cSld name="Table of contents / Agenda">
    <p:bg>
      <p:bgPr>
        <a:solidFill>
          <a:schemeClr val="dk2"/>
        </a:solidFill>
      </p:bgPr>
    </p:bg>
    <p:spTree>
      <p:nvGrpSpPr>
        <p:cNvPr id="338" name="Shape 338"/>
        <p:cNvGrpSpPr/>
        <p:nvPr/>
      </p:nvGrpSpPr>
      <p:grpSpPr>
        <a:xfrm>
          <a:off x="0" y="0"/>
          <a:ext cx="0" cy="0"/>
          <a:chOff x="0" y="0"/>
          <a:chExt cx="0" cy="0"/>
        </a:xfrm>
      </p:grpSpPr>
      <p:sp>
        <p:nvSpPr>
          <p:cNvPr id="339" name="Google Shape;339;p123"/>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0" name="Google Shape;340;p123"/>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123"/>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42" name="Google Shape;342;p123"/>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p:cSld name="Free Content">
    <p:spTree>
      <p:nvGrpSpPr>
        <p:cNvPr id="343" name="Shape 343"/>
        <p:cNvGrpSpPr/>
        <p:nvPr/>
      </p:nvGrpSpPr>
      <p:grpSpPr>
        <a:xfrm>
          <a:off x="0" y="0"/>
          <a:ext cx="0" cy="0"/>
          <a:chOff x="0" y="0"/>
          <a:chExt cx="0" cy="0"/>
        </a:xfrm>
      </p:grpSpPr>
      <p:sp>
        <p:nvSpPr>
          <p:cNvPr id="344" name="Google Shape;344;p124"/>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124"/>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124"/>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47" name="Google Shape;347;p12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p:cSld name="Single large image">
    <p:spTree>
      <p:nvGrpSpPr>
        <p:cNvPr id="348" name="Shape 348"/>
        <p:cNvGrpSpPr/>
        <p:nvPr/>
      </p:nvGrpSpPr>
      <p:grpSpPr>
        <a:xfrm>
          <a:off x="0" y="0"/>
          <a:ext cx="0" cy="0"/>
          <a:chOff x="0" y="0"/>
          <a:chExt cx="0" cy="0"/>
        </a:xfrm>
      </p:grpSpPr>
      <p:sp>
        <p:nvSpPr>
          <p:cNvPr id="349" name="Google Shape;349;p125"/>
          <p:cNvSpPr/>
          <p:nvPr>
            <p:ph idx="2" type="pic"/>
          </p:nvPr>
        </p:nvSpPr>
        <p:spPr>
          <a:xfrm>
            <a:off x="0" y="1"/>
            <a:ext cx="12192000" cy="6167438"/>
          </a:xfrm>
          <a:prstGeom prst="rect">
            <a:avLst/>
          </a:prstGeom>
          <a:solidFill>
            <a:schemeClr val="accent1"/>
          </a:solidFill>
          <a:ln>
            <a:noFill/>
          </a:ln>
        </p:spPr>
      </p:sp>
      <p:sp>
        <p:nvSpPr>
          <p:cNvPr id="350" name="Google Shape;350;p125"/>
          <p:cNvSpPr txBox="1"/>
          <p:nvPr>
            <p:ph type="title"/>
          </p:nvPr>
        </p:nvSpPr>
        <p:spPr>
          <a:xfrm>
            <a:off x="1022400" y="1054100"/>
            <a:ext cx="9252000" cy="149186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125"/>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125"/>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53" name="Google Shape;353;p125"/>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664">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large)" type="obj">
  <p:cSld name="OBJECT">
    <p:spTree>
      <p:nvGrpSpPr>
        <p:cNvPr id="94" name="Shape 94"/>
        <p:cNvGrpSpPr/>
        <p:nvPr/>
      </p:nvGrpSpPr>
      <p:grpSpPr>
        <a:xfrm>
          <a:off x="0" y="0"/>
          <a:ext cx="0" cy="0"/>
          <a:chOff x="0" y="0"/>
          <a:chExt cx="0" cy="0"/>
        </a:xfrm>
      </p:grpSpPr>
      <p:sp>
        <p:nvSpPr>
          <p:cNvPr id="95" name="Google Shape;95;p88"/>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8"/>
          <p:cNvSpPr txBox="1"/>
          <p:nvPr>
            <p:ph idx="1" type="body"/>
          </p:nvPr>
        </p:nvSpPr>
        <p:spPr>
          <a:xfrm>
            <a:off x="626736" y="1412874"/>
            <a:ext cx="8204689" cy="47529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800"/>
              <a:buFont typeface="Arial"/>
              <a:buNone/>
              <a:defRPr/>
            </a:lvl1pPr>
            <a:lvl2pPr indent="-342900" lvl="1" marL="914400" algn="l">
              <a:lnSpc>
                <a:spcPct val="110000"/>
              </a:lnSpc>
              <a:spcBef>
                <a:spcPts val="0"/>
              </a:spcBef>
              <a:spcAft>
                <a:spcPts val="0"/>
              </a:spcAft>
              <a:buSzPts val="1800"/>
              <a:buChar char="•"/>
              <a:defRPr/>
            </a:lvl2pPr>
            <a:lvl3pPr indent="-342900" lvl="2" marL="1371600" algn="l">
              <a:lnSpc>
                <a:spcPct val="110000"/>
              </a:lnSpc>
              <a:spcBef>
                <a:spcPts val="0"/>
              </a:spcBef>
              <a:spcAft>
                <a:spcPts val="0"/>
              </a:spcAft>
              <a:buSzPts val="1800"/>
              <a:buChar char="•"/>
              <a:defRPr/>
            </a:lvl3pPr>
            <a:lvl4pPr indent="-342900" lvl="3" marL="1828800" algn="l">
              <a:lnSpc>
                <a:spcPct val="110000"/>
              </a:lnSpc>
              <a:spcBef>
                <a:spcPts val="0"/>
              </a:spcBef>
              <a:spcAft>
                <a:spcPts val="0"/>
              </a:spcAft>
              <a:buSzPts val="1800"/>
              <a:buChar char="•"/>
              <a:defRPr/>
            </a:lvl4pPr>
            <a:lvl5pPr indent="-342900" lvl="4" marL="2286000" algn="l">
              <a:lnSpc>
                <a:spcPct val="110000"/>
              </a:lnSpc>
              <a:spcBef>
                <a:spcPts val="0"/>
              </a:spcBef>
              <a:spcAft>
                <a:spcPts val="0"/>
              </a:spcAft>
              <a:buSzPts val="1800"/>
              <a:buChar char="•"/>
              <a:defRPr/>
            </a:lvl5pPr>
            <a:lvl6pPr indent="-228600" lvl="5" marL="2743200" algn="l">
              <a:lnSpc>
                <a:spcPct val="110000"/>
              </a:lnSpc>
              <a:spcBef>
                <a:spcPts val="0"/>
              </a:spcBef>
              <a:spcAft>
                <a:spcPts val="0"/>
              </a:spcAft>
              <a:buSzPts val="1800"/>
              <a:buNone/>
              <a:defRPr/>
            </a:lvl6pPr>
            <a:lvl7pPr indent="-228600" lvl="6" marL="3200400" algn="l">
              <a:lnSpc>
                <a:spcPct val="110000"/>
              </a:lnSpc>
              <a:spcBef>
                <a:spcPts val="0"/>
              </a:spcBef>
              <a:spcAft>
                <a:spcPts val="0"/>
              </a:spcAft>
              <a:buSzPts val="1800"/>
              <a:buNone/>
              <a:defRPr/>
            </a:lvl7pPr>
            <a:lvl8pPr indent="-228600" lvl="7" marL="3657600" algn="l">
              <a:lnSpc>
                <a:spcPct val="110000"/>
              </a:lnSpc>
              <a:spcBef>
                <a:spcPts val="0"/>
              </a:spcBef>
              <a:spcAft>
                <a:spcPts val="0"/>
              </a:spcAft>
              <a:buSzPts val="1800"/>
              <a:buNone/>
              <a:defRPr/>
            </a:lvl8pPr>
            <a:lvl9pPr indent="-228600" lvl="8" marL="4114800" algn="l">
              <a:lnSpc>
                <a:spcPct val="110000"/>
              </a:lnSpc>
              <a:spcBef>
                <a:spcPts val="0"/>
              </a:spcBef>
              <a:spcAft>
                <a:spcPts val="0"/>
              </a:spcAft>
              <a:buSzPts val="1800"/>
              <a:buNone/>
              <a:defRPr/>
            </a:lvl9pPr>
          </a:lstStyle>
          <a:p/>
        </p:txBody>
      </p:sp>
      <p:sp>
        <p:nvSpPr>
          <p:cNvPr id="97" name="Google Shape;97;p88"/>
          <p:cNvSpPr txBox="1"/>
          <p:nvPr>
            <p:ph idx="12" type="sldNum"/>
          </p:nvPr>
        </p:nvSpPr>
        <p:spPr>
          <a:xfrm>
            <a:off x="11712624" y="6613253"/>
            <a:ext cx="463411" cy="272131"/>
          </a:xfrm>
          <a:prstGeom prst="rect">
            <a:avLst/>
          </a:prstGeom>
          <a:noFill/>
          <a:ln>
            <a:noFill/>
          </a:ln>
        </p:spPr>
        <p:txBody>
          <a:bodyPr anchorCtr="0" anchor="t" bIns="45700" lIns="91425" spcFirstLastPara="1" rIns="91425" wrap="square" tIns="45700">
            <a:noAutofit/>
          </a:bodyPr>
          <a:lstStyle>
            <a:lvl1pPr indent="0" lvl="0" marL="0" marR="0" algn="ctr">
              <a:spcBef>
                <a:spcPts val="0"/>
              </a:spcBef>
              <a:spcAft>
                <a:spcPts val="0"/>
              </a:spcAft>
              <a:buNone/>
              <a:defRPr b="1" i="0" sz="1199" u="none" cap="none" strike="noStrike">
                <a:solidFill>
                  <a:srgbClr val="7F7F7F"/>
                </a:solidFill>
                <a:latin typeface="Arial"/>
                <a:ea typeface="Arial"/>
                <a:cs typeface="Arial"/>
                <a:sym typeface="Arial"/>
              </a:defRPr>
            </a:lvl1pPr>
            <a:lvl2pPr indent="0" lvl="1" marL="0" marR="0" algn="ctr">
              <a:spcBef>
                <a:spcPts val="0"/>
              </a:spcBef>
              <a:spcAft>
                <a:spcPts val="0"/>
              </a:spcAft>
              <a:buNone/>
              <a:defRPr b="1" i="0" sz="1199" u="none" cap="none" strike="noStrike">
                <a:solidFill>
                  <a:srgbClr val="7F7F7F"/>
                </a:solidFill>
                <a:latin typeface="Arial"/>
                <a:ea typeface="Arial"/>
                <a:cs typeface="Arial"/>
                <a:sym typeface="Arial"/>
              </a:defRPr>
            </a:lvl2pPr>
            <a:lvl3pPr indent="0" lvl="2" marL="0" marR="0" algn="ctr">
              <a:spcBef>
                <a:spcPts val="0"/>
              </a:spcBef>
              <a:spcAft>
                <a:spcPts val="0"/>
              </a:spcAft>
              <a:buNone/>
              <a:defRPr b="1" i="0" sz="1199" u="none" cap="none" strike="noStrike">
                <a:solidFill>
                  <a:srgbClr val="7F7F7F"/>
                </a:solidFill>
                <a:latin typeface="Arial"/>
                <a:ea typeface="Arial"/>
                <a:cs typeface="Arial"/>
                <a:sym typeface="Arial"/>
              </a:defRPr>
            </a:lvl3pPr>
            <a:lvl4pPr indent="0" lvl="3" marL="0" marR="0" algn="ctr">
              <a:spcBef>
                <a:spcPts val="0"/>
              </a:spcBef>
              <a:spcAft>
                <a:spcPts val="0"/>
              </a:spcAft>
              <a:buNone/>
              <a:defRPr b="1" i="0" sz="1199" u="none" cap="none" strike="noStrike">
                <a:solidFill>
                  <a:srgbClr val="7F7F7F"/>
                </a:solidFill>
                <a:latin typeface="Arial"/>
                <a:ea typeface="Arial"/>
                <a:cs typeface="Arial"/>
                <a:sym typeface="Arial"/>
              </a:defRPr>
            </a:lvl4pPr>
            <a:lvl5pPr indent="0" lvl="4" marL="0" marR="0" algn="ctr">
              <a:spcBef>
                <a:spcPts val="0"/>
              </a:spcBef>
              <a:spcAft>
                <a:spcPts val="0"/>
              </a:spcAft>
              <a:buNone/>
              <a:defRPr b="1" i="0" sz="1199" u="none" cap="none" strike="noStrike">
                <a:solidFill>
                  <a:srgbClr val="7F7F7F"/>
                </a:solidFill>
                <a:latin typeface="Arial"/>
                <a:ea typeface="Arial"/>
                <a:cs typeface="Arial"/>
                <a:sym typeface="Arial"/>
              </a:defRPr>
            </a:lvl5pPr>
            <a:lvl6pPr indent="0" lvl="5" marL="0" marR="0" algn="ctr">
              <a:spcBef>
                <a:spcPts val="0"/>
              </a:spcBef>
              <a:spcAft>
                <a:spcPts val="0"/>
              </a:spcAft>
              <a:buNone/>
              <a:defRPr b="1" i="0" sz="1199" u="none" cap="none" strike="noStrike">
                <a:solidFill>
                  <a:srgbClr val="7F7F7F"/>
                </a:solidFill>
                <a:latin typeface="Arial"/>
                <a:ea typeface="Arial"/>
                <a:cs typeface="Arial"/>
                <a:sym typeface="Arial"/>
              </a:defRPr>
            </a:lvl6pPr>
            <a:lvl7pPr indent="0" lvl="6" marL="0" marR="0" algn="ctr">
              <a:spcBef>
                <a:spcPts val="0"/>
              </a:spcBef>
              <a:spcAft>
                <a:spcPts val="0"/>
              </a:spcAft>
              <a:buNone/>
              <a:defRPr b="1" i="0" sz="1199" u="none" cap="none" strike="noStrike">
                <a:solidFill>
                  <a:srgbClr val="7F7F7F"/>
                </a:solidFill>
                <a:latin typeface="Arial"/>
                <a:ea typeface="Arial"/>
                <a:cs typeface="Arial"/>
                <a:sym typeface="Arial"/>
              </a:defRPr>
            </a:lvl7pPr>
            <a:lvl8pPr indent="0" lvl="7" marL="0" marR="0" algn="ctr">
              <a:spcBef>
                <a:spcPts val="0"/>
              </a:spcBef>
              <a:spcAft>
                <a:spcPts val="0"/>
              </a:spcAft>
              <a:buNone/>
              <a:defRPr b="1" i="0" sz="1199" u="none" cap="none" strike="noStrike">
                <a:solidFill>
                  <a:srgbClr val="7F7F7F"/>
                </a:solidFill>
                <a:latin typeface="Arial"/>
                <a:ea typeface="Arial"/>
                <a:cs typeface="Arial"/>
                <a:sym typeface="Arial"/>
              </a:defRPr>
            </a:lvl8pPr>
            <a:lvl9pPr indent="0" lvl="8" marL="0" marR="0" algn="ctr">
              <a:spcBef>
                <a:spcPts val="0"/>
              </a:spcBef>
              <a:spcAft>
                <a:spcPts val="0"/>
              </a:spcAft>
              <a:buNone/>
              <a:defRPr b="1" i="0" sz="1199"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Text spotlight)">
  <p:cSld name="Single image (Text spotlight)">
    <p:spTree>
      <p:nvGrpSpPr>
        <p:cNvPr id="354" name="Shape 354"/>
        <p:cNvGrpSpPr/>
        <p:nvPr/>
      </p:nvGrpSpPr>
      <p:grpSpPr>
        <a:xfrm>
          <a:off x="0" y="0"/>
          <a:ext cx="0" cy="0"/>
          <a:chOff x="0" y="0"/>
          <a:chExt cx="0" cy="0"/>
        </a:xfrm>
      </p:grpSpPr>
      <p:sp>
        <p:nvSpPr>
          <p:cNvPr id="355" name="Google Shape;355;p126"/>
          <p:cNvSpPr/>
          <p:nvPr>
            <p:ph idx="2" type="pic"/>
          </p:nvPr>
        </p:nvSpPr>
        <p:spPr>
          <a:xfrm>
            <a:off x="0" y="1"/>
            <a:ext cx="7611160" cy="6167438"/>
          </a:xfrm>
          <a:prstGeom prst="rect">
            <a:avLst/>
          </a:prstGeom>
          <a:solidFill>
            <a:schemeClr val="accent1"/>
          </a:solidFill>
          <a:ln>
            <a:noFill/>
          </a:ln>
        </p:spPr>
      </p:sp>
      <p:sp>
        <p:nvSpPr>
          <p:cNvPr id="356" name="Google Shape;356;p126"/>
          <p:cNvSpPr txBox="1"/>
          <p:nvPr>
            <p:ph type="title"/>
          </p:nvPr>
        </p:nvSpPr>
        <p:spPr>
          <a:xfrm>
            <a:off x="1022400" y="1054100"/>
            <a:ext cx="6156275" cy="221599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126"/>
          <p:cNvSpPr txBox="1"/>
          <p:nvPr>
            <p:ph idx="1" type="body"/>
          </p:nvPr>
        </p:nvSpPr>
        <p:spPr>
          <a:xfrm>
            <a:off x="8042400" y="1054100"/>
            <a:ext cx="3744000" cy="51133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58" name="Google Shape;358;p126"/>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126"/>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60" name="Google Shape;360;p126"/>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Deep Blue">
  <p:cSld name="Full bleed color Deep Blue">
    <p:bg>
      <p:bgPr>
        <a:solidFill>
          <a:schemeClr val="dk2"/>
        </a:solidFill>
      </p:bgPr>
    </p:bg>
    <p:spTree>
      <p:nvGrpSpPr>
        <p:cNvPr id="361" name="Shape 361"/>
        <p:cNvGrpSpPr/>
        <p:nvPr/>
      </p:nvGrpSpPr>
      <p:grpSpPr>
        <a:xfrm>
          <a:off x="0" y="0"/>
          <a:ext cx="0" cy="0"/>
          <a:chOff x="0" y="0"/>
          <a:chExt cx="0" cy="0"/>
        </a:xfrm>
      </p:grpSpPr>
      <p:sp>
        <p:nvSpPr>
          <p:cNvPr id="362" name="Google Shape;362;p127"/>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127"/>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12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65" name="Google Shape;365;p127"/>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Gradient">
  <p:cSld name="Full bleed color Gradient">
    <p:bg>
      <p:bgPr>
        <a:gradFill>
          <a:gsLst>
            <a:gs pos="0">
              <a:schemeClr val="accent6"/>
            </a:gs>
            <a:gs pos="33000">
              <a:schemeClr val="accent6"/>
            </a:gs>
            <a:gs pos="100000">
              <a:schemeClr val="accent1"/>
            </a:gs>
          </a:gsLst>
          <a:lin ang="5400000" scaled="0"/>
        </a:gradFill>
      </p:bgPr>
    </p:bg>
    <p:spTree>
      <p:nvGrpSpPr>
        <p:cNvPr id="366" name="Shape 366"/>
        <p:cNvGrpSpPr/>
        <p:nvPr/>
      </p:nvGrpSpPr>
      <p:grpSpPr>
        <a:xfrm>
          <a:off x="0" y="0"/>
          <a:ext cx="0" cy="0"/>
          <a:chOff x="0" y="0"/>
          <a:chExt cx="0" cy="0"/>
        </a:xfrm>
      </p:grpSpPr>
      <p:sp>
        <p:nvSpPr>
          <p:cNvPr id="367" name="Google Shape;367;p128"/>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128"/>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128"/>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70" name="Google Shape;370;p128"/>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3">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small)">
  <p:cSld name="One object (small)">
    <p:spTree>
      <p:nvGrpSpPr>
        <p:cNvPr id="371" name="Shape 371"/>
        <p:cNvGrpSpPr/>
        <p:nvPr/>
      </p:nvGrpSpPr>
      <p:grpSpPr>
        <a:xfrm>
          <a:off x="0" y="0"/>
          <a:ext cx="0" cy="0"/>
          <a:chOff x="0" y="0"/>
          <a:chExt cx="0" cy="0"/>
        </a:xfrm>
      </p:grpSpPr>
      <p:sp>
        <p:nvSpPr>
          <p:cNvPr id="372" name="Google Shape;372;p129"/>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129"/>
          <p:cNvSpPr txBox="1"/>
          <p:nvPr>
            <p:ph idx="1" type="body"/>
          </p:nvPr>
        </p:nvSpPr>
        <p:spPr>
          <a:xfrm>
            <a:off x="411162" y="1414800"/>
            <a:ext cx="7199313"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74" name="Google Shape;374;p129"/>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129"/>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76" name="Google Shape;376;p129"/>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large)">
  <p:cSld name="One object (large)">
    <p:spTree>
      <p:nvGrpSpPr>
        <p:cNvPr id="377" name="Shape 377"/>
        <p:cNvGrpSpPr/>
        <p:nvPr/>
      </p:nvGrpSpPr>
      <p:grpSpPr>
        <a:xfrm>
          <a:off x="0" y="0"/>
          <a:ext cx="0" cy="0"/>
          <a:chOff x="0" y="0"/>
          <a:chExt cx="0" cy="0"/>
        </a:xfrm>
      </p:grpSpPr>
      <p:sp>
        <p:nvSpPr>
          <p:cNvPr id="378" name="Google Shape;378;p130"/>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130"/>
          <p:cNvSpPr txBox="1"/>
          <p:nvPr>
            <p:ph idx="1" type="body"/>
          </p:nvPr>
        </p:nvSpPr>
        <p:spPr>
          <a:xfrm>
            <a:off x="411162" y="1414800"/>
            <a:ext cx="11376026"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80" name="Google Shape;380;p130"/>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 name="Google Shape;381;p13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82" name="Google Shape;382;p130"/>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383" name="Shape 383"/>
        <p:cNvGrpSpPr/>
        <p:nvPr/>
      </p:nvGrpSpPr>
      <p:grpSpPr>
        <a:xfrm>
          <a:off x="0" y="0"/>
          <a:ext cx="0" cy="0"/>
          <a:chOff x="0" y="0"/>
          <a:chExt cx="0" cy="0"/>
        </a:xfrm>
      </p:grpSpPr>
      <p:sp>
        <p:nvSpPr>
          <p:cNvPr id="384" name="Google Shape;384;p131"/>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131"/>
          <p:cNvSpPr txBox="1"/>
          <p:nvPr>
            <p:ph idx="1" type="body"/>
          </p:nvPr>
        </p:nvSpPr>
        <p:spPr>
          <a:xfrm>
            <a:off x="411162" y="1414800"/>
            <a:ext cx="5470526"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86" name="Google Shape;386;p131"/>
          <p:cNvSpPr txBox="1"/>
          <p:nvPr>
            <p:ph idx="2" type="body"/>
          </p:nvPr>
        </p:nvSpPr>
        <p:spPr>
          <a:xfrm>
            <a:off x="6315075" y="1414800"/>
            <a:ext cx="5465763"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87" name="Google Shape;387;p131"/>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13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89" name="Google Shape;389;p131"/>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390" name="Shape 390"/>
        <p:cNvGrpSpPr/>
        <p:nvPr/>
      </p:nvGrpSpPr>
      <p:grpSpPr>
        <a:xfrm>
          <a:off x="0" y="0"/>
          <a:ext cx="0" cy="0"/>
          <a:chOff x="0" y="0"/>
          <a:chExt cx="0" cy="0"/>
        </a:xfrm>
      </p:grpSpPr>
      <p:sp>
        <p:nvSpPr>
          <p:cNvPr id="391" name="Google Shape;391;p132"/>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132"/>
          <p:cNvSpPr txBox="1"/>
          <p:nvPr>
            <p:ph idx="1" type="body"/>
          </p:nvPr>
        </p:nvSpPr>
        <p:spPr>
          <a:xfrm>
            <a:off x="411162"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93" name="Google Shape;393;p132"/>
          <p:cNvSpPr txBox="1"/>
          <p:nvPr>
            <p:ph idx="2" type="body"/>
          </p:nvPr>
        </p:nvSpPr>
        <p:spPr>
          <a:xfrm>
            <a:off x="4298400"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94" name="Google Shape;394;p132"/>
          <p:cNvSpPr txBox="1"/>
          <p:nvPr>
            <p:ph idx="3" type="body"/>
          </p:nvPr>
        </p:nvSpPr>
        <p:spPr>
          <a:xfrm>
            <a:off x="8186400"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395" name="Google Shape;395;p132"/>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13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97" name="Google Shape;397;p132"/>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objects">
  <p:cSld name="Four objects">
    <p:spTree>
      <p:nvGrpSpPr>
        <p:cNvPr id="398" name="Shape 398"/>
        <p:cNvGrpSpPr/>
        <p:nvPr/>
      </p:nvGrpSpPr>
      <p:grpSpPr>
        <a:xfrm>
          <a:off x="0" y="0"/>
          <a:ext cx="0" cy="0"/>
          <a:chOff x="0" y="0"/>
          <a:chExt cx="0" cy="0"/>
        </a:xfrm>
      </p:grpSpPr>
      <p:sp>
        <p:nvSpPr>
          <p:cNvPr id="399" name="Google Shape;399;p133"/>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133"/>
          <p:cNvSpPr txBox="1"/>
          <p:nvPr>
            <p:ph idx="1" type="body"/>
          </p:nvPr>
        </p:nvSpPr>
        <p:spPr>
          <a:xfrm>
            <a:off x="411162" y="1414800"/>
            <a:ext cx="5470526"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401" name="Google Shape;401;p133"/>
          <p:cNvSpPr txBox="1"/>
          <p:nvPr>
            <p:ph idx="2" type="body"/>
          </p:nvPr>
        </p:nvSpPr>
        <p:spPr>
          <a:xfrm>
            <a:off x="411162" y="3718800"/>
            <a:ext cx="5470526"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402" name="Google Shape;402;p133"/>
          <p:cNvSpPr txBox="1"/>
          <p:nvPr>
            <p:ph idx="3" type="body"/>
          </p:nvPr>
        </p:nvSpPr>
        <p:spPr>
          <a:xfrm>
            <a:off x="6315075" y="1414800"/>
            <a:ext cx="5465763"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403" name="Google Shape;403;p133"/>
          <p:cNvSpPr txBox="1"/>
          <p:nvPr>
            <p:ph idx="4" type="body"/>
          </p:nvPr>
        </p:nvSpPr>
        <p:spPr>
          <a:xfrm>
            <a:off x="6315075" y="3718800"/>
            <a:ext cx="5465763" cy="2088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600"/>
              <a:buNone/>
              <a:defRPr sz="1600"/>
            </a:lvl1pPr>
            <a:lvl2pPr indent="-330200" lvl="1" marL="914400" algn="l">
              <a:lnSpc>
                <a:spcPct val="110000"/>
              </a:lnSpc>
              <a:spcBef>
                <a:spcPts val="300"/>
              </a:spcBef>
              <a:spcAft>
                <a:spcPts val="0"/>
              </a:spcAft>
              <a:buSzPts val="1600"/>
              <a:buChar char="•"/>
              <a:defRPr sz="1600"/>
            </a:lvl2pPr>
            <a:lvl3pPr indent="-330200" lvl="2" marL="1371600" algn="l">
              <a:lnSpc>
                <a:spcPct val="110000"/>
              </a:lnSpc>
              <a:spcBef>
                <a:spcPts val="300"/>
              </a:spcBef>
              <a:spcAft>
                <a:spcPts val="0"/>
              </a:spcAft>
              <a:buSzPts val="1600"/>
              <a:buChar char="•"/>
              <a:defRPr sz="1600"/>
            </a:lvl3pPr>
            <a:lvl4pPr indent="-330200" lvl="3" marL="1828800" algn="l">
              <a:lnSpc>
                <a:spcPct val="110000"/>
              </a:lnSpc>
              <a:spcBef>
                <a:spcPts val="300"/>
              </a:spcBef>
              <a:spcAft>
                <a:spcPts val="0"/>
              </a:spcAft>
              <a:buSzPts val="1600"/>
              <a:buChar char="•"/>
              <a:defRPr sz="1600"/>
            </a:lvl4pPr>
            <a:lvl5pPr indent="-330200" lvl="4" marL="2286000" algn="l">
              <a:lnSpc>
                <a:spcPct val="110000"/>
              </a:lnSpc>
              <a:spcBef>
                <a:spcPts val="300"/>
              </a:spcBef>
              <a:spcAft>
                <a:spcPts val="0"/>
              </a:spcAft>
              <a:buSzPts val="1600"/>
              <a:buChar char="•"/>
              <a:defRPr sz="1600"/>
            </a:lvl5pPr>
            <a:lvl6pPr indent="-330200" lvl="5" marL="2743200" algn="l">
              <a:lnSpc>
                <a:spcPct val="110000"/>
              </a:lnSpc>
              <a:spcBef>
                <a:spcPts val="300"/>
              </a:spcBef>
              <a:spcAft>
                <a:spcPts val="0"/>
              </a:spcAft>
              <a:buSzPts val="1600"/>
              <a:buChar char="•"/>
              <a:defRPr sz="1600"/>
            </a:lvl6pPr>
            <a:lvl7pPr indent="-330200" lvl="6" marL="3200400" algn="l">
              <a:lnSpc>
                <a:spcPct val="110000"/>
              </a:lnSpc>
              <a:spcBef>
                <a:spcPts val="300"/>
              </a:spcBef>
              <a:spcAft>
                <a:spcPts val="0"/>
              </a:spcAft>
              <a:buSzPts val="1600"/>
              <a:buChar char="•"/>
              <a:defRPr sz="1600"/>
            </a:lvl7pPr>
            <a:lvl8pPr indent="-330200" lvl="7" marL="3657600" algn="l">
              <a:lnSpc>
                <a:spcPct val="110000"/>
              </a:lnSpc>
              <a:spcBef>
                <a:spcPts val="300"/>
              </a:spcBef>
              <a:spcAft>
                <a:spcPts val="0"/>
              </a:spcAft>
              <a:buSzPts val="1600"/>
              <a:buChar char="•"/>
              <a:defRPr sz="1600"/>
            </a:lvl8pPr>
            <a:lvl9pPr indent="-330200" lvl="8" marL="4114800" algn="l">
              <a:lnSpc>
                <a:spcPct val="110000"/>
              </a:lnSpc>
              <a:spcBef>
                <a:spcPts val="300"/>
              </a:spcBef>
              <a:spcAft>
                <a:spcPts val="300"/>
              </a:spcAft>
              <a:buSzPts val="1600"/>
              <a:buChar char="•"/>
              <a:defRPr sz="1600"/>
            </a:lvl9pPr>
          </a:lstStyle>
          <a:p/>
        </p:txBody>
      </p:sp>
      <p:sp>
        <p:nvSpPr>
          <p:cNvPr id="404" name="Google Shape;404;p133"/>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133"/>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06" name="Google Shape;406;p133"/>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otlight)">
  <p:cSld name="Two columns (Spotlight)">
    <p:spTree>
      <p:nvGrpSpPr>
        <p:cNvPr id="407" name="Shape 407"/>
        <p:cNvGrpSpPr/>
        <p:nvPr/>
      </p:nvGrpSpPr>
      <p:grpSpPr>
        <a:xfrm>
          <a:off x="0" y="0"/>
          <a:ext cx="0" cy="0"/>
          <a:chOff x="0" y="0"/>
          <a:chExt cx="0" cy="0"/>
        </a:xfrm>
      </p:grpSpPr>
      <p:sp>
        <p:nvSpPr>
          <p:cNvPr id="408" name="Google Shape;408;p134"/>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9" name="Google Shape;409;p134"/>
          <p:cNvSpPr/>
          <p:nvPr>
            <p:ph idx="2" type="pic"/>
          </p:nvPr>
        </p:nvSpPr>
        <p:spPr>
          <a:xfrm>
            <a:off x="411161" y="1414800"/>
            <a:ext cx="7199313" cy="4752000"/>
          </a:xfrm>
          <a:prstGeom prst="rect">
            <a:avLst/>
          </a:prstGeom>
          <a:solidFill>
            <a:schemeClr val="lt2"/>
          </a:solidFill>
          <a:ln>
            <a:noFill/>
          </a:ln>
        </p:spPr>
      </p:sp>
      <p:sp>
        <p:nvSpPr>
          <p:cNvPr id="410" name="Google Shape;410;p134"/>
          <p:cNvSpPr txBox="1"/>
          <p:nvPr>
            <p:ph idx="1" type="body"/>
          </p:nvPr>
        </p:nvSpPr>
        <p:spPr>
          <a:xfrm>
            <a:off x="8043189" y="1414800"/>
            <a:ext cx="3744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411" name="Google Shape;411;p134"/>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134"/>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13" name="Google Shape;413;p13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out logo (Spotlight)">
  <p:cSld name="Two columns without logo (Spotlight)">
    <p:spTree>
      <p:nvGrpSpPr>
        <p:cNvPr id="414" name="Shape 414"/>
        <p:cNvGrpSpPr/>
        <p:nvPr/>
      </p:nvGrpSpPr>
      <p:grpSpPr>
        <a:xfrm>
          <a:off x="0" y="0"/>
          <a:ext cx="0" cy="0"/>
          <a:chOff x="0" y="0"/>
          <a:chExt cx="0" cy="0"/>
        </a:xfrm>
      </p:grpSpPr>
      <p:sp>
        <p:nvSpPr>
          <p:cNvPr id="415" name="Google Shape;415;p135"/>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135"/>
          <p:cNvSpPr/>
          <p:nvPr>
            <p:ph idx="2" type="pic"/>
          </p:nvPr>
        </p:nvSpPr>
        <p:spPr>
          <a:xfrm>
            <a:off x="411163" y="1414800"/>
            <a:ext cx="7199311" cy="4752000"/>
          </a:xfrm>
          <a:prstGeom prst="rect">
            <a:avLst/>
          </a:prstGeom>
          <a:solidFill>
            <a:schemeClr val="lt2"/>
          </a:solidFill>
          <a:ln>
            <a:noFill/>
          </a:ln>
        </p:spPr>
      </p:sp>
      <p:sp>
        <p:nvSpPr>
          <p:cNvPr id="417" name="Google Shape;417;p135"/>
          <p:cNvSpPr txBox="1"/>
          <p:nvPr>
            <p:ph idx="1" type="body"/>
          </p:nvPr>
        </p:nvSpPr>
        <p:spPr>
          <a:xfrm>
            <a:off x="8043189" y="1414800"/>
            <a:ext cx="3744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418" name="Google Shape;418;p135"/>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35"/>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extLst>
    <p:ext uri="{DCECCB84-F9BA-43D5-87BE-67443E8EF086}">
      <p15:sldGuideLst>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98" name="Shape 98"/>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able (large)">
  <p:cSld name="One table (large)">
    <p:spTree>
      <p:nvGrpSpPr>
        <p:cNvPr id="420" name="Shape 420"/>
        <p:cNvGrpSpPr/>
        <p:nvPr/>
      </p:nvGrpSpPr>
      <p:grpSpPr>
        <a:xfrm>
          <a:off x="0" y="0"/>
          <a:ext cx="0" cy="0"/>
          <a:chOff x="0" y="0"/>
          <a:chExt cx="0" cy="0"/>
        </a:xfrm>
      </p:grpSpPr>
      <p:sp>
        <p:nvSpPr>
          <p:cNvPr id="421" name="Google Shape;421;p136"/>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20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2" name="Google Shape;422;p136"/>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136"/>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24" name="Google Shape;424;p136"/>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p:cSld name="Process flow">
    <p:bg>
      <p:bgPr>
        <a:solidFill>
          <a:schemeClr val="dk2"/>
        </a:solidFill>
      </p:bgPr>
    </p:bg>
    <p:spTree>
      <p:nvGrpSpPr>
        <p:cNvPr id="425" name="Shape 425"/>
        <p:cNvGrpSpPr/>
        <p:nvPr/>
      </p:nvGrpSpPr>
      <p:grpSpPr>
        <a:xfrm>
          <a:off x="0" y="0"/>
          <a:ext cx="0" cy="0"/>
          <a:chOff x="0" y="0"/>
          <a:chExt cx="0" cy="0"/>
        </a:xfrm>
      </p:grpSpPr>
      <p:sp>
        <p:nvSpPr>
          <p:cNvPr id="426" name="Google Shape;426;p137"/>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137"/>
          <p:cNvSpPr txBox="1"/>
          <p:nvPr>
            <p:ph idx="1" type="body"/>
          </p:nvPr>
        </p:nvSpPr>
        <p:spPr>
          <a:xfrm>
            <a:off x="411162" y="1414462"/>
            <a:ext cx="3600000" cy="4392000"/>
          </a:xfrm>
          <a:prstGeom prst="rect">
            <a:avLst/>
          </a:prstGeom>
          <a:noFill/>
          <a:ln cap="flat" cmpd="sng" w="19050">
            <a:solidFill>
              <a:schemeClr val="accent2"/>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lt1"/>
              </a:buClr>
              <a:buSzPts val="1800"/>
              <a:buNone/>
              <a:defRPr/>
            </a:lvl1pPr>
            <a:lvl2pPr indent="-342900" lvl="1" marL="914400" algn="l">
              <a:lnSpc>
                <a:spcPct val="110000"/>
              </a:lnSpc>
              <a:spcBef>
                <a:spcPts val="300"/>
              </a:spcBef>
              <a:spcAft>
                <a:spcPts val="0"/>
              </a:spcAft>
              <a:buClr>
                <a:srgbClr val="00FFB9"/>
              </a:buClr>
              <a:buSzPts val="1800"/>
              <a:buChar char="•"/>
              <a:defRPr/>
            </a:lvl2pPr>
            <a:lvl3pPr indent="-342900" lvl="2" marL="1371600" algn="l">
              <a:lnSpc>
                <a:spcPct val="110000"/>
              </a:lnSpc>
              <a:spcBef>
                <a:spcPts val="300"/>
              </a:spcBef>
              <a:spcAft>
                <a:spcPts val="0"/>
              </a:spcAft>
              <a:buClr>
                <a:srgbClr val="00FFB9"/>
              </a:buClr>
              <a:buSzPts val="1800"/>
              <a:buChar char="•"/>
              <a:defRPr/>
            </a:lvl3pPr>
            <a:lvl4pPr indent="-342900" lvl="3" marL="1828800" algn="l">
              <a:lnSpc>
                <a:spcPct val="110000"/>
              </a:lnSpc>
              <a:spcBef>
                <a:spcPts val="300"/>
              </a:spcBef>
              <a:spcAft>
                <a:spcPts val="0"/>
              </a:spcAft>
              <a:buClr>
                <a:srgbClr val="00FFB9"/>
              </a:buClr>
              <a:buSzPts val="1800"/>
              <a:buChar char="•"/>
              <a:defRPr/>
            </a:lvl4pPr>
            <a:lvl5pPr indent="-342900" lvl="4" marL="2286000" algn="l">
              <a:lnSpc>
                <a:spcPct val="110000"/>
              </a:lnSpc>
              <a:spcBef>
                <a:spcPts val="300"/>
              </a:spcBef>
              <a:spcAft>
                <a:spcPts val="0"/>
              </a:spcAft>
              <a:buClr>
                <a:srgbClr val="00FFB9"/>
              </a:buClr>
              <a:buSzPts val="1800"/>
              <a:buChar char="•"/>
              <a:defRPr/>
            </a:lvl5pPr>
            <a:lvl6pPr indent="-342900" lvl="5" marL="2743200" algn="l">
              <a:lnSpc>
                <a:spcPct val="110000"/>
              </a:lnSpc>
              <a:spcBef>
                <a:spcPts val="300"/>
              </a:spcBef>
              <a:spcAft>
                <a:spcPts val="0"/>
              </a:spcAft>
              <a:buClr>
                <a:srgbClr val="00FFB9"/>
              </a:buClr>
              <a:buSzPts val="1800"/>
              <a:buChar char="•"/>
              <a:defRPr/>
            </a:lvl6pPr>
            <a:lvl7pPr indent="-342900" lvl="6" marL="3200400" algn="l">
              <a:lnSpc>
                <a:spcPct val="110000"/>
              </a:lnSpc>
              <a:spcBef>
                <a:spcPts val="300"/>
              </a:spcBef>
              <a:spcAft>
                <a:spcPts val="0"/>
              </a:spcAft>
              <a:buClr>
                <a:srgbClr val="00FFB9"/>
              </a:buClr>
              <a:buSzPts val="1800"/>
              <a:buChar char="•"/>
              <a:defRPr/>
            </a:lvl7pPr>
            <a:lvl8pPr indent="-342900" lvl="7" marL="3657600" algn="l">
              <a:lnSpc>
                <a:spcPct val="110000"/>
              </a:lnSpc>
              <a:spcBef>
                <a:spcPts val="300"/>
              </a:spcBef>
              <a:spcAft>
                <a:spcPts val="0"/>
              </a:spcAft>
              <a:buClr>
                <a:srgbClr val="00FFB9"/>
              </a:buClr>
              <a:buSzPts val="1800"/>
              <a:buChar char="•"/>
              <a:defRPr/>
            </a:lvl8pPr>
            <a:lvl9pPr indent="-342900" lvl="8" marL="4114800" algn="l">
              <a:lnSpc>
                <a:spcPct val="110000"/>
              </a:lnSpc>
              <a:spcBef>
                <a:spcPts val="300"/>
              </a:spcBef>
              <a:spcAft>
                <a:spcPts val="300"/>
              </a:spcAft>
              <a:buClr>
                <a:srgbClr val="00FFB9"/>
              </a:buClr>
              <a:buSzPts val="1800"/>
              <a:buChar char="•"/>
              <a:defRPr/>
            </a:lvl9pPr>
          </a:lstStyle>
          <a:p/>
        </p:txBody>
      </p:sp>
      <p:sp>
        <p:nvSpPr>
          <p:cNvPr id="428" name="Google Shape;428;p137"/>
          <p:cNvSpPr txBox="1"/>
          <p:nvPr>
            <p:ph idx="2" type="body"/>
          </p:nvPr>
        </p:nvSpPr>
        <p:spPr>
          <a:xfrm>
            <a:off x="4299176" y="1414462"/>
            <a:ext cx="3600000" cy="4392000"/>
          </a:xfrm>
          <a:prstGeom prst="rect">
            <a:avLst/>
          </a:prstGeom>
          <a:noFill/>
          <a:ln cap="flat" cmpd="sng" w="19050">
            <a:solidFill>
              <a:schemeClr val="accent2"/>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lt1"/>
              </a:buClr>
              <a:buSzPts val="1800"/>
              <a:buNone/>
              <a:defRPr/>
            </a:lvl1pPr>
            <a:lvl2pPr indent="-342900" lvl="1" marL="914400" algn="l">
              <a:lnSpc>
                <a:spcPct val="110000"/>
              </a:lnSpc>
              <a:spcBef>
                <a:spcPts val="300"/>
              </a:spcBef>
              <a:spcAft>
                <a:spcPts val="0"/>
              </a:spcAft>
              <a:buClr>
                <a:srgbClr val="00FFB9"/>
              </a:buClr>
              <a:buSzPts val="1800"/>
              <a:buChar char="•"/>
              <a:defRPr/>
            </a:lvl2pPr>
            <a:lvl3pPr indent="-342900" lvl="2" marL="1371600" algn="l">
              <a:lnSpc>
                <a:spcPct val="110000"/>
              </a:lnSpc>
              <a:spcBef>
                <a:spcPts val="300"/>
              </a:spcBef>
              <a:spcAft>
                <a:spcPts val="0"/>
              </a:spcAft>
              <a:buClr>
                <a:srgbClr val="00FFB9"/>
              </a:buClr>
              <a:buSzPts val="1800"/>
              <a:buChar char="•"/>
              <a:defRPr/>
            </a:lvl3pPr>
            <a:lvl4pPr indent="-342900" lvl="3" marL="1828800" algn="l">
              <a:lnSpc>
                <a:spcPct val="110000"/>
              </a:lnSpc>
              <a:spcBef>
                <a:spcPts val="300"/>
              </a:spcBef>
              <a:spcAft>
                <a:spcPts val="0"/>
              </a:spcAft>
              <a:buClr>
                <a:srgbClr val="00FFB9"/>
              </a:buClr>
              <a:buSzPts val="1800"/>
              <a:buChar char="•"/>
              <a:defRPr/>
            </a:lvl4pPr>
            <a:lvl5pPr indent="-342900" lvl="4" marL="2286000" algn="l">
              <a:lnSpc>
                <a:spcPct val="110000"/>
              </a:lnSpc>
              <a:spcBef>
                <a:spcPts val="300"/>
              </a:spcBef>
              <a:spcAft>
                <a:spcPts val="0"/>
              </a:spcAft>
              <a:buClr>
                <a:srgbClr val="00FFB9"/>
              </a:buClr>
              <a:buSzPts val="1800"/>
              <a:buChar char="•"/>
              <a:defRPr/>
            </a:lvl5pPr>
            <a:lvl6pPr indent="-342900" lvl="5" marL="2743200" algn="l">
              <a:lnSpc>
                <a:spcPct val="110000"/>
              </a:lnSpc>
              <a:spcBef>
                <a:spcPts val="300"/>
              </a:spcBef>
              <a:spcAft>
                <a:spcPts val="0"/>
              </a:spcAft>
              <a:buClr>
                <a:srgbClr val="00FFB9"/>
              </a:buClr>
              <a:buSzPts val="1800"/>
              <a:buChar char="•"/>
              <a:defRPr/>
            </a:lvl6pPr>
            <a:lvl7pPr indent="-342900" lvl="6" marL="3200400" algn="l">
              <a:lnSpc>
                <a:spcPct val="110000"/>
              </a:lnSpc>
              <a:spcBef>
                <a:spcPts val="300"/>
              </a:spcBef>
              <a:spcAft>
                <a:spcPts val="0"/>
              </a:spcAft>
              <a:buClr>
                <a:srgbClr val="00FFB9"/>
              </a:buClr>
              <a:buSzPts val="1800"/>
              <a:buChar char="•"/>
              <a:defRPr/>
            </a:lvl7pPr>
            <a:lvl8pPr indent="-342900" lvl="7" marL="3657600" algn="l">
              <a:lnSpc>
                <a:spcPct val="110000"/>
              </a:lnSpc>
              <a:spcBef>
                <a:spcPts val="300"/>
              </a:spcBef>
              <a:spcAft>
                <a:spcPts val="0"/>
              </a:spcAft>
              <a:buClr>
                <a:srgbClr val="00FFB9"/>
              </a:buClr>
              <a:buSzPts val="1800"/>
              <a:buChar char="•"/>
              <a:defRPr/>
            </a:lvl8pPr>
            <a:lvl9pPr indent="-342900" lvl="8" marL="4114800" algn="l">
              <a:lnSpc>
                <a:spcPct val="110000"/>
              </a:lnSpc>
              <a:spcBef>
                <a:spcPts val="300"/>
              </a:spcBef>
              <a:spcAft>
                <a:spcPts val="300"/>
              </a:spcAft>
              <a:buClr>
                <a:srgbClr val="00FFB9"/>
              </a:buClr>
              <a:buSzPts val="1800"/>
              <a:buChar char="•"/>
              <a:defRPr/>
            </a:lvl9pPr>
          </a:lstStyle>
          <a:p/>
        </p:txBody>
      </p:sp>
      <p:sp>
        <p:nvSpPr>
          <p:cNvPr id="429" name="Google Shape;429;p137"/>
          <p:cNvSpPr txBox="1"/>
          <p:nvPr>
            <p:ph idx="3" type="body"/>
          </p:nvPr>
        </p:nvSpPr>
        <p:spPr>
          <a:xfrm>
            <a:off x="8187189" y="1414462"/>
            <a:ext cx="3600000" cy="4392000"/>
          </a:xfrm>
          <a:prstGeom prst="rect">
            <a:avLst/>
          </a:prstGeom>
          <a:noFill/>
          <a:ln cap="flat" cmpd="sng" w="19050">
            <a:solidFill>
              <a:schemeClr val="accent2"/>
            </a:solidFill>
            <a:prstDash val="solid"/>
            <a:round/>
            <a:headEnd len="sm" w="sm" type="none"/>
            <a:tailEnd len="sm" w="sm" type="none"/>
          </a:ln>
        </p:spPr>
        <p:txBody>
          <a:bodyPr anchorCtr="0" anchor="t" bIns="144000" lIns="216000" spcFirstLastPara="1" rIns="216000" wrap="square" tIns="144000">
            <a:noAutofit/>
          </a:bodyPr>
          <a:lstStyle>
            <a:lvl1pPr indent="-228600" lvl="0" marL="457200" algn="l">
              <a:lnSpc>
                <a:spcPct val="110000"/>
              </a:lnSpc>
              <a:spcBef>
                <a:spcPts val="0"/>
              </a:spcBef>
              <a:spcAft>
                <a:spcPts val="0"/>
              </a:spcAft>
              <a:buClr>
                <a:schemeClr val="lt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430" name="Google Shape;430;p137"/>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13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32" name="Google Shape;432;p137"/>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bg>
      <p:bgPr>
        <a:solidFill>
          <a:schemeClr val="dk2"/>
        </a:solidFill>
      </p:bgPr>
    </p:bg>
    <p:spTree>
      <p:nvGrpSpPr>
        <p:cNvPr id="433" name="Shape 433"/>
        <p:cNvGrpSpPr/>
        <p:nvPr/>
      </p:nvGrpSpPr>
      <p:grpSpPr>
        <a:xfrm>
          <a:off x="0" y="0"/>
          <a:ext cx="0" cy="0"/>
          <a:chOff x="0" y="0"/>
          <a:chExt cx="0" cy="0"/>
        </a:xfrm>
      </p:grpSpPr>
      <p:sp>
        <p:nvSpPr>
          <p:cNvPr id="434" name="Google Shape;434;p138"/>
          <p:cNvSpPr txBox="1"/>
          <p:nvPr>
            <p:ph idx="1" type="body"/>
          </p:nvPr>
        </p:nvSpPr>
        <p:spPr>
          <a:xfrm>
            <a:off x="1022400" y="1702799"/>
            <a:ext cx="9252000" cy="4104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4800"/>
              <a:buNone/>
              <a:defRPr b="0" sz="4800">
                <a:solidFill>
                  <a:schemeClr val="lt1"/>
                </a:solidFill>
              </a:defRPr>
            </a:lvl1pPr>
            <a:lvl2pPr indent="-228600" lvl="1" marL="914400" algn="l">
              <a:lnSpc>
                <a:spcPct val="110000"/>
              </a:lnSpc>
              <a:spcBef>
                <a:spcPts val="600"/>
              </a:spcBef>
              <a:spcAft>
                <a:spcPts val="0"/>
              </a:spcAft>
              <a:buSzPts val="1800"/>
              <a:buNone/>
              <a:defRPr sz="1800"/>
            </a:lvl2pPr>
            <a:lvl3pPr indent="-228600" lvl="2" marL="1371600" algn="l">
              <a:lnSpc>
                <a:spcPct val="110000"/>
              </a:lnSpc>
              <a:spcBef>
                <a:spcPts val="600"/>
              </a:spcBef>
              <a:spcAft>
                <a:spcPts val="0"/>
              </a:spcAft>
              <a:buSzPts val="1800"/>
              <a:buNone/>
              <a:defRPr sz="1800">
                <a:solidFill>
                  <a:schemeClr val="lt1"/>
                </a:solidFill>
              </a:defRPr>
            </a:lvl3pPr>
            <a:lvl4pPr indent="-228600" lvl="3" marL="1828800" algn="l">
              <a:lnSpc>
                <a:spcPct val="110000"/>
              </a:lnSpc>
              <a:spcBef>
                <a:spcPts val="0"/>
              </a:spcBef>
              <a:spcAft>
                <a:spcPts val="0"/>
              </a:spcAft>
              <a:buSzPts val="4800"/>
              <a:buNone/>
              <a:defRPr sz="4800"/>
            </a:lvl4pPr>
            <a:lvl5pPr indent="-228600" lvl="4" marL="2286000" algn="l">
              <a:lnSpc>
                <a:spcPct val="110000"/>
              </a:lnSpc>
              <a:spcBef>
                <a:spcPts val="0"/>
              </a:spcBef>
              <a:spcAft>
                <a:spcPts val="0"/>
              </a:spcAft>
              <a:buSzPts val="4800"/>
              <a:buNone/>
              <a:defRPr sz="4800"/>
            </a:lvl5pPr>
            <a:lvl6pPr indent="-342900" lvl="5" marL="2743200" algn="l">
              <a:lnSpc>
                <a:spcPct val="110000"/>
              </a:lnSpc>
              <a:spcBef>
                <a:spcPts val="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435" name="Google Shape;435;p138"/>
          <p:cNvSpPr/>
          <p:nvPr/>
        </p:nvSpPr>
        <p:spPr>
          <a:xfrm>
            <a:off x="1058400" y="766763"/>
            <a:ext cx="907891" cy="647700"/>
          </a:xfrm>
          <a:custGeom>
            <a:rect b="b" l="l" r="r" t="t"/>
            <a:pathLst>
              <a:path extrusionOk="0" h="1868542" w="2619164">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138"/>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138"/>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38" name="Google Shape;438;p138"/>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dark">
  <p:cSld name="Statement dark">
    <p:bg>
      <p:bgPr>
        <a:solidFill>
          <a:schemeClr val="dk2"/>
        </a:solidFill>
      </p:bgPr>
    </p:bg>
    <p:spTree>
      <p:nvGrpSpPr>
        <p:cNvPr id="439" name="Shape 439"/>
        <p:cNvGrpSpPr/>
        <p:nvPr/>
      </p:nvGrpSpPr>
      <p:grpSpPr>
        <a:xfrm>
          <a:off x="0" y="0"/>
          <a:ext cx="0" cy="0"/>
          <a:chOff x="0" y="0"/>
          <a:chExt cx="0" cy="0"/>
        </a:xfrm>
      </p:grpSpPr>
      <p:sp>
        <p:nvSpPr>
          <p:cNvPr id="440" name="Google Shape;440;p139"/>
          <p:cNvSpPr txBox="1"/>
          <p:nvPr>
            <p:ph type="title"/>
          </p:nvPr>
        </p:nvSpPr>
        <p:spPr>
          <a:xfrm>
            <a:off x="986400" y="1270799"/>
            <a:ext cx="10800000" cy="4536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2"/>
              </a:buClr>
              <a:buSzPts val="8000"/>
              <a:buFont typeface="Arial"/>
              <a:buNone/>
              <a:defRPr sz="80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1" name="Google Shape;441;p139"/>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2" name="Google Shape;442;p139"/>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43" name="Google Shape;443;p139"/>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dk2"/>
        </a:solidFill>
      </p:bgPr>
    </p:bg>
    <p:spTree>
      <p:nvGrpSpPr>
        <p:cNvPr id="444" name="Shape 444"/>
        <p:cNvGrpSpPr/>
        <p:nvPr/>
      </p:nvGrpSpPr>
      <p:grpSpPr>
        <a:xfrm>
          <a:off x="0" y="0"/>
          <a:ext cx="0" cy="0"/>
          <a:chOff x="0" y="0"/>
          <a:chExt cx="0" cy="0"/>
        </a:xfrm>
      </p:grpSpPr>
      <p:sp>
        <p:nvSpPr>
          <p:cNvPr id="445" name="Google Shape;445;p140"/>
          <p:cNvSpPr txBox="1"/>
          <p:nvPr>
            <p:ph type="title"/>
          </p:nvPr>
        </p:nvSpPr>
        <p:spPr>
          <a:xfrm>
            <a:off x="411163" y="1234800"/>
            <a:ext cx="9863237" cy="1162523"/>
          </a:xfrm>
          <a:prstGeom prst="rect">
            <a:avLst/>
          </a:prstGeom>
          <a:blipFill rotWithShape="1">
            <a:blip r:embed="rId2">
              <a:alphaModFix/>
            </a:blip>
            <a:stretch>
              <a:fillRect b="0" l="0" r="0" t="0"/>
            </a:stretch>
          </a:blipFill>
          <a:ln>
            <a:noFill/>
          </a:ln>
        </p:spPr>
        <p:txBody>
          <a:bodyPr anchorCtr="0" anchor="t" bIns="0" lIns="0" spcFirstLastPara="1" rIns="0" wrap="square" tIns="54000">
            <a:sp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140"/>
          <p:cNvSpPr txBox="1"/>
          <p:nvPr>
            <p:ph idx="1" type="subTitle"/>
          </p:nvPr>
        </p:nvSpPr>
        <p:spPr>
          <a:xfrm>
            <a:off x="1058400" y="2397324"/>
            <a:ext cx="9216000" cy="3409751"/>
          </a:xfrm>
          <a:prstGeom prst="rect">
            <a:avLst/>
          </a:prstGeom>
          <a:noFill/>
          <a:ln>
            <a:noFill/>
          </a:ln>
        </p:spPr>
        <p:txBody>
          <a:bodyPr anchorCtr="0" anchor="t" bIns="0" lIns="0" spcFirstLastPara="1" rIns="0" wrap="square" tIns="108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600"/>
              </a:spcBef>
              <a:spcAft>
                <a:spcPts val="0"/>
              </a:spcAft>
              <a:buSzPts val="1400"/>
              <a:buFont typeface="Arial"/>
              <a:buNone/>
              <a:defRPr b="1" sz="1400"/>
            </a:lvl2pPr>
            <a:lvl3pPr lvl="2" algn="l">
              <a:lnSpc>
                <a:spcPct val="110000"/>
              </a:lnSpc>
              <a:spcBef>
                <a:spcPts val="0"/>
              </a:spcBef>
              <a:spcAft>
                <a:spcPts val="0"/>
              </a:spcAft>
              <a:buSzPts val="1400"/>
              <a:buFont typeface="Arial"/>
              <a:buNone/>
              <a:defRPr b="0" sz="1400"/>
            </a:lvl3pPr>
            <a:lvl4pPr lvl="3" algn="l">
              <a:lnSpc>
                <a:spcPct val="110000"/>
              </a:lnSpc>
              <a:spcBef>
                <a:spcPts val="0"/>
              </a:spcBef>
              <a:spcAft>
                <a:spcPts val="0"/>
              </a:spcAft>
              <a:buSzPts val="1400"/>
              <a:buFont typeface="Arial"/>
              <a:buChar char="•"/>
              <a:defRPr sz="1400"/>
            </a:lvl4pPr>
            <a:lvl5pPr lvl="4" algn="l">
              <a:lnSpc>
                <a:spcPct val="110000"/>
              </a:lnSpc>
              <a:spcBef>
                <a:spcPts val="0"/>
              </a:spcBef>
              <a:spcAft>
                <a:spcPts val="0"/>
              </a:spcAft>
              <a:buSzPts val="1400"/>
              <a:buFont typeface="Arial"/>
              <a:buChar char="•"/>
              <a:defRPr b="1" sz="1400"/>
            </a:lvl5pPr>
            <a:lvl6pPr lvl="5" algn="l">
              <a:lnSpc>
                <a:spcPct val="110000"/>
              </a:lnSpc>
              <a:spcBef>
                <a:spcPts val="0"/>
              </a:spcBef>
              <a:spcAft>
                <a:spcPts val="0"/>
              </a:spcAft>
              <a:buSzPts val="1400"/>
              <a:buFont typeface="Arial"/>
              <a:buChar char="•"/>
              <a:defRPr sz="1400"/>
            </a:lvl6pPr>
            <a:lvl7pPr lvl="6" algn="l">
              <a:lnSpc>
                <a:spcPct val="110000"/>
              </a:lnSpc>
              <a:spcBef>
                <a:spcPts val="0"/>
              </a:spcBef>
              <a:spcAft>
                <a:spcPts val="0"/>
              </a:spcAft>
              <a:buSzPts val="1400"/>
              <a:buFont typeface="Arial"/>
              <a:buChar char="•"/>
              <a:defRPr b="1" sz="1400"/>
            </a:lvl7pPr>
            <a:lvl8pPr lvl="7" algn="l">
              <a:lnSpc>
                <a:spcPct val="110000"/>
              </a:lnSpc>
              <a:spcBef>
                <a:spcPts val="0"/>
              </a:spcBef>
              <a:spcAft>
                <a:spcPts val="0"/>
              </a:spcAft>
              <a:buSzPts val="1400"/>
              <a:buFont typeface="Arial"/>
              <a:buChar char="•"/>
              <a:defRPr sz="1400"/>
            </a:lvl8pPr>
            <a:lvl9pPr lvl="8" algn="l">
              <a:lnSpc>
                <a:spcPct val="110000"/>
              </a:lnSpc>
              <a:spcBef>
                <a:spcPts val="0"/>
              </a:spcBef>
              <a:spcAft>
                <a:spcPts val="0"/>
              </a:spcAft>
              <a:buSzPts val="1400"/>
              <a:buFont typeface="Arial"/>
              <a:buChar char="•"/>
              <a:defRPr b="1" sz="1400"/>
            </a:lvl9pPr>
          </a:lstStyle>
          <a:p/>
        </p:txBody>
      </p:sp>
      <p:sp>
        <p:nvSpPr>
          <p:cNvPr id="447" name="Google Shape;447;p140"/>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14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49" name="Google Shape;449;p140"/>
          <p:cNvPicPr preferRelativeResize="0"/>
          <p:nvPr/>
        </p:nvPicPr>
        <p:blipFill rotWithShape="1">
          <a:blip r:embed="rId3">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bg>
      <p:bgPr>
        <a:solidFill>
          <a:schemeClr val="dk2"/>
        </a:solidFill>
      </p:bgPr>
    </p:bg>
    <p:spTree>
      <p:nvGrpSpPr>
        <p:cNvPr id="450" name="Shape 450"/>
        <p:cNvGrpSpPr/>
        <p:nvPr/>
      </p:nvGrpSpPr>
      <p:grpSpPr>
        <a:xfrm>
          <a:off x="0" y="0"/>
          <a:ext cx="0" cy="0"/>
          <a:chOff x="0" y="0"/>
          <a:chExt cx="0" cy="0"/>
        </a:xfrm>
      </p:grpSpPr>
      <p:sp>
        <p:nvSpPr>
          <p:cNvPr id="451" name="Google Shape;451;p141"/>
          <p:cNvSpPr txBox="1"/>
          <p:nvPr>
            <p:ph type="title"/>
          </p:nvPr>
        </p:nvSpPr>
        <p:spPr>
          <a:xfrm>
            <a:off x="411163" y="1234800"/>
            <a:ext cx="9863237" cy="1162523"/>
          </a:xfrm>
          <a:prstGeom prst="rect">
            <a:avLst/>
          </a:prstGeom>
          <a:blipFill rotWithShape="1">
            <a:blip r:embed="rId2">
              <a:alphaModFix/>
            </a:blip>
            <a:stretch>
              <a:fillRect b="0" l="0" r="0" t="0"/>
            </a:stretch>
          </a:blipFill>
          <a:ln>
            <a:noFill/>
          </a:ln>
        </p:spPr>
        <p:txBody>
          <a:bodyPr anchorCtr="0" anchor="t" bIns="0" lIns="0" spcFirstLastPara="1" rIns="0" wrap="square" tIns="54000">
            <a:sp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2" name="Google Shape;452;p141"/>
          <p:cNvSpPr txBox="1"/>
          <p:nvPr>
            <p:ph idx="1" type="subTitle"/>
          </p:nvPr>
        </p:nvSpPr>
        <p:spPr>
          <a:xfrm>
            <a:off x="1058400" y="2397324"/>
            <a:ext cx="9216000" cy="3409751"/>
          </a:xfrm>
          <a:prstGeom prst="rect">
            <a:avLst/>
          </a:prstGeom>
          <a:noFill/>
          <a:ln>
            <a:noFill/>
          </a:ln>
        </p:spPr>
        <p:txBody>
          <a:bodyPr anchorCtr="0" anchor="t" bIns="0" lIns="0" spcFirstLastPara="1" rIns="0" wrap="square" tIns="108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600"/>
              </a:spcBef>
              <a:spcAft>
                <a:spcPts val="0"/>
              </a:spcAft>
              <a:buSzPts val="1400"/>
              <a:buFont typeface="Arial"/>
              <a:buNone/>
              <a:defRPr b="1" sz="1400"/>
            </a:lvl2pPr>
            <a:lvl3pPr lvl="2" algn="l">
              <a:lnSpc>
                <a:spcPct val="110000"/>
              </a:lnSpc>
              <a:spcBef>
                <a:spcPts val="0"/>
              </a:spcBef>
              <a:spcAft>
                <a:spcPts val="0"/>
              </a:spcAft>
              <a:buSzPts val="1400"/>
              <a:buFont typeface="Arial"/>
              <a:buChar char="•"/>
              <a:defRPr b="0" sz="1400"/>
            </a:lvl3pPr>
            <a:lvl4pPr lvl="3" algn="l">
              <a:lnSpc>
                <a:spcPct val="110000"/>
              </a:lnSpc>
              <a:spcBef>
                <a:spcPts val="0"/>
              </a:spcBef>
              <a:spcAft>
                <a:spcPts val="0"/>
              </a:spcAft>
              <a:buSzPts val="1400"/>
              <a:buFont typeface="Arial"/>
              <a:buChar char="•"/>
              <a:defRPr sz="1400"/>
            </a:lvl4pPr>
            <a:lvl5pPr lvl="4" algn="l">
              <a:lnSpc>
                <a:spcPct val="110000"/>
              </a:lnSpc>
              <a:spcBef>
                <a:spcPts val="0"/>
              </a:spcBef>
              <a:spcAft>
                <a:spcPts val="0"/>
              </a:spcAft>
              <a:buSzPts val="1400"/>
              <a:buFont typeface="Arial"/>
              <a:buChar char="•"/>
              <a:defRPr b="1" sz="1400"/>
            </a:lvl5pPr>
            <a:lvl6pPr lvl="5" algn="l">
              <a:lnSpc>
                <a:spcPct val="110000"/>
              </a:lnSpc>
              <a:spcBef>
                <a:spcPts val="0"/>
              </a:spcBef>
              <a:spcAft>
                <a:spcPts val="0"/>
              </a:spcAft>
              <a:buSzPts val="1400"/>
              <a:buFont typeface="Arial"/>
              <a:buChar char="•"/>
              <a:defRPr sz="1400"/>
            </a:lvl6pPr>
            <a:lvl7pPr lvl="6" algn="l">
              <a:lnSpc>
                <a:spcPct val="110000"/>
              </a:lnSpc>
              <a:spcBef>
                <a:spcPts val="0"/>
              </a:spcBef>
              <a:spcAft>
                <a:spcPts val="0"/>
              </a:spcAft>
              <a:buSzPts val="1400"/>
              <a:buFont typeface="Arial"/>
              <a:buChar char="•"/>
              <a:defRPr b="1" sz="1400"/>
            </a:lvl7pPr>
            <a:lvl8pPr lvl="7" algn="l">
              <a:lnSpc>
                <a:spcPct val="110000"/>
              </a:lnSpc>
              <a:spcBef>
                <a:spcPts val="0"/>
              </a:spcBef>
              <a:spcAft>
                <a:spcPts val="0"/>
              </a:spcAft>
              <a:buSzPts val="1400"/>
              <a:buFont typeface="Arial"/>
              <a:buChar char="•"/>
              <a:defRPr sz="1400"/>
            </a:lvl8pPr>
            <a:lvl9pPr lvl="8" algn="l">
              <a:lnSpc>
                <a:spcPct val="110000"/>
              </a:lnSpc>
              <a:spcBef>
                <a:spcPts val="0"/>
              </a:spcBef>
              <a:spcAft>
                <a:spcPts val="0"/>
              </a:spcAft>
              <a:buSzPts val="1400"/>
              <a:buFont typeface="Arial"/>
              <a:buChar char="•"/>
              <a:defRPr b="1" sz="1400"/>
            </a:lvl9pPr>
          </a:lstStyle>
          <a:p/>
        </p:txBody>
      </p:sp>
      <p:sp>
        <p:nvSpPr>
          <p:cNvPr id="453" name="Google Shape;453;p141"/>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14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55" name="Google Shape;455;p141"/>
          <p:cNvPicPr preferRelativeResize="0"/>
          <p:nvPr/>
        </p:nvPicPr>
        <p:blipFill rotWithShape="1">
          <a:blip r:embed="rId3">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80pt">
  <p:cSld name="Title Deep Blue 80pt">
    <p:bg>
      <p:bgPr>
        <a:solidFill>
          <a:schemeClr val="dk2"/>
        </a:solidFill>
      </p:bgPr>
    </p:bg>
    <p:spTree>
      <p:nvGrpSpPr>
        <p:cNvPr id="461" name="Shape 461"/>
        <p:cNvGrpSpPr/>
        <p:nvPr/>
      </p:nvGrpSpPr>
      <p:grpSpPr>
        <a:xfrm>
          <a:off x="0" y="0"/>
          <a:ext cx="0" cy="0"/>
          <a:chOff x="0" y="0"/>
          <a:chExt cx="0" cy="0"/>
        </a:xfrm>
      </p:grpSpPr>
      <p:pic>
        <p:nvPicPr>
          <p:cNvPr descr="Siemens Cognisphere on Deep Blue background" id="462" name="Google Shape;462;p1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63" name="Google Shape;463;p143"/>
          <p:cNvSpPr txBox="1"/>
          <p:nvPr>
            <p:ph type="title"/>
          </p:nvPr>
        </p:nvSpPr>
        <p:spPr>
          <a:xfrm>
            <a:off x="410400" y="1414464"/>
            <a:ext cx="11376788" cy="2462213"/>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4" name="Google Shape;464;p143"/>
          <p:cNvSpPr txBox="1"/>
          <p:nvPr>
            <p:ph idx="1" type="subTitle"/>
          </p:nvPr>
        </p:nvSpPr>
        <p:spPr>
          <a:xfrm>
            <a:off x="411163" y="3876677"/>
            <a:ext cx="9288000" cy="1930398"/>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65" name="Google Shape;465;p143"/>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66" name="Google Shape;466;p143"/>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60pt">
  <p:cSld name="Title Deep Blue 60pt">
    <p:bg>
      <p:bgPr>
        <a:solidFill>
          <a:schemeClr val="dk2"/>
        </a:solidFill>
      </p:bgPr>
    </p:bg>
    <p:spTree>
      <p:nvGrpSpPr>
        <p:cNvPr id="467" name="Shape 467"/>
        <p:cNvGrpSpPr/>
        <p:nvPr/>
      </p:nvGrpSpPr>
      <p:grpSpPr>
        <a:xfrm>
          <a:off x="0" y="0"/>
          <a:ext cx="0" cy="0"/>
          <a:chOff x="0" y="0"/>
          <a:chExt cx="0" cy="0"/>
        </a:xfrm>
      </p:grpSpPr>
      <p:sp>
        <p:nvSpPr>
          <p:cNvPr id="468" name="Google Shape;468;p144"/>
          <p:cNvSpPr txBox="1"/>
          <p:nvPr>
            <p:ph type="title"/>
          </p:nvPr>
        </p:nvSpPr>
        <p:spPr>
          <a:xfrm>
            <a:off x="410400" y="1414463"/>
            <a:ext cx="11376788" cy="2769989"/>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144"/>
          <p:cNvSpPr txBox="1"/>
          <p:nvPr>
            <p:ph idx="1" type="subTitle"/>
          </p:nvPr>
        </p:nvSpPr>
        <p:spPr>
          <a:xfrm>
            <a:off x="411163" y="4184453"/>
            <a:ext cx="9288000" cy="1622622"/>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70" name="Google Shape;470;p144"/>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71" name="Google Shape;471;p144"/>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pic>
        <p:nvPicPr>
          <p:cNvPr id="472" name="Google Shape;472;p144"/>
          <p:cNvPicPr preferRelativeResize="0"/>
          <p:nvPr/>
        </p:nvPicPr>
        <p:blipFill rotWithShape="1">
          <a:blip r:embed="rId4">
            <a:alphaModFix/>
          </a:blip>
          <a:srcRect b="1297" l="-19309" r="31322" t="24461"/>
          <a:stretch/>
        </p:blipFill>
        <p:spPr>
          <a:xfrm>
            <a:off x="0" y="0"/>
            <a:ext cx="12192000" cy="6858000"/>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ep Blue 40pt">
  <p:cSld name="Title Deep Blue 40pt">
    <p:bg>
      <p:bgPr>
        <a:solidFill>
          <a:schemeClr val="dk2"/>
        </a:solidFill>
      </p:bgPr>
    </p:bg>
    <p:spTree>
      <p:nvGrpSpPr>
        <p:cNvPr id="473" name="Shape 473"/>
        <p:cNvGrpSpPr/>
        <p:nvPr/>
      </p:nvGrpSpPr>
      <p:grpSpPr>
        <a:xfrm>
          <a:off x="0" y="0"/>
          <a:ext cx="0" cy="0"/>
          <a:chOff x="0" y="0"/>
          <a:chExt cx="0" cy="0"/>
        </a:xfrm>
      </p:grpSpPr>
      <p:pic>
        <p:nvPicPr>
          <p:cNvPr descr="Siemens Cognisphere on Deep Blue background" id="474" name="Google Shape;474;p145"/>
          <p:cNvPicPr preferRelativeResize="0"/>
          <p:nvPr/>
        </p:nvPicPr>
        <p:blipFill rotWithShape="1">
          <a:blip r:embed="rId2">
            <a:alphaModFix/>
          </a:blip>
          <a:srcRect b="0" l="0" r="0" t="0"/>
          <a:stretch/>
        </p:blipFill>
        <p:spPr>
          <a:xfrm>
            <a:off x="693" y="0"/>
            <a:ext cx="12190615" cy="6858000"/>
          </a:xfrm>
          <a:prstGeom prst="rect">
            <a:avLst/>
          </a:prstGeom>
          <a:noFill/>
          <a:ln>
            <a:noFill/>
          </a:ln>
        </p:spPr>
      </p:pic>
      <p:sp>
        <p:nvSpPr>
          <p:cNvPr id="475" name="Google Shape;475;p145"/>
          <p:cNvSpPr txBox="1"/>
          <p:nvPr>
            <p:ph type="title"/>
          </p:nvPr>
        </p:nvSpPr>
        <p:spPr>
          <a:xfrm>
            <a:off x="410400" y="1414463"/>
            <a:ext cx="9288000" cy="2462213"/>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145"/>
          <p:cNvSpPr txBox="1"/>
          <p:nvPr>
            <p:ph idx="1" type="subTitle"/>
          </p:nvPr>
        </p:nvSpPr>
        <p:spPr>
          <a:xfrm>
            <a:off x="411163" y="3876675"/>
            <a:ext cx="9288000" cy="19301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77" name="Google Shape;477;p145"/>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78" name="Google Shape;478;p145"/>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80pt">
  <p:cSld name="Title Gradient DB–Petrol 80pt">
    <p:bg>
      <p:bgPr>
        <a:gradFill>
          <a:gsLst>
            <a:gs pos="0">
              <a:schemeClr val="accent6"/>
            </a:gs>
            <a:gs pos="33000">
              <a:schemeClr val="accent6"/>
            </a:gs>
            <a:gs pos="100000">
              <a:schemeClr val="accent1"/>
            </a:gs>
          </a:gsLst>
          <a:lin ang="5400000" scaled="0"/>
        </a:gradFill>
      </p:bgPr>
    </p:bg>
    <p:spTree>
      <p:nvGrpSpPr>
        <p:cNvPr id="479" name="Shape 479"/>
        <p:cNvGrpSpPr/>
        <p:nvPr/>
      </p:nvGrpSpPr>
      <p:grpSpPr>
        <a:xfrm>
          <a:off x="0" y="0"/>
          <a:ext cx="0" cy="0"/>
          <a:chOff x="0" y="0"/>
          <a:chExt cx="0" cy="0"/>
        </a:xfrm>
      </p:grpSpPr>
      <p:pic>
        <p:nvPicPr>
          <p:cNvPr descr="Siemens Cognisphere on Deep Blue Petrol gradient" id="480" name="Google Shape;480;p146"/>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481" name="Google Shape;481;p146"/>
          <p:cNvSpPr txBox="1"/>
          <p:nvPr>
            <p:ph type="title"/>
          </p:nvPr>
        </p:nvSpPr>
        <p:spPr>
          <a:xfrm>
            <a:off x="410400" y="1414464"/>
            <a:ext cx="11376788" cy="2462213"/>
          </a:xfrm>
          <a:prstGeom prst="rect">
            <a:avLst/>
          </a:prstGeom>
          <a:blipFill rotWithShape="1">
            <a:blip r:embed="rId3">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2" name="Google Shape;482;p146"/>
          <p:cNvSpPr txBox="1"/>
          <p:nvPr>
            <p:ph idx="1" type="subTitle"/>
          </p:nvPr>
        </p:nvSpPr>
        <p:spPr>
          <a:xfrm>
            <a:off x="411163" y="3876677"/>
            <a:ext cx="9288000" cy="1930398"/>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83" name="Google Shape;483;p146"/>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84" name="Google Shape;484;p146"/>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p:cSld name="Single large image">
    <p:spTree>
      <p:nvGrpSpPr>
        <p:cNvPr id="99" name="Shape 99"/>
        <p:cNvGrpSpPr/>
        <p:nvPr/>
      </p:nvGrpSpPr>
      <p:grpSpPr>
        <a:xfrm>
          <a:off x="0" y="0"/>
          <a:ext cx="0" cy="0"/>
          <a:chOff x="0" y="0"/>
          <a:chExt cx="0" cy="0"/>
        </a:xfrm>
      </p:grpSpPr>
      <p:sp>
        <p:nvSpPr>
          <p:cNvPr id="100" name="Google Shape;100;p90"/>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0"/>
          <p:cNvSpPr/>
          <p:nvPr>
            <p:ph idx="2" type="pic"/>
          </p:nvPr>
        </p:nvSpPr>
        <p:spPr>
          <a:xfrm>
            <a:off x="0" y="1440000"/>
            <a:ext cx="12197647" cy="4752000"/>
          </a:xfrm>
          <a:prstGeom prst="rect">
            <a:avLst/>
          </a:prstGeom>
          <a:noFill/>
          <a:ln>
            <a:noFill/>
          </a:ln>
        </p:spPr>
      </p:sp>
      <p:sp>
        <p:nvSpPr>
          <p:cNvPr id="102" name="Google Shape;102;p90"/>
          <p:cNvSpPr txBox="1"/>
          <p:nvPr>
            <p:ph idx="12" type="sldNum"/>
          </p:nvPr>
        </p:nvSpPr>
        <p:spPr>
          <a:xfrm>
            <a:off x="11628103" y="6525344"/>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60pt">
  <p:cSld name="Title Gradient DB–Petrol 60pt">
    <p:bg>
      <p:bgPr>
        <a:gradFill>
          <a:gsLst>
            <a:gs pos="0">
              <a:schemeClr val="accent6"/>
            </a:gs>
            <a:gs pos="33000">
              <a:schemeClr val="accent6"/>
            </a:gs>
            <a:gs pos="100000">
              <a:schemeClr val="accent1"/>
            </a:gs>
          </a:gsLst>
          <a:lin ang="5400000" scaled="0"/>
        </a:gradFill>
      </p:bgPr>
    </p:bg>
    <p:spTree>
      <p:nvGrpSpPr>
        <p:cNvPr id="485" name="Shape 485"/>
        <p:cNvGrpSpPr/>
        <p:nvPr/>
      </p:nvGrpSpPr>
      <p:grpSpPr>
        <a:xfrm>
          <a:off x="0" y="0"/>
          <a:ext cx="0" cy="0"/>
          <a:chOff x="0" y="0"/>
          <a:chExt cx="0" cy="0"/>
        </a:xfrm>
      </p:grpSpPr>
      <p:pic>
        <p:nvPicPr>
          <p:cNvPr descr="Siemens Cognisphere on Deep Blue Petrol gradient" id="486" name="Google Shape;486;p147"/>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487" name="Google Shape;487;p147"/>
          <p:cNvSpPr txBox="1"/>
          <p:nvPr>
            <p:ph type="title"/>
          </p:nvPr>
        </p:nvSpPr>
        <p:spPr>
          <a:xfrm>
            <a:off x="410400" y="1414464"/>
            <a:ext cx="11376788" cy="2769989"/>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8" name="Google Shape;488;p147"/>
          <p:cNvSpPr txBox="1"/>
          <p:nvPr>
            <p:ph idx="1" type="subTitle"/>
          </p:nvPr>
        </p:nvSpPr>
        <p:spPr>
          <a:xfrm>
            <a:off x="411163" y="4184453"/>
            <a:ext cx="9288000" cy="16226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89" name="Google Shape;489;p147"/>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90" name="Google Shape;490;p147"/>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dient DB–Petrol 40pt">
  <p:cSld name="Title Gradient DB–Petrol 40pt">
    <p:bg>
      <p:bgPr>
        <a:gradFill>
          <a:gsLst>
            <a:gs pos="0">
              <a:schemeClr val="accent6"/>
            </a:gs>
            <a:gs pos="33000">
              <a:schemeClr val="accent6"/>
            </a:gs>
            <a:gs pos="100000">
              <a:schemeClr val="accent1"/>
            </a:gs>
          </a:gsLst>
          <a:lin ang="5400000" scaled="0"/>
        </a:gradFill>
      </p:bgPr>
    </p:bg>
    <p:spTree>
      <p:nvGrpSpPr>
        <p:cNvPr id="491" name="Shape 491"/>
        <p:cNvGrpSpPr/>
        <p:nvPr/>
      </p:nvGrpSpPr>
      <p:grpSpPr>
        <a:xfrm>
          <a:off x="0" y="0"/>
          <a:ext cx="0" cy="0"/>
          <a:chOff x="0" y="0"/>
          <a:chExt cx="0" cy="0"/>
        </a:xfrm>
      </p:grpSpPr>
      <p:pic>
        <p:nvPicPr>
          <p:cNvPr descr="Siemens Cognisphere on Deep Blue Petrol gradient" id="492" name="Google Shape;492;p148"/>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493" name="Google Shape;493;p148"/>
          <p:cNvSpPr txBox="1"/>
          <p:nvPr>
            <p:ph type="title"/>
          </p:nvPr>
        </p:nvSpPr>
        <p:spPr>
          <a:xfrm>
            <a:off x="410400" y="1414463"/>
            <a:ext cx="9288000" cy="2462213"/>
          </a:xfrm>
          <a:prstGeom prst="rect">
            <a:avLst/>
          </a:prstGeom>
          <a:blipFill rotWithShape="1">
            <a:blip r:embed="rId3">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148"/>
          <p:cNvSpPr txBox="1"/>
          <p:nvPr>
            <p:ph idx="1" type="subTitle"/>
          </p:nvPr>
        </p:nvSpPr>
        <p:spPr>
          <a:xfrm>
            <a:off x="411163" y="3876675"/>
            <a:ext cx="9288000" cy="19301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495" name="Google Shape;495;p148"/>
          <p:cNvSpPr txBox="1"/>
          <p:nvPr>
            <p:ph idx="11" type="ftr"/>
          </p:nvPr>
        </p:nvSpPr>
        <p:spPr>
          <a:xfrm>
            <a:off x="411163"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96" name="Google Shape;496;p148"/>
          <p:cNvPicPr preferRelativeResize="0"/>
          <p:nvPr/>
        </p:nvPicPr>
        <p:blipFill rotWithShape="1">
          <a:blip r:embed="rId4">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8pt">
  <p:cSld name="Title picture dark 48pt">
    <p:bg>
      <p:bgPr>
        <a:solidFill>
          <a:schemeClr val="dk2"/>
        </a:solidFill>
      </p:bgPr>
    </p:bg>
    <p:spTree>
      <p:nvGrpSpPr>
        <p:cNvPr id="497" name="Shape 497"/>
        <p:cNvGrpSpPr/>
        <p:nvPr/>
      </p:nvGrpSpPr>
      <p:grpSpPr>
        <a:xfrm>
          <a:off x="0" y="0"/>
          <a:ext cx="0" cy="0"/>
          <a:chOff x="0" y="0"/>
          <a:chExt cx="0" cy="0"/>
        </a:xfrm>
      </p:grpSpPr>
      <p:sp>
        <p:nvSpPr>
          <p:cNvPr id="498" name="Google Shape;498;p149"/>
          <p:cNvSpPr/>
          <p:nvPr>
            <p:ph idx="2" type="pic"/>
          </p:nvPr>
        </p:nvSpPr>
        <p:spPr>
          <a:xfrm>
            <a:off x="0" y="0"/>
            <a:ext cx="12192000" cy="3502800"/>
          </a:xfrm>
          <a:prstGeom prst="rect">
            <a:avLst/>
          </a:prstGeom>
          <a:solidFill>
            <a:schemeClr val="accent1"/>
          </a:solidFill>
          <a:ln>
            <a:noFill/>
          </a:ln>
        </p:spPr>
      </p:sp>
      <p:sp>
        <p:nvSpPr>
          <p:cNvPr id="499" name="Google Shape;499;p149"/>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149"/>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01" name="Google Shape;501;p149"/>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2" name="Google Shape;502;p149"/>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40pt">
  <p:cSld name="Title picture dark 40pt">
    <p:bg>
      <p:bgPr>
        <a:solidFill>
          <a:schemeClr val="dk2"/>
        </a:solidFill>
      </p:bgPr>
    </p:bg>
    <p:spTree>
      <p:nvGrpSpPr>
        <p:cNvPr id="503" name="Shape 503"/>
        <p:cNvGrpSpPr/>
        <p:nvPr/>
      </p:nvGrpSpPr>
      <p:grpSpPr>
        <a:xfrm>
          <a:off x="0" y="0"/>
          <a:ext cx="0" cy="0"/>
          <a:chOff x="0" y="0"/>
          <a:chExt cx="0" cy="0"/>
        </a:xfrm>
      </p:grpSpPr>
      <p:sp>
        <p:nvSpPr>
          <p:cNvPr id="504" name="Google Shape;504;p150"/>
          <p:cNvSpPr/>
          <p:nvPr>
            <p:ph idx="2" type="pic"/>
          </p:nvPr>
        </p:nvSpPr>
        <p:spPr>
          <a:xfrm>
            <a:off x="0" y="0"/>
            <a:ext cx="12192000" cy="3502800"/>
          </a:xfrm>
          <a:prstGeom prst="rect">
            <a:avLst/>
          </a:prstGeom>
          <a:solidFill>
            <a:schemeClr val="accent1"/>
          </a:solidFill>
          <a:ln>
            <a:noFill/>
          </a:ln>
        </p:spPr>
      </p:sp>
      <p:sp>
        <p:nvSpPr>
          <p:cNvPr id="505" name="Google Shape;505;p150"/>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150"/>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07" name="Google Shape;507;p150"/>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8" name="Google Shape;508;p150"/>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dark 36pt">
  <p:cSld name="Title picture dark 36pt">
    <p:bg>
      <p:bgPr>
        <a:solidFill>
          <a:schemeClr val="dk2"/>
        </a:solidFill>
      </p:bgPr>
    </p:bg>
    <p:spTree>
      <p:nvGrpSpPr>
        <p:cNvPr id="509" name="Shape 509"/>
        <p:cNvGrpSpPr/>
        <p:nvPr/>
      </p:nvGrpSpPr>
      <p:grpSpPr>
        <a:xfrm>
          <a:off x="0" y="0"/>
          <a:ext cx="0" cy="0"/>
          <a:chOff x="0" y="0"/>
          <a:chExt cx="0" cy="0"/>
        </a:xfrm>
      </p:grpSpPr>
      <p:sp>
        <p:nvSpPr>
          <p:cNvPr id="510" name="Google Shape;510;p151"/>
          <p:cNvSpPr/>
          <p:nvPr>
            <p:ph idx="2" type="pic"/>
          </p:nvPr>
        </p:nvSpPr>
        <p:spPr>
          <a:xfrm>
            <a:off x="0" y="0"/>
            <a:ext cx="12192000" cy="3502800"/>
          </a:xfrm>
          <a:prstGeom prst="rect">
            <a:avLst/>
          </a:prstGeom>
          <a:solidFill>
            <a:schemeClr val="accent1"/>
          </a:solidFill>
          <a:ln>
            <a:noFill/>
          </a:ln>
        </p:spPr>
      </p:sp>
      <p:sp>
        <p:nvSpPr>
          <p:cNvPr id="511" name="Google Shape;511;p151"/>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151"/>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13" name="Google Shape;513;p151"/>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4" name="Google Shape;514;p151"/>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48pt">
  <p:cSld name="Title picture light 48pt">
    <p:bg>
      <p:bgPr>
        <a:solidFill>
          <a:schemeClr val="lt2"/>
        </a:solidFill>
      </p:bgPr>
    </p:bg>
    <p:spTree>
      <p:nvGrpSpPr>
        <p:cNvPr id="515" name="Shape 515"/>
        <p:cNvGrpSpPr/>
        <p:nvPr/>
      </p:nvGrpSpPr>
      <p:grpSpPr>
        <a:xfrm>
          <a:off x="0" y="0"/>
          <a:ext cx="0" cy="0"/>
          <a:chOff x="0" y="0"/>
          <a:chExt cx="0" cy="0"/>
        </a:xfrm>
      </p:grpSpPr>
      <p:sp>
        <p:nvSpPr>
          <p:cNvPr id="516" name="Google Shape;516;p152"/>
          <p:cNvSpPr/>
          <p:nvPr>
            <p:ph idx="2" type="pic"/>
          </p:nvPr>
        </p:nvSpPr>
        <p:spPr>
          <a:xfrm>
            <a:off x="0" y="0"/>
            <a:ext cx="12192000" cy="3502800"/>
          </a:xfrm>
          <a:prstGeom prst="rect">
            <a:avLst/>
          </a:prstGeom>
          <a:solidFill>
            <a:schemeClr val="accent1"/>
          </a:solidFill>
          <a:ln>
            <a:noFill/>
          </a:ln>
        </p:spPr>
      </p:sp>
      <p:sp>
        <p:nvSpPr>
          <p:cNvPr id="517" name="Google Shape;517;p152"/>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8" name="Google Shape;518;p152"/>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dk1"/>
              </a:buClr>
              <a:buSzPts val="1800"/>
              <a:buNone/>
              <a:defRPr sz="1800">
                <a:solidFill>
                  <a:schemeClr val="dk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19" name="Google Shape;519;p152"/>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0" name="Google Shape;520;p152"/>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40pt">
  <p:cSld name="Title picture light 40pt">
    <p:bg>
      <p:bgPr>
        <a:solidFill>
          <a:schemeClr val="lt2"/>
        </a:solidFill>
      </p:bgPr>
    </p:bg>
    <p:spTree>
      <p:nvGrpSpPr>
        <p:cNvPr id="521" name="Shape 521"/>
        <p:cNvGrpSpPr/>
        <p:nvPr/>
      </p:nvGrpSpPr>
      <p:grpSpPr>
        <a:xfrm>
          <a:off x="0" y="0"/>
          <a:ext cx="0" cy="0"/>
          <a:chOff x="0" y="0"/>
          <a:chExt cx="0" cy="0"/>
        </a:xfrm>
      </p:grpSpPr>
      <p:sp>
        <p:nvSpPr>
          <p:cNvPr id="522" name="Google Shape;522;p153"/>
          <p:cNvSpPr/>
          <p:nvPr>
            <p:ph idx="2" type="pic"/>
          </p:nvPr>
        </p:nvSpPr>
        <p:spPr>
          <a:xfrm>
            <a:off x="0" y="0"/>
            <a:ext cx="12192000" cy="3502800"/>
          </a:xfrm>
          <a:prstGeom prst="rect">
            <a:avLst/>
          </a:prstGeom>
          <a:solidFill>
            <a:schemeClr val="accent1"/>
          </a:solidFill>
          <a:ln>
            <a:noFill/>
          </a:ln>
        </p:spPr>
      </p:sp>
      <p:sp>
        <p:nvSpPr>
          <p:cNvPr id="523" name="Google Shape;523;p153"/>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153"/>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dk1"/>
              </a:buClr>
              <a:buSzPts val="1600"/>
              <a:buNone/>
              <a:defRPr sz="1600">
                <a:solidFill>
                  <a:schemeClr val="dk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25" name="Google Shape;525;p153"/>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26" name="Google Shape;526;p153"/>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light 36pt">
  <p:cSld name="Title picture light 36pt">
    <p:bg>
      <p:bgPr>
        <a:solidFill>
          <a:schemeClr val="lt2"/>
        </a:solidFill>
      </p:bgPr>
    </p:bg>
    <p:spTree>
      <p:nvGrpSpPr>
        <p:cNvPr id="527" name="Shape 527"/>
        <p:cNvGrpSpPr/>
        <p:nvPr/>
      </p:nvGrpSpPr>
      <p:grpSpPr>
        <a:xfrm>
          <a:off x="0" y="0"/>
          <a:ext cx="0" cy="0"/>
          <a:chOff x="0" y="0"/>
          <a:chExt cx="0" cy="0"/>
        </a:xfrm>
      </p:grpSpPr>
      <p:sp>
        <p:nvSpPr>
          <p:cNvPr id="528" name="Google Shape;528;p154"/>
          <p:cNvSpPr/>
          <p:nvPr>
            <p:ph idx="2" type="pic"/>
          </p:nvPr>
        </p:nvSpPr>
        <p:spPr>
          <a:xfrm>
            <a:off x="0" y="0"/>
            <a:ext cx="12192000" cy="3502800"/>
          </a:xfrm>
          <a:prstGeom prst="rect">
            <a:avLst/>
          </a:prstGeom>
          <a:solidFill>
            <a:schemeClr val="accent1"/>
          </a:solidFill>
          <a:ln>
            <a:noFill/>
          </a:ln>
        </p:spPr>
      </p:sp>
      <p:sp>
        <p:nvSpPr>
          <p:cNvPr id="529" name="Google Shape;529;p154"/>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154"/>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dk1"/>
              </a:buClr>
              <a:buSzPts val="1400"/>
              <a:buNone/>
              <a:defRPr sz="1400">
                <a:solidFill>
                  <a:schemeClr val="dk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31" name="Google Shape;531;p154"/>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32" name="Google Shape;532;p154"/>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8pt">
  <p:cSld name="Title picture Gradient 48pt">
    <p:bg>
      <p:bgPr>
        <a:gradFill>
          <a:gsLst>
            <a:gs pos="0">
              <a:schemeClr val="dk2"/>
            </a:gs>
            <a:gs pos="52000">
              <a:schemeClr val="dk2"/>
            </a:gs>
            <a:gs pos="100000">
              <a:schemeClr val="accent1"/>
            </a:gs>
          </a:gsLst>
          <a:lin ang="5400000" scaled="0"/>
        </a:gradFill>
      </p:bgPr>
    </p:bg>
    <p:spTree>
      <p:nvGrpSpPr>
        <p:cNvPr id="533" name="Shape 533"/>
        <p:cNvGrpSpPr/>
        <p:nvPr/>
      </p:nvGrpSpPr>
      <p:grpSpPr>
        <a:xfrm>
          <a:off x="0" y="0"/>
          <a:ext cx="0" cy="0"/>
          <a:chOff x="0" y="0"/>
          <a:chExt cx="0" cy="0"/>
        </a:xfrm>
      </p:grpSpPr>
      <p:sp>
        <p:nvSpPr>
          <p:cNvPr id="534" name="Google Shape;534;p155"/>
          <p:cNvSpPr/>
          <p:nvPr>
            <p:ph idx="2" type="pic"/>
          </p:nvPr>
        </p:nvSpPr>
        <p:spPr>
          <a:xfrm>
            <a:off x="0" y="0"/>
            <a:ext cx="12192000" cy="3502800"/>
          </a:xfrm>
          <a:prstGeom prst="rect">
            <a:avLst/>
          </a:prstGeom>
          <a:solidFill>
            <a:schemeClr val="accent1"/>
          </a:solidFill>
          <a:ln>
            <a:noFill/>
          </a:ln>
        </p:spPr>
      </p:sp>
      <p:sp>
        <p:nvSpPr>
          <p:cNvPr id="535" name="Google Shape;535;p155"/>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155"/>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37" name="Google Shape;537;p155"/>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38" name="Google Shape;538;p155"/>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40pt">
  <p:cSld name="Title picture Gradient 40pt">
    <p:bg>
      <p:bgPr>
        <a:gradFill>
          <a:gsLst>
            <a:gs pos="0">
              <a:schemeClr val="dk2"/>
            </a:gs>
            <a:gs pos="52000">
              <a:schemeClr val="dk2"/>
            </a:gs>
            <a:gs pos="100000">
              <a:schemeClr val="accent1"/>
            </a:gs>
          </a:gsLst>
          <a:lin ang="5400000" scaled="0"/>
        </a:gradFill>
      </p:bgPr>
    </p:bg>
    <p:spTree>
      <p:nvGrpSpPr>
        <p:cNvPr id="539" name="Shape 539"/>
        <p:cNvGrpSpPr/>
        <p:nvPr/>
      </p:nvGrpSpPr>
      <p:grpSpPr>
        <a:xfrm>
          <a:off x="0" y="0"/>
          <a:ext cx="0" cy="0"/>
          <a:chOff x="0" y="0"/>
          <a:chExt cx="0" cy="0"/>
        </a:xfrm>
      </p:grpSpPr>
      <p:sp>
        <p:nvSpPr>
          <p:cNvPr id="540" name="Google Shape;540;p156"/>
          <p:cNvSpPr/>
          <p:nvPr>
            <p:ph idx="2" type="pic"/>
          </p:nvPr>
        </p:nvSpPr>
        <p:spPr>
          <a:xfrm>
            <a:off x="0" y="0"/>
            <a:ext cx="12192000" cy="3502800"/>
          </a:xfrm>
          <a:prstGeom prst="rect">
            <a:avLst/>
          </a:prstGeom>
          <a:solidFill>
            <a:schemeClr val="accent1"/>
          </a:solidFill>
          <a:ln>
            <a:noFill/>
          </a:ln>
        </p:spPr>
      </p:sp>
      <p:sp>
        <p:nvSpPr>
          <p:cNvPr id="541" name="Google Shape;541;p156"/>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2" name="Google Shape;542;p156"/>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43" name="Google Shape;543;p156"/>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44" name="Google Shape;544;p156"/>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9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Google Shape;105;p9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Google Shape;106;p91"/>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36pt">
  <p:cSld name="Title picture Gradient 36pt">
    <p:bg>
      <p:bgPr>
        <a:gradFill>
          <a:gsLst>
            <a:gs pos="0">
              <a:schemeClr val="dk2"/>
            </a:gs>
            <a:gs pos="52000">
              <a:schemeClr val="dk2"/>
            </a:gs>
            <a:gs pos="100000">
              <a:schemeClr val="accent1"/>
            </a:gs>
          </a:gsLst>
          <a:lin ang="5400000" scaled="0"/>
        </a:gradFill>
      </p:bgPr>
    </p:bg>
    <p:spTree>
      <p:nvGrpSpPr>
        <p:cNvPr id="545" name="Shape 545"/>
        <p:cNvGrpSpPr/>
        <p:nvPr/>
      </p:nvGrpSpPr>
      <p:grpSpPr>
        <a:xfrm>
          <a:off x="0" y="0"/>
          <a:ext cx="0" cy="0"/>
          <a:chOff x="0" y="0"/>
          <a:chExt cx="0" cy="0"/>
        </a:xfrm>
      </p:grpSpPr>
      <p:sp>
        <p:nvSpPr>
          <p:cNvPr id="546" name="Google Shape;546;p157"/>
          <p:cNvSpPr/>
          <p:nvPr>
            <p:ph idx="2" type="pic"/>
          </p:nvPr>
        </p:nvSpPr>
        <p:spPr>
          <a:xfrm>
            <a:off x="0" y="0"/>
            <a:ext cx="12192000" cy="3502800"/>
          </a:xfrm>
          <a:prstGeom prst="rect">
            <a:avLst/>
          </a:prstGeom>
          <a:solidFill>
            <a:schemeClr val="accent1"/>
          </a:solidFill>
          <a:ln>
            <a:noFill/>
          </a:ln>
        </p:spPr>
      </p:sp>
      <p:sp>
        <p:nvSpPr>
          <p:cNvPr id="547" name="Google Shape;547;p157"/>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p157"/>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49" name="Google Shape;549;p157"/>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50" name="Google Shape;550;p157"/>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48pt">
  <p:cSld name="Title picture Gradient 90° 48pt">
    <p:bg>
      <p:bgPr>
        <a:gradFill>
          <a:gsLst>
            <a:gs pos="0">
              <a:schemeClr val="dk2"/>
            </a:gs>
            <a:gs pos="33000">
              <a:schemeClr val="dk2"/>
            </a:gs>
            <a:gs pos="100000">
              <a:schemeClr val="accent1"/>
            </a:gs>
          </a:gsLst>
          <a:lin ang="0" scaled="0"/>
        </a:gradFill>
      </p:bgPr>
    </p:bg>
    <p:spTree>
      <p:nvGrpSpPr>
        <p:cNvPr id="551" name="Shape 551"/>
        <p:cNvGrpSpPr/>
        <p:nvPr/>
      </p:nvGrpSpPr>
      <p:grpSpPr>
        <a:xfrm>
          <a:off x="0" y="0"/>
          <a:ext cx="0" cy="0"/>
          <a:chOff x="0" y="0"/>
          <a:chExt cx="0" cy="0"/>
        </a:xfrm>
      </p:grpSpPr>
      <p:sp>
        <p:nvSpPr>
          <p:cNvPr id="552" name="Google Shape;552;p158"/>
          <p:cNvSpPr/>
          <p:nvPr>
            <p:ph idx="2" type="pic"/>
          </p:nvPr>
        </p:nvSpPr>
        <p:spPr>
          <a:xfrm>
            <a:off x="0" y="0"/>
            <a:ext cx="12192000" cy="3502800"/>
          </a:xfrm>
          <a:prstGeom prst="rect">
            <a:avLst/>
          </a:prstGeom>
          <a:solidFill>
            <a:schemeClr val="accent1"/>
          </a:solidFill>
          <a:ln>
            <a:noFill/>
          </a:ln>
        </p:spPr>
      </p:sp>
      <p:sp>
        <p:nvSpPr>
          <p:cNvPr id="553" name="Google Shape;553;p158"/>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4" name="Google Shape;554;p158"/>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55" name="Google Shape;555;p158"/>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56" name="Google Shape;556;p158"/>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40pt">
  <p:cSld name="Title picture Gradient 90° 40pt">
    <p:bg>
      <p:bgPr>
        <a:gradFill>
          <a:gsLst>
            <a:gs pos="0">
              <a:schemeClr val="dk2"/>
            </a:gs>
            <a:gs pos="33000">
              <a:schemeClr val="dk2"/>
            </a:gs>
            <a:gs pos="100000">
              <a:schemeClr val="accent1"/>
            </a:gs>
          </a:gsLst>
          <a:lin ang="0" scaled="0"/>
        </a:gradFill>
      </p:bgPr>
    </p:bg>
    <p:spTree>
      <p:nvGrpSpPr>
        <p:cNvPr id="557" name="Shape 557"/>
        <p:cNvGrpSpPr/>
        <p:nvPr/>
      </p:nvGrpSpPr>
      <p:grpSpPr>
        <a:xfrm>
          <a:off x="0" y="0"/>
          <a:ext cx="0" cy="0"/>
          <a:chOff x="0" y="0"/>
          <a:chExt cx="0" cy="0"/>
        </a:xfrm>
      </p:grpSpPr>
      <p:sp>
        <p:nvSpPr>
          <p:cNvPr id="558" name="Google Shape;558;p159"/>
          <p:cNvSpPr/>
          <p:nvPr>
            <p:ph idx="2" type="pic"/>
          </p:nvPr>
        </p:nvSpPr>
        <p:spPr>
          <a:xfrm>
            <a:off x="0" y="0"/>
            <a:ext cx="12192000" cy="3502800"/>
          </a:xfrm>
          <a:prstGeom prst="rect">
            <a:avLst/>
          </a:prstGeom>
          <a:solidFill>
            <a:schemeClr val="accent1"/>
          </a:solidFill>
          <a:ln>
            <a:noFill/>
          </a:ln>
        </p:spPr>
      </p:sp>
      <p:sp>
        <p:nvSpPr>
          <p:cNvPr id="559" name="Google Shape;559;p159"/>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159"/>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61" name="Google Shape;561;p159"/>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62" name="Google Shape;562;p159"/>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90° 36pt">
  <p:cSld name="Title picture Gradient 90° 36pt">
    <p:bg>
      <p:bgPr>
        <a:gradFill>
          <a:gsLst>
            <a:gs pos="0">
              <a:schemeClr val="dk2"/>
            </a:gs>
            <a:gs pos="33000">
              <a:schemeClr val="dk2"/>
            </a:gs>
            <a:gs pos="100000">
              <a:schemeClr val="accent1"/>
            </a:gs>
          </a:gsLst>
          <a:lin ang="0" scaled="0"/>
        </a:gradFill>
      </p:bgPr>
    </p:bg>
    <p:spTree>
      <p:nvGrpSpPr>
        <p:cNvPr id="563" name="Shape 563"/>
        <p:cNvGrpSpPr/>
        <p:nvPr/>
      </p:nvGrpSpPr>
      <p:grpSpPr>
        <a:xfrm>
          <a:off x="0" y="0"/>
          <a:ext cx="0" cy="0"/>
          <a:chOff x="0" y="0"/>
          <a:chExt cx="0" cy="0"/>
        </a:xfrm>
      </p:grpSpPr>
      <p:sp>
        <p:nvSpPr>
          <p:cNvPr id="564" name="Google Shape;564;p160"/>
          <p:cNvSpPr/>
          <p:nvPr>
            <p:ph idx="2" type="pic"/>
          </p:nvPr>
        </p:nvSpPr>
        <p:spPr>
          <a:xfrm>
            <a:off x="0" y="0"/>
            <a:ext cx="12192000" cy="3502800"/>
          </a:xfrm>
          <a:prstGeom prst="rect">
            <a:avLst/>
          </a:prstGeom>
          <a:solidFill>
            <a:schemeClr val="accent1"/>
          </a:solidFill>
          <a:ln>
            <a:noFill/>
          </a:ln>
        </p:spPr>
      </p:sp>
      <p:sp>
        <p:nvSpPr>
          <p:cNvPr id="565" name="Google Shape;565;p160"/>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160"/>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67" name="Google Shape;567;p160"/>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68" name="Google Shape;568;p160"/>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48pt">
  <p:cSld name="Title picture Gradient Green 48pt">
    <p:bg>
      <p:bgPr>
        <a:gradFill>
          <a:gsLst>
            <a:gs pos="0">
              <a:schemeClr val="dk2"/>
            </a:gs>
            <a:gs pos="52000">
              <a:schemeClr val="dk2"/>
            </a:gs>
            <a:gs pos="100000">
              <a:srgbClr val="00AF8E"/>
            </a:gs>
          </a:gsLst>
          <a:lin ang="5400000" scaled="0"/>
        </a:gradFill>
      </p:bgPr>
    </p:bg>
    <p:spTree>
      <p:nvGrpSpPr>
        <p:cNvPr id="569" name="Shape 569"/>
        <p:cNvGrpSpPr/>
        <p:nvPr/>
      </p:nvGrpSpPr>
      <p:grpSpPr>
        <a:xfrm>
          <a:off x="0" y="0"/>
          <a:ext cx="0" cy="0"/>
          <a:chOff x="0" y="0"/>
          <a:chExt cx="0" cy="0"/>
        </a:xfrm>
      </p:grpSpPr>
      <p:sp>
        <p:nvSpPr>
          <p:cNvPr id="570" name="Google Shape;570;p161"/>
          <p:cNvSpPr/>
          <p:nvPr>
            <p:ph idx="2" type="pic"/>
          </p:nvPr>
        </p:nvSpPr>
        <p:spPr>
          <a:xfrm>
            <a:off x="0" y="0"/>
            <a:ext cx="12192000" cy="3502800"/>
          </a:xfrm>
          <a:prstGeom prst="rect">
            <a:avLst/>
          </a:prstGeom>
          <a:solidFill>
            <a:schemeClr val="lt2"/>
          </a:solidFill>
          <a:ln>
            <a:noFill/>
          </a:ln>
        </p:spPr>
      </p:sp>
      <p:sp>
        <p:nvSpPr>
          <p:cNvPr id="571" name="Google Shape;571;p161"/>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2" name="Google Shape;572;p161"/>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73" name="Google Shape;573;p161"/>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74" name="Google Shape;574;p161"/>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40pt">
  <p:cSld name="Title picture Gradient Green 40pt">
    <p:bg>
      <p:bgPr>
        <a:gradFill>
          <a:gsLst>
            <a:gs pos="0">
              <a:schemeClr val="dk2"/>
            </a:gs>
            <a:gs pos="52000">
              <a:schemeClr val="dk2"/>
            </a:gs>
            <a:gs pos="100000">
              <a:srgbClr val="00AF8E"/>
            </a:gs>
          </a:gsLst>
          <a:lin ang="5400000" scaled="0"/>
        </a:gradFill>
      </p:bgPr>
    </p:bg>
    <p:spTree>
      <p:nvGrpSpPr>
        <p:cNvPr id="575" name="Shape 575"/>
        <p:cNvGrpSpPr/>
        <p:nvPr/>
      </p:nvGrpSpPr>
      <p:grpSpPr>
        <a:xfrm>
          <a:off x="0" y="0"/>
          <a:ext cx="0" cy="0"/>
          <a:chOff x="0" y="0"/>
          <a:chExt cx="0" cy="0"/>
        </a:xfrm>
      </p:grpSpPr>
      <p:sp>
        <p:nvSpPr>
          <p:cNvPr id="576" name="Google Shape;576;p162"/>
          <p:cNvSpPr/>
          <p:nvPr>
            <p:ph idx="2" type="pic"/>
          </p:nvPr>
        </p:nvSpPr>
        <p:spPr>
          <a:xfrm>
            <a:off x="0" y="0"/>
            <a:ext cx="12192000" cy="3502800"/>
          </a:xfrm>
          <a:prstGeom prst="rect">
            <a:avLst/>
          </a:prstGeom>
          <a:solidFill>
            <a:schemeClr val="lt2"/>
          </a:solidFill>
          <a:ln>
            <a:noFill/>
          </a:ln>
        </p:spPr>
      </p:sp>
      <p:sp>
        <p:nvSpPr>
          <p:cNvPr id="577" name="Google Shape;577;p162"/>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8" name="Google Shape;578;p162"/>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79" name="Google Shape;579;p162"/>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80" name="Google Shape;580;p162"/>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Green 36pt">
  <p:cSld name="Title picture Gradient Green 36pt">
    <p:bg>
      <p:bgPr>
        <a:gradFill>
          <a:gsLst>
            <a:gs pos="0">
              <a:schemeClr val="dk2"/>
            </a:gs>
            <a:gs pos="52000">
              <a:schemeClr val="dk2"/>
            </a:gs>
            <a:gs pos="100000">
              <a:srgbClr val="00AF8E"/>
            </a:gs>
          </a:gsLst>
          <a:lin ang="5400000" scaled="0"/>
        </a:gradFill>
      </p:bgPr>
    </p:bg>
    <p:spTree>
      <p:nvGrpSpPr>
        <p:cNvPr id="581" name="Shape 581"/>
        <p:cNvGrpSpPr/>
        <p:nvPr/>
      </p:nvGrpSpPr>
      <p:grpSpPr>
        <a:xfrm>
          <a:off x="0" y="0"/>
          <a:ext cx="0" cy="0"/>
          <a:chOff x="0" y="0"/>
          <a:chExt cx="0" cy="0"/>
        </a:xfrm>
      </p:grpSpPr>
      <p:sp>
        <p:nvSpPr>
          <p:cNvPr id="582" name="Google Shape;582;p163"/>
          <p:cNvSpPr/>
          <p:nvPr>
            <p:ph idx="2" type="pic"/>
          </p:nvPr>
        </p:nvSpPr>
        <p:spPr>
          <a:xfrm>
            <a:off x="0" y="0"/>
            <a:ext cx="12192000" cy="3502800"/>
          </a:xfrm>
          <a:prstGeom prst="rect">
            <a:avLst/>
          </a:prstGeom>
          <a:solidFill>
            <a:schemeClr val="lt2"/>
          </a:solidFill>
          <a:ln>
            <a:noFill/>
          </a:ln>
        </p:spPr>
      </p:sp>
      <p:sp>
        <p:nvSpPr>
          <p:cNvPr id="583" name="Google Shape;583;p163"/>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163"/>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85" name="Google Shape;585;p163"/>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86" name="Google Shape;586;p163"/>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48pt">
  <p:cSld name="Title picture Gradient Blue 48pt">
    <p:bg>
      <p:bgPr>
        <a:gradFill>
          <a:gsLst>
            <a:gs pos="0">
              <a:schemeClr val="dk2"/>
            </a:gs>
            <a:gs pos="52000">
              <a:schemeClr val="dk2"/>
            </a:gs>
            <a:gs pos="100000">
              <a:schemeClr val="accent4"/>
            </a:gs>
          </a:gsLst>
          <a:lin ang="5400000" scaled="0"/>
        </a:gradFill>
      </p:bgPr>
    </p:bg>
    <p:spTree>
      <p:nvGrpSpPr>
        <p:cNvPr id="587" name="Shape 587"/>
        <p:cNvGrpSpPr/>
        <p:nvPr/>
      </p:nvGrpSpPr>
      <p:grpSpPr>
        <a:xfrm>
          <a:off x="0" y="0"/>
          <a:ext cx="0" cy="0"/>
          <a:chOff x="0" y="0"/>
          <a:chExt cx="0" cy="0"/>
        </a:xfrm>
      </p:grpSpPr>
      <p:sp>
        <p:nvSpPr>
          <p:cNvPr id="588" name="Google Shape;588;p164"/>
          <p:cNvSpPr/>
          <p:nvPr>
            <p:ph idx="2" type="pic"/>
          </p:nvPr>
        </p:nvSpPr>
        <p:spPr>
          <a:xfrm>
            <a:off x="0" y="0"/>
            <a:ext cx="12192000" cy="3502800"/>
          </a:xfrm>
          <a:prstGeom prst="rect">
            <a:avLst/>
          </a:prstGeom>
          <a:solidFill>
            <a:schemeClr val="lt2"/>
          </a:solidFill>
          <a:ln>
            <a:noFill/>
          </a:ln>
        </p:spPr>
      </p:sp>
      <p:sp>
        <p:nvSpPr>
          <p:cNvPr id="589" name="Google Shape;589;p164"/>
          <p:cNvSpPr txBox="1"/>
          <p:nvPr>
            <p:ph type="title"/>
          </p:nvPr>
        </p:nvSpPr>
        <p:spPr>
          <a:xfrm>
            <a:off x="410401" y="3780000"/>
            <a:ext cx="9287638" cy="1477328"/>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164"/>
          <p:cNvSpPr txBox="1"/>
          <p:nvPr>
            <p:ph idx="1" type="subTitle"/>
          </p:nvPr>
        </p:nvSpPr>
        <p:spPr>
          <a:xfrm>
            <a:off x="411162" y="5256000"/>
            <a:ext cx="9288000" cy="911438"/>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800"/>
              <a:buNone/>
              <a:defRPr sz="18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91" name="Google Shape;591;p164"/>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92" name="Google Shape;592;p164"/>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40pt">
  <p:cSld name="Title picture Gradient Blue 40pt">
    <p:bg>
      <p:bgPr>
        <a:gradFill>
          <a:gsLst>
            <a:gs pos="0">
              <a:schemeClr val="dk2"/>
            </a:gs>
            <a:gs pos="52000">
              <a:schemeClr val="dk2"/>
            </a:gs>
            <a:gs pos="100000">
              <a:schemeClr val="accent4"/>
            </a:gs>
          </a:gsLst>
          <a:lin ang="5400000" scaled="0"/>
        </a:gradFill>
      </p:bgPr>
    </p:bg>
    <p:spTree>
      <p:nvGrpSpPr>
        <p:cNvPr id="593" name="Shape 593"/>
        <p:cNvGrpSpPr/>
        <p:nvPr/>
      </p:nvGrpSpPr>
      <p:grpSpPr>
        <a:xfrm>
          <a:off x="0" y="0"/>
          <a:ext cx="0" cy="0"/>
          <a:chOff x="0" y="0"/>
          <a:chExt cx="0" cy="0"/>
        </a:xfrm>
      </p:grpSpPr>
      <p:sp>
        <p:nvSpPr>
          <p:cNvPr id="594" name="Google Shape;594;p165"/>
          <p:cNvSpPr/>
          <p:nvPr>
            <p:ph idx="2" type="pic"/>
          </p:nvPr>
        </p:nvSpPr>
        <p:spPr>
          <a:xfrm>
            <a:off x="0" y="0"/>
            <a:ext cx="12192000" cy="3502800"/>
          </a:xfrm>
          <a:prstGeom prst="rect">
            <a:avLst/>
          </a:prstGeom>
          <a:solidFill>
            <a:schemeClr val="lt2"/>
          </a:solidFill>
          <a:ln>
            <a:noFill/>
          </a:ln>
        </p:spPr>
      </p:sp>
      <p:sp>
        <p:nvSpPr>
          <p:cNvPr id="595" name="Google Shape;595;p165"/>
          <p:cNvSpPr txBox="1"/>
          <p:nvPr>
            <p:ph type="title"/>
          </p:nvPr>
        </p:nvSpPr>
        <p:spPr>
          <a:xfrm>
            <a:off x="410401" y="3780000"/>
            <a:ext cx="9287638" cy="1231106"/>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6" name="Google Shape;596;p165"/>
          <p:cNvSpPr txBox="1"/>
          <p:nvPr>
            <p:ph idx="1" type="subTitle"/>
          </p:nvPr>
        </p:nvSpPr>
        <p:spPr>
          <a:xfrm>
            <a:off x="411162" y="5011106"/>
            <a:ext cx="9288000" cy="1156332"/>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algn="l">
              <a:lnSpc>
                <a:spcPct val="110000"/>
              </a:lnSpc>
              <a:spcBef>
                <a:spcPts val="300"/>
              </a:spcBef>
              <a:spcAft>
                <a:spcPts val="0"/>
              </a:spcAft>
              <a:buSzPts val="1600"/>
              <a:buNone/>
              <a:defRPr sz="16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597" name="Google Shape;597;p165"/>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98" name="Google Shape;598;p165"/>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Gradient Blue 36pt">
  <p:cSld name="Title picture Gradient Blue 36pt">
    <p:bg>
      <p:bgPr>
        <a:gradFill>
          <a:gsLst>
            <a:gs pos="0">
              <a:schemeClr val="dk2"/>
            </a:gs>
            <a:gs pos="52000">
              <a:schemeClr val="dk2"/>
            </a:gs>
            <a:gs pos="100000">
              <a:schemeClr val="accent4"/>
            </a:gs>
          </a:gsLst>
          <a:lin ang="5400000" scaled="0"/>
        </a:gradFill>
      </p:bgPr>
    </p:bg>
    <p:spTree>
      <p:nvGrpSpPr>
        <p:cNvPr id="599" name="Shape 599"/>
        <p:cNvGrpSpPr/>
        <p:nvPr/>
      </p:nvGrpSpPr>
      <p:grpSpPr>
        <a:xfrm>
          <a:off x="0" y="0"/>
          <a:ext cx="0" cy="0"/>
          <a:chOff x="0" y="0"/>
          <a:chExt cx="0" cy="0"/>
        </a:xfrm>
      </p:grpSpPr>
      <p:sp>
        <p:nvSpPr>
          <p:cNvPr id="600" name="Google Shape;600;p166"/>
          <p:cNvSpPr/>
          <p:nvPr>
            <p:ph idx="2" type="pic"/>
          </p:nvPr>
        </p:nvSpPr>
        <p:spPr>
          <a:xfrm>
            <a:off x="0" y="0"/>
            <a:ext cx="12192000" cy="3502800"/>
          </a:xfrm>
          <a:prstGeom prst="rect">
            <a:avLst/>
          </a:prstGeom>
          <a:solidFill>
            <a:schemeClr val="lt2"/>
          </a:solidFill>
          <a:ln>
            <a:noFill/>
          </a:ln>
        </p:spPr>
      </p:sp>
      <p:sp>
        <p:nvSpPr>
          <p:cNvPr id="601" name="Google Shape;601;p166"/>
          <p:cNvSpPr txBox="1"/>
          <p:nvPr>
            <p:ph type="title"/>
          </p:nvPr>
        </p:nvSpPr>
        <p:spPr>
          <a:xfrm>
            <a:off x="410401" y="3780000"/>
            <a:ext cx="9287638" cy="1661993"/>
          </a:xfrm>
          <a:prstGeom prst="rect">
            <a:avLst/>
          </a:prstGeom>
          <a:blipFill rotWithShape="1">
            <a:blip r:embed="rId2">
              <a:alphaModFix/>
            </a:blip>
            <a:stretch>
              <a:fillRect b="498" l="0" r="0" t="-999"/>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2" name="Google Shape;602;p166"/>
          <p:cNvSpPr txBox="1"/>
          <p:nvPr>
            <p:ph idx="1" type="subTitle"/>
          </p:nvPr>
        </p:nvSpPr>
        <p:spPr>
          <a:xfrm>
            <a:off x="411162" y="5441992"/>
            <a:ext cx="9288000" cy="725445"/>
          </a:xfrm>
          <a:prstGeom prst="rect">
            <a:avLst/>
          </a:prstGeom>
          <a:noFill/>
          <a:ln>
            <a:noFill/>
          </a:ln>
        </p:spPr>
        <p:txBody>
          <a:bodyPr anchorCtr="0" anchor="t" bIns="0" lIns="0" spcFirstLastPara="1" rIns="0" wrap="square" tIns="252000">
            <a:noAutofit/>
          </a:bodyPr>
          <a:lstStyle>
            <a:lvl1pPr lvl="0" algn="l">
              <a:lnSpc>
                <a:spcPct val="110000"/>
              </a:lnSpc>
              <a:spcBef>
                <a:spcPts val="0"/>
              </a:spcBef>
              <a:spcAft>
                <a:spcPts val="0"/>
              </a:spcAft>
              <a:buClr>
                <a:schemeClr val="lt1"/>
              </a:buClr>
              <a:buSzPts val="1400"/>
              <a:buNone/>
              <a:defRPr sz="1400">
                <a:solidFill>
                  <a:schemeClr val="lt1"/>
                </a:solidFill>
              </a:defRPr>
            </a:lvl1pPr>
            <a:lvl2pPr lvl="1" algn="l">
              <a:lnSpc>
                <a:spcPct val="110000"/>
              </a:lnSpc>
              <a:spcBef>
                <a:spcPts val="300"/>
              </a:spcBef>
              <a:spcAft>
                <a:spcPts val="0"/>
              </a:spcAft>
              <a:buSzPts val="1400"/>
              <a:buNone/>
              <a:defRPr sz="1400"/>
            </a:lvl2pPr>
            <a:lvl3pPr lvl="2" algn="l">
              <a:lnSpc>
                <a:spcPct val="110000"/>
              </a:lnSpc>
              <a:spcBef>
                <a:spcPts val="300"/>
              </a:spcBef>
              <a:spcAft>
                <a:spcPts val="0"/>
              </a:spcAft>
              <a:buSzPts val="1400"/>
              <a:buNone/>
              <a:defRPr sz="1400"/>
            </a:lvl3pPr>
            <a:lvl4pPr lvl="3" algn="l">
              <a:lnSpc>
                <a:spcPct val="110000"/>
              </a:lnSpc>
              <a:spcBef>
                <a:spcPts val="300"/>
              </a:spcBef>
              <a:spcAft>
                <a:spcPts val="0"/>
              </a:spcAft>
              <a:buSzPts val="1400"/>
              <a:buNone/>
              <a:defRPr sz="1400"/>
            </a:lvl4pPr>
            <a:lvl5pPr lvl="4" algn="l">
              <a:lnSpc>
                <a:spcPct val="110000"/>
              </a:lnSpc>
              <a:spcBef>
                <a:spcPts val="300"/>
              </a:spcBef>
              <a:spcAft>
                <a:spcPts val="0"/>
              </a:spcAft>
              <a:buSzPts val="1400"/>
              <a:buNone/>
              <a:defRPr sz="1400"/>
            </a:lvl5pPr>
            <a:lvl6pPr lvl="5" algn="l">
              <a:lnSpc>
                <a:spcPct val="110000"/>
              </a:lnSpc>
              <a:spcBef>
                <a:spcPts val="300"/>
              </a:spcBef>
              <a:spcAft>
                <a:spcPts val="0"/>
              </a:spcAft>
              <a:buSzPts val="1400"/>
              <a:buNone/>
              <a:defRPr sz="1400"/>
            </a:lvl6pPr>
            <a:lvl7pPr lvl="6" algn="l">
              <a:lnSpc>
                <a:spcPct val="110000"/>
              </a:lnSpc>
              <a:spcBef>
                <a:spcPts val="300"/>
              </a:spcBef>
              <a:spcAft>
                <a:spcPts val="0"/>
              </a:spcAft>
              <a:buSzPts val="1400"/>
              <a:buNone/>
              <a:defRPr sz="1400"/>
            </a:lvl7pPr>
            <a:lvl8pPr lvl="7" algn="l">
              <a:lnSpc>
                <a:spcPct val="110000"/>
              </a:lnSpc>
              <a:spcBef>
                <a:spcPts val="300"/>
              </a:spcBef>
              <a:spcAft>
                <a:spcPts val="0"/>
              </a:spcAft>
              <a:buSzPts val="1400"/>
              <a:buNone/>
              <a:defRPr sz="1400"/>
            </a:lvl8pPr>
            <a:lvl9pPr lvl="8" algn="l">
              <a:lnSpc>
                <a:spcPct val="110000"/>
              </a:lnSpc>
              <a:spcBef>
                <a:spcPts val="300"/>
              </a:spcBef>
              <a:spcAft>
                <a:spcPts val="300"/>
              </a:spcAft>
              <a:buSzPts val="1400"/>
              <a:buNone/>
              <a:defRPr sz="1400"/>
            </a:lvl9pPr>
          </a:lstStyle>
          <a:p/>
        </p:txBody>
      </p:sp>
      <p:sp>
        <p:nvSpPr>
          <p:cNvPr id="603" name="Google Shape;603;p166"/>
          <p:cNvSpPr txBox="1"/>
          <p:nvPr>
            <p:ph idx="11" type="ftr"/>
          </p:nvPr>
        </p:nvSpPr>
        <p:spPr>
          <a:xfrm>
            <a:off x="411162" y="6310800"/>
            <a:ext cx="9288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04" name="Google Shape;604;p166"/>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ree Content">
  <p:cSld name="2_Free Content">
    <p:spTree>
      <p:nvGrpSpPr>
        <p:cNvPr id="107" name="Shape 107"/>
        <p:cNvGrpSpPr/>
        <p:nvPr/>
      </p:nvGrpSpPr>
      <p:grpSpPr>
        <a:xfrm>
          <a:off x="0" y="0"/>
          <a:ext cx="0" cy="0"/>
          <a:chOff x="0" y="0"/>
          <a:chExt cx="0" cy="0"/>
        </a:xfrm>
      </p:grpSpPr>
      <p:sp>
        <p:nvSpPr>
          <p:cNvPr id="108" name="Google Shape;108;p92"/>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92"/>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r>
              <a:rPr lang="en-US"/>
              <a:t>Page </a:t>
            </a:r>
            <a:fld id="{00000000-1234-1234-1234-123412341234}" type="slidenum">
              <a:rPr lang="en-US"/>
              <a:t>‹#›</a:t>
            </a:fld>
            <a:endParaRPr/>
          </a:p>
        </p:txBody>
      </p:sp>
      <p:pic>
        <p:nvPicPr>
          <p:cNvPr id="111" name="Google Shape;111;p92"/>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80pt">
  <p:cSld name="Chapter title dark 80pt">
    <p:bg>
      <p:bgPr>
        <a:solidFill>
          <a:schemeClr val="dk2"/>
        </a:solidFill>
      </p:bgPr>
    </p:bg>
    <p:spTree>
      <p:nvGrpSpPr>
        <p:cNvPr id="605" name="Shape 605"/>
        <p:cNvGrpSpPr/>
        <p:nvPr/>
      </p:nvGrpSpPr>
      <p:grpSpPr>
        <a:xfrm>
          <a:off x="0" y="0"/>
          <a:ext cx="0" cy="0"/>
          <a:chOff x="0" y="0"/>
          <a:chExt cx="0" cy="0"/>
        </a:xfrm>
      </p:grpSpPr>
      <p:sp>
        <p:nvSpPr>
          <p:cNvPr id="606" name="Google Shape;606;p167"/>
          <p:cNvSpPr txBox="1"/>
          <p:nvPr>
            <p:ph type="title"/>
          </p:nvPr>
        </p:nvSpPr>
        <p:spPr>
          <a:xfrm>
            <a:off x="410400" y="1414463"/>
            <a:ext cx="11376788" cy="2462213"/>
          </a:xfrm>
          <a:prstGeom prst="rect">
            <a:avLst/>
          </a:prstGeom>
          <a:blipFill rotWithShape="1">
            <a:blip r:embed="rId2">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8000"/>
              <a:buFont typeface="Arial"/>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167"/>
          <p:cNvSpPr txBox="1"/>
          <p:nvPr>
            <p:ph idx="1" type="subTitle"/>
          </p:nvPr>
        </p:nvSpPr>
        <p:spPr>
          <a:xfrm>
            <a:off x="411163" y="3876675"/>
            <a:ext cx="9288000" cy="1930399"/>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3200"/>
              <a:buNone/>
              <a:defRPr sz="32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08" name="Google Shape;608;p167"/>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16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10" name="Google Shape;610;p167"/>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60pt">
  <p:cSld name="Chapter title dark 60pt">
    <p:bg>
      <p:bgPr>
        <a:solidFill>
          <a:schemeClr val="dk2"/>
        </a:solidFill>
      </p:bgPr>
    </p:bg>
    <p:spTree>
      <p:nvGrpSpPr>
        <p:cNvPr id="611" name="Shape 611"/>
        <p:cNvGrpSpPr/>
        <p:nvPr/>
      </p:nvGrpSpPr>
      <p:grpSpPr>
        <a:xfrm>
          <a:off x="0" y="0"/>
          <a:ext cx="0" cy="0"/>
          <a:chOff x="0" y="0"/>
          <a:chExt cx="0" cy="0"/>
        </a:xfrm>
      </p:grpSpPr>
      <p:sp>
        <p:nvSpPr>
          <p:cNvPr id="612" name="Google Shape;612;p168"/>
          <p:cNvSpPr txBox="1"/>
          <p:nvPr>
            <p:ph type="title"/>
          </p:nvPr>
        </p:nvSpPr>
        <p:spPr>
          <a:xfrm>
            <a:off x="410400" y="1414463"/>
            <a:ext cx="11376788" cy="2769989"/>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3" name="Google Shape;613;p168"/>
          <p:cNvSpPr txBox="1"/>
          <p:nvPr>
            <p:ph idx="1" type="subTitle"/>
          </p:nvPr>
        </p:nvSpPr>
        <p:spPr>
          <a:xfrm>
            <a:off x="411163" y="4184452"/>
            <a:ext cx="9288000" cy="1622622"/>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2400"/>
              <a:buNone/>
              <a:defRPr sz="2400">
                <a:solidFill>
                  <a:schemeClr val="lt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14" name="Google Shape;614;p168"/>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 name="Google Shape;615;p168"/>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16" name="Google Shape;616;p168"/>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dark 40pt">
  <p:cSld name="Chapter title dark 40pt">
    <p:bg>
      <p:bgPr>
        <a:solidFill>
          <a:schemeClr val="dk2"/>
        </a:solidFill>
      </p:bgPr>
    </p:bg>
    <p:spTree>
      <p:nvGrpSpPr>
        <p:cNvPr id="617" name="Shape 617"/>
        <p:cNvGrpSpPr/>
        <p:nvPr/>
      </p:nvGrpSpPr>
      <p:grpSpPr>
        <a:xfrm>
          <a:off x="0" y="0"/>
          <a:ext cx="0" cy="0"/>
          <a:chOff x="0" y="0"/>
          <a:chExt cx="0" cy="0"/>
        </a:xfrm>
      </p:grpSpPr>
      <p:sp>
        <p:nvSpPr>
          <p:cNvPr id="618" name="Google Shape;618;p169"/>
          <p:cNvSpPr txBox="1"/>
          <p:nvPr>
            <p:ph type="title"/>
          </p:nvPr>
        </p:nvSpPr>
        <p:spPr>
          <a:xfrm>
            <a:off x="410400" y="1414464"/>
            <a:ext cx="11376788" cy="2462213"/>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169"/>
          <p:cNvSpPr txBox="1"/>
          <p:nvPr>
            <p:ph idx="1" type="subTitle"/>
          </p:nvPr>
        </p:nvSpPr>
        <p:spPr>
          <a:xfrm>
            <a:off x="411163" y="3876677"/>
            <a:ext cx="9288000" cy="1930121"/>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lt1"/>
              </a:buClr>
              <a:buSzPts val="1600"/>
              <a:buNone/>
              <a:defRPr sz="1600">
                <a:solidFill>
                  <a:schemeClr val="lt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20" name="Google Shape;620;p169"/>
          <p:cNvSpPr txBox="1"/>
          <p:nvPr>
            <p:ph idx="11" type="ftr"/>
          </p:nvPr>
        </p:nvSpPr>
        <p:spPr>
          <a:xfrm>
            <a:off x="1059160" y="6310800"/>
            <a:ext cx="863924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 name="Google Shape;621;p169"/>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22" name="Google Shape;622;p169"/>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80pt">
  <p:cSld name="Chapter title light 80pt">
    <p:bg>
      <p:bgPr>
        <a:solidFill>
          <a:schemeClr val="lt2"/>
        </a:solidFill>
      </p:bgPr>
    </p:bg>
    <p:spTree>
      <p:nvGrpSpPr>
        <p:cNvPr id="623" name="Shape 623"/>
        <p:cNvGrpSpPr/>
        <p:nvPr/>
      </p:nvGrpSpPr>
      <p:grpSpPr>
        <a:xfrm>
          <a:off x="0" y="0"/>
          <a:ext cx="0" cy="0"/>
          <a:chOff x="0" y="0"/>
          <a:chExt cx="0" cy="0"/>
        </a:xfrm>
      </p:grpSpPr>
      <p:sp>
        <p:nvSpPr>
          <p:cNvPr id="624" name="Google Shape;624;p170"/>
          <p:cNvSpPr txBox="1"/>
          <p:nvPr>
            <p:ph type="title"/>
          </p:nvPr>
        </p:nvSpPr>
        <p:spPr>
          <a:xfrm>
            <a:off x="410400" y="1414463"/>
            <a:ext cx="11376788" cy="2462213"/>
          </a:xfrm>
          <a:prstGeom prst="rect">
            <a:avLst/>
          </a:prstGeom>
          <a:blipFill rotWithShape="1">
            <a:blip r:embed="rId2">
              <a:alphaModFix/>
            </a:blip>
            <a:stretch>
              <a:fillRect b="6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8000"/>
              <a:buFont typeface="Arial"/>
              <a:buNone/>
              <a:defRPr sz="8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5" name="Google Shape;625;p170"/>
          <p:cNvSpPr txBox="1"/>
          <p:nvPr>
            <p:ph idx="1" type="subTitle"/>
          </p:nvPr>
        </p:nvSpPr>
        <p:spPr>
          <a:xfrm>
            <a:off x="411163" y="3876677"/>
            <a:ext cx="9288000" cy="1930398"/>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dk1"/>
              </a:buClr>
              <a:buSzPts val="3200"/>
              <a:buNone/>
              <a:defRPr sz="3200">
                <a:solidFill>
                  <a:schemeClr val="dk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26" name="Google Shape;626;p170"/>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7" name="Google Shape;627;p17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28" name="Google Shape;628;p170"/>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60pt">
  <p:cSld name="Chapter title light 60pt">
    <p:bg>
      <p:bgPr>
        <a:solidFill>
          <a:schemeClr val="lt2"/>
        </a:solidFill>
      </p:bgPr>
    </p:bg>
    <p:spTree>
      <p:nvGrpSpPr>
        <p:cNvPr id="629" name="Shape 629"/>
        <p:cNvGrpSpPr/>
        <p:nvPr/>
      </p:nvGrpSpPr>
      <p:grpSpPr>
        <a:xfrm>
          <a:off x="0" y="0"/>
          <a:ext cx="0" cy="0"/>
          <a:chOff x="0" y="0"/>
          <a:chExt cx="0" cy="0"/>
        </a:xfrm>
      </p:grpSpPr>
      <p:sp>
        <p:nvSpPr>
          <p:cNvPr id="630" name="Google Shape;630;p171"/>
          <p:cNvSpPr txBox="1"/>
          <p:nvPr>
            <p:ph type="title"/>
          </p:nvPr>
        </p:nvSpPr>
        <p:spPr>
          <a:xfrm>
            <a:off x="410400" y="1414463"/>
            <a:ext cx="11376788" cy="2769989"/>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1" name="Google Shape;631;p171"/>
          <p:cNvSpPr txBox="1"/>
          <p:nvPr>
            <p:ph idx="1" type="subTitle"/>
          </p:nvPr>
        </p:nvSpPr>
        <p:spPr>
          <a:xfrm>
            <a:off x="411163" y="4184451"/>
            <a:ext cx="9288000" cy="16226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dk1"/>
              </a:buClr>
              <a:buSzPts val="2400"/>
              <a:buNone/>
              <a:defRPr sz="2400">
                <a:solidFill>
                  <a:schemeClr val="dk1"/>
                </a:solidFill>
              </a:defRPr>
            </a:lvl1pPr>
            <a:lvl2pPr lvl="1" marR="0" algn="l">
              <a:lnSpc>
                <a:spcPct val="110000"/>
              </a:lnSpc>
              <a:spcBef>
                <a:spcPts val="300"/>
              </a:spcBef>
              <a:spcAft>
                <a:spcPts val="0"/>
              </a:spcAft>
              <a:buClr>
                <a:schemeClr val="accent1"/>
              </a:buClr>
              <a:buSzPts val="2400"/>
              <a:buFont typeface="Arial"/>
              <a:buNone/>
              <a:defRPr sz="24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32" name="Google Shape;632;p171"/>
          <p:cNvSpPr txBox="1"/>
          <p:nvPr>
            <p:ph idx="11" type="ftr"/>
          </p:nvPr>
        </p:nvSpPr>
        <p:spPr>
          <a:xfrm>
            <a:off x="1059160" y="6310800"/>
            <a:ext cx="8640003"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 name="Google Shape;633;p17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34" name="Google Shape;634;p171"/>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light 40pt">
  <p:cSld name="Chapter title light 40pt">
    <p:bg>
      <p:bgPr>
        <a:solidFill>
          <a:schemeClr val="lt2"/>
        </a:solidFill>
      </p:bgPr>
    </p:bg>
    <p:spTree>
      <p:nvGrpSpPr>
        <p:cNvPr id="635" name="Shape 635"/>
        <p:cNvGrpSpPr/>
        <p:nvPr/>
      </p:nvGrpSpPr>
      <p:grpSpPr>
        <a:xfrm>
          <a:off x="0" y="0"/>
          <a:ext cx="0" cy="0"/>
          <a:chOff x="0" y="0"/>
          <a:chExt cx="0" cy="0"/>
        </a:xfrm>
      </p:grpSpPr>
      <p:sp>
        <p:nvSpPr>
          <p:cNvPr id="636" name="Google Shape;636;p172"/>
          <p:cNvSpPr txBox="1"/>
          <p:nvPr>
            <p:ph type="title"/>
          </p:nvPr>
        </p:nvSpPr>
        <p:spPr>
          <a:xfrm>
            <a:off x="410399" y="1414463"/>
            <a:ext cx="11370437" cy="2462213"/>
          </a:xfrm>
          <a:prstGeom prst="rect">
            <a:avLst/>
          </a:prstGeom>
          <a:blipFill rotWithShape="1">
            <a:blip r:embed="rId2">
              <a:alphaModFix/>
            </a:blip>
            <a:stretch>
              <a:fillRect b="499" l="0" r="0" t="0"/>
            </a:stretch>
          </a:blip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172"/>
          <p:cNvSpPr txBox="1"/>
          <p:nvPr>
            <p:ph idx="1" type="subTitle"/>
          </p:nvPr>
        </p:nvSpPr>
        <p:spPr>
          <a:xfrm>
            <a:off x="411163" y="3876675"/>
            <a:ext cx="9288000" cy="1930123"/>
          </a:xfrm>
          <a:prstGeom prst="rect">
            <a:avLst/>
          </a:prstGeom>
          <a:noFill/>
          <a:ln>
            <a:noFill/>
          </a:ln>
        </p:spPr>
        <p:txBody>
          <a:bodyPr anchorCtr="0" anchor="t" bIns="0" lIns="0" spcFirstLastPara="1" rIns="0" wrap="square" tIns="349200">
            <a:noAutofit/>
          </a:bodyPr>
          <a:lstStyle>
            <a:lvl1pPr lvl="0" algn="l">
              <a:lnSpc>
                <a:spcPct val="110000"/>
              </a:lnSpc>
              <a:spcBef>
                <a:spcPts val="0"/>
              </a:spcBef>
              <a:spcAft>
                <a:spcPts val="0"/>
              </a:spcAft>
              <a:buClr>
                <a:schemeClr val="dk1"/>
              </a:buClr>
              <a:buSzPts val="1600"/>
              <a:buNone/>
              <a:defRPr sz="1600">
                <a:solidFill>
                  <a:schemeClr val="dk1"/>
                </a:solidFill>
              </a:defRPr>
            </a:lvl1pPr>
            <a:lvl2pPr lvl="1" marR="0" algn="l">
              <a:lnSpc>
                <a:spcPct val="110000"/>
              </a:lnSpc>
              <a:spcBef>
                <a:spcPts val="300"/>
              </a:spcBef>
              <a:spcAft>
                <a:spcPts val="0"/>
              </a:spcAft>
              <a:buClr>
                <a:schemeClr val="accent1"/>
              </a:buClr>
              <a:buSzPts val="1600"/>
              <a:buFont typeface="Arial"/>
              <a:buNone/>
              <a:defRPr sz="1600"/>
            </a:lvl2pPr>
            <a:lvl3pPr lvl="2" algn="l">
              <a:lnSpc>
                <a:spcPct val="110000"/>
              </a:lnSpc>
              <a:spcBef>
                <a:spcPts val="300"/>
              </a:spcBef>
              <a:spcAft>
                <a:spcPts val="0"/>
              </a:spcAft>
              <a:buSzPts val="1600"/>
              <a:buNone/>
              <a:defRPr sz="1600"/>
            </a:lvl3pPr>
            <a:lvl4pPr lvl="3" algn="l">
              <a:lnSpc>
                <a:spcPct val="110000"/>
              </a:lnSpc>
              <a:spcBef>
                <a:spcPts val="300"/>
              </a:spcBef>
              <a:spcAft>
                <a:spcPts val="0"/>
              </a:spcAft>
              <a:buSzPts val="1600"/>
              <a:buNone/>
              <a:defRPr sz="1600"/>
            </a:lvl4pPr>
            <a:lvl5pPr lvl="4" algn="l">
              <a:lnSpc>
                <a:spcPct val="110000"/>
              </a:lnSpc>
              <a:spcBef>
                <a:spcPts val="300"/>
              </a:spcBef>
              <a:spcAft>
                <a:spcPts val="0"/>
              </a:spcAft>
              <a:buSzPts val="1600"/>
              <a:buNone/>
              <a:defRPr sz="1600"/>
            </a:lvl5pPr>
            <a:lvl6pPr lvl="5" algn="l">
              <a:lnSpc>
                <a:spcPct val="110000"/>
              </a:lnSpc>
              <a:spcBef>
                <a:spcPts val="300"/>
              </a:spcBef>
              <a:spcAft>
                <a:spcPts val="0"/>
              </a:spcAft>
              <a:buSzPts val="1600"/>
              <a:buNone/>
              <a:defRPr sz="1600"/>
            </a:lvl6pPr>
            <a:lvl7pPr lvl="6" algn="l">
              <a:lnSpc>
                <a:spcPct val="110000"/>
              </a:lnSpc>
              <a:spcBef>
                <a:spcPts val="300"/>
              </a:spcBef>
              <a:spcAft>
                <a:spcPts val="0"/>
              </a:spcAft>
              <a:buSzPts val="1600"/>
              <a:buNone/>
              <a:defRPr sz="1600"/>
            </a:lvl7pPr>
            <a:lvl8pPr lvl="7" algn="l">
              <a:lnSpc>
                <a:spcPct val="110000"/>
              </a:lnSpc>
              <a:spcBef>
                <a:spcPts val="300"/>
              </a:spcBef>
              <a:spcAft>
                <a:spcPts val="0"/>
              </a:spcAft>
              <a:buSzPts val="1600"/>
              <a:buNone/>
              <a:defRPr sz="1600"/>
            </a:lvl8pPr>
            <a:lvl9pPr lvl="8" algn="l">
              <a:lnSpc>
                <a:spcPct val="110000"/>
              </a:lnSpc>
              <a:spcBef>
                <a:spcPts val="300"/>
              </a:spcBef>
              <a:spcAft>
                <a:spcPts val="300"/>
              </a:spcAft>
              <a:buSzPts val="1600"/>
              <a:buNone/>
              <a:defRPr sz="1600"/>
            </a:lvl9pPr>
          </a:lstStyle>
          <a:p/>
        </p:txBody>
      </p:sp>
      <p:sp>
        <p:nvSpPr>
          <p:cNvPr id="638" name="Google Shape;638;p172"/>
          <p:cNvSpPr txBox="1"/>
          <p:nvPr>
            <p:ph idx="11" type="ftr"/>
          </p:nvPr>
        </p:nvSpPr>
        <p:spPr>
          <a:xfrm>
            <a:off x="1059160" y="6310800"/>
            <a:ext cx="863924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17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40" name="Google Shape;640;p172"/>
          <p:cNvPicPr preferRelativeResize="0"/>
          <p:nvPr/>
        </p:nvPicPr>
        <p:blipFill rotWithShape="1">
          <a:blip r:embed="rId3">
            <a:alphaModFix/>
          </a:blip>
          <a:srcRect b="0" l="0" r="0" t="0"/>
          <a:stretch/>
        </p:blipFill>
        <p:spPr>
          <a:xfrm>
            <a:off x="10274400" y="6364800"/>
            <a:ext cx="1512000" cy="240408"/>
          </a:xfrm>
          <a:prstGeom prst="rect">
            <a:avLst/>
          </a:prstGeom>
          <a:noFill/>
          <a:ln>
            <a:noFill/>
          </a:ln>
        </p:spPr>
      </p:pic>
    </p:spTree>
  </p:cSld>
  <p:clrMapOvr>
    <a:masterClrMapping/>
  </p:clrMapOvr>
  <p:extLst>
    <p:ext uri="{DCECCB84-F9BA-43D5-87BE-67443E8EF086}">
      <p15:sldGuideLst>
        <p15:guide id="1" pos="259">
          <p15:clr>
            <a:srgbClr val="65CEFF"/>
          </p15:clr>
        </p15:guide>
        <p15:guide id="2" pos="6109">
          <p15:clr>
            <a:srgbClr val="65CEFF"/>
          </p15:clr>
        </p15:guide>
        <p15:guide id="3" pos="7425">
          <p15:clr>
            <a:srgbClr val="65CEFF"/>
          </p15:clr>
        </p15:guide>
        <p15:guide id="4" orient="horz" pos="891">
          <p15:clr>
            <a:srgbClr val="65CEFF"/>
          </p15:clr>
        </p15:guide>
        <p15:guide id="5" orient="horz" pos="3658">
          <p15:clr>
            <a:srgbClr val="65CEFF"/>
          </p15:clr>
        </p15:guide>
        <p15:guide id="6" orient="horz" pos="4157">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 Agenda">
  <p:cSld name="Index / Agenda">
    <p:spTree>
      <p:nvGrpSpPr>
        <p:cNvPr id="641" name="Shape 641"/>
        <p:cNvGrpSpPr/>
        <p:nvPr/>
      </p:nvGrpSpPr>
      <p:grpSpPr>
        <a:xfrm>
          <a:off x="0" y="0"/>
          <a:ext cx="0" cy="0"/>
          <a:chOff x="0" y="0"/>
          <a:chExt cx="0" cy="0"/>
        </a:xfrm>
      </p:grpSpPr>
      <p:pic>
        <p:nvPicPr>
          <p:cNvPr descr="Siemens Cognisphere on white background" id="642" name="Google Shape;642;p173"/>
          <p:cNvPicPr preferRelativeResize="0"/>
          <p:nvPr/>
        </p:nvPicPr>
        <p:blipFill rotWithShape="1">
          <a:blip r:embed="rId2">
            <a:alphaModFix amt="60000"/>
          </a:blip>
          <a:srcRect b="0" l="0" r="0" t="0"/>
          <a:stretch/>
        </p:blipFill>
        <p:spPr>
          <a:xfrm>
            <a:off x="0" y="0"/>
            <a:ext cx="12192000" cy="6858000"/>
          </a:xfrm>
          <a:prstGeom prst="rect">
            <a:avLst/>
          </a:prstGeom>
          <a:noFill/>
          <a:ln>
            <a:noFill/>
          </a:ln>
        </p:spPr>
      </p:pic>
      <p:sp>
        <p:nvSpPr>
          <p:cNvPr id="643" name="Google Shape;643;p173"/>
          <p:cNvSpPr txBox="1"/>
          <p:nvPr>
            <p:ph type="title"/>
          </p:nvPr>
        </p:nvSpPr>
        <p:spPr>
          <a:xfrm>
            <a:off x="410400" y="478800"/>
            <a:ext cx="5904675"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4" name="Google Shape;644;p173"/>
          <p:cNvSpPr txBox="1"/>
          <p:nvPr>
            <p:ph idx="1" type="body"/>
          </p:nvPr>
        </p:nvSpPr>
        <p:spPr>
          <a:xfrm>
            <a:off x="411163" y="1414463"/>
            <a:ext cx="5903912" cy="47513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900"/>
              </a:spcBef>
              <a:spcAft>
                <a:spcPts val="0"/>
              </a:spcAft>
              <a:buSzPts val="1800"/>
              <a:buChar char="•"/>
              <a:defRPr/>
            </a:lvl2pPr>
            <a:lvl3pPr indent="-342900" lvl="2" marL="1371600" algn="l">
              <a:lnSpc>
                <a:spcPct val="110000"/>
              </a:lnSpc>
              <a:spcBef>
                <a:spcPts val="900"/>
              </a:spcBef>
              <a:spcAft>
                <a:spcPts val="0"/>
              </a:spcAft>
              <a:buSzPts val="1800"/>
              <a:buChar char="•"/>
              <a:defRPr b="1"/>
            </a:lvl3pPr>
            <a:lvl4pPr indent="-342900" lvl="3" marL="1828800" algn="l">
              <a:lnSpc>
                <a:spcPct val="110000"/>
              </a:lnSpc>
              <a:spcBef>
                <a:spcPts val="900"/>
              </a:spcBef>
              <a:spcAft>
                <a:spcPts val="0"/>
              </a:spcAft>
              <a:buSzPts val="1800"/>
              <a:buChar char="•"/>
              <a:defRPr/>
            </a:lvl4pPr>
            <a:lvl5pPr indent="-342900" lvl="4" marL="2286000" algn="l">
              <a:lnSpc>
                <a:spcPct val="110000"/>
              </a:lnSpc>
              <a:spcBef>
                <a:spcPts val="900"/>
              </a:spcBef>
              <a:spcAft>
                <a:spcPts val="0"/>
              </a:spcAft>
              <a:buSzPts val="1800"/>
              <a:buChar char="•"/>
              <a:defRPr b="1"/>
            </a:lvl5pPr>
            <a:lvl6pPr indent="-330200" lvl="5" marL="2743200" algn="l">
              <a:lnSpc>
                <a:spcPct val="110000"/>
              </a:lnSpc>
              <a:spcBef>
                <a:spcPts val="900"/>
              </a:spcBef>
              <a:spcAft>
                <a:spcPts val="0"/>
              </a:spcAft>
              <a:buSzPts val="1600"/>
              <a:buChar char="•"/>
              <a:defRPr sz="1600"/>
            </a:lvl6pPr>
            <a:lvl7pPr indent="-330200" lvl="6" marL="3200400" algn="l">
              <a:lnSpc>
                <a:spcPct val="110000"/>
              </a:lnSpc>
              <a:spcBef>
                <a:spcPts val="600"/>
              </a:spcBef>
              <a:spcAft>
                <a:spcPts val="0"/>
              </a:spcAft>
              <a:buSzPts val="1600"/>
              <a:buChar char="•"/>
              <a:defRPr b="1" sz="1600"/>
            </a:lvl7pPr>
            <a:lvl8pPr indent="-330200" lvl="7" marL="3657600" algn="l">
              <a:lnSpc>
                <a:spcPct val="110000"/>
              </a:lnSpc>
              <a:spcBef>
                <a:spcPts val="600"/>
              </a:spcBef>
              <a:spcAft>
                <a:spcPts val="0"/>
              </a:spcAft>
              <a:buSzPts val="1600"/>
              <a:buChar char="•"/>
              <a:defRPr sz="1600"/>
            </a:lvl8pPr>
            <a:lvl9pPr indent="-330200" lvl="8" marL="4114800" algn="l">
              <a:lnSpc>
                <a:spcPct val="110000"/>
              </a:lnSpc>
              <a:spcBef>
                <a:spcPts val="600"/>
              </a:spcBef>
              <a:spcAft>
                <a:spcPts val="600"/>
              </a:spcAft>
              <a:buSzPts val="1600"/>
              <a:buChar char="•"/>
              <a:defRPr b="1" sz="1600"/>
            </a:lvl9pPr>
          </a:lstStyle>
          <a:p/>
        </p:txBody>
      </p:sp>
      <p:sp>
        <p:nvSpPr>
          <p:cNvPr id="645" name="Google Shape;645;p173"/>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173"/>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47" name="Google Shape;647;p173"/>
          <p:cNvPicPr preferRelativeResize="0"/>
          <p:nvPr/>
        </p:nvPicPr>
        <p:blipFill rotWithShape="1">
          <a:blip r:embed="rId3">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3978">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2206">
          <p15:clr>
            <a:srgbClr val="65CEFF"/>
          </p15:clr>
        </p15:guide>
        <p15:guide id="9" orient="horz" pos="2343">
          <p15:clr>
            <a:srgbClr val="65CEFF"/>
          </p15:clr>
        </p15:guide>
        <p15:guide id="10" orient="horz" pos="3658">
          <p15:clr>
            <a:srgbClr val="65CEFF"/>
          </p15:clr>
        </p15:guide>
        <p15:guide id="11" orient="horz" pos="3885">
          <p15:clr>
            <a:srgbClr val="65CEFF"/>
          </p15:clr>
        </p15:guide>
        <p15:guide id="12" orient="horz" pos="4157">
          <p15:clr>
            <a:srgbClr val="65CEFF"/>
          </p15:clr>
        </p15:guide>
        <p15:guide id="13" pos="4248">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Agenda">
  <p:cSld name="Table of contents / Agenda">
    <p:bg>
      <p:bgPr>
        <a:solidFill>
          <a:schemeClr val="dk2"/>
        </a:solidFill>
      </p:bgPr>
    </p:bg>
    <p:spTree>
      <p:nvGrpSpPr>
        <p:cNvPr id="648" name="Shape 648"/>
        <p:cNvGrpSpPr/>
        <p:nvPr/>
      </p:nvGrpSpPr>
      <p:grpSpPr>
        <a:xfrm>
          <a:off x="0" y="0"/>
          <a:ext cx="0" cy="0"/>
          <a:chOff x="0" y="0"/>
          <a:chExt cx="0" cy="0"/>
        </a:xfrm>
      </p:grpSpPr>
      <p:sp>
        <p:nvSpPr>
          <p:cNvPr id="649" name="Google Shape;649;p174"/>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74"/>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174"/>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52" name="Google Shape;652;p17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p:cSld name="Free Content">
    <p:spTree>
      <p:nvGrpSpPr>
        <p:cNvPr id="653" name="Shape 653"/>
        <p:cNvGrpSpPr/>
        <p:nvPr/>
      </p:nvGrpSpPr>
      <p:grpSpPr>
        <a:xfrm>
          <a:off x="0" y="0"/>
          <a:ext cx="0" cy="0"/>
          <a:chOff x="0" y="0"/>
          <a:chExt cx="0" cy="0"/>
        </a:xfrm>
      </p:grpSpPr>
      <p:sp>
        <p:nvSpPr>
          <p:cNvPr id="654" name="Google Shape;654;p175"/>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5" name="Google Shape;655;p175"/>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6" name="Google Shape;656;p175"/>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57" name="Google Shape;657;p175"/>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ee Content without logo">
  <p:cSld name="Free Content without logo">
    <p:spTree>
      <p:nvGrpSpPr>
        <p:cNvPr id="658" name="Shape 658"/>
        <p:cNvGrpSpPr/>
        <p:nvPr/>
      </p:nvGrpSpPr>
      <p:grpSpPr>
        <a:xfrm>
          <a:off x="0" y="0"/>
          <a:ext cx="0" cy="0"/>
          <a:chOff x="0" y="0"/>
          <a:chExt cx="0" cy="0"/>
        </a:xfrm>
      </p:grpSpPr>
      <p:sp>
        <p:nvSpPr>
          <p:cNvPr id="659" name="Google Shape;659;p176"/>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0" name="Google Shape;660;p176"/>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1" name="Google Shape;661;p176"/>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和内容">
  <p:cSld name="2_标题和内容">
    <p:spTree>
      <p:nvGrpSpPr>
        <p:cNvPr id="112" name="Shape 112"/>
        <p:cNvGrpSpPr/>
        <p:nvPr/>
      </p:nvGrpSpPr>
      <p:grpSpPr>
        <a:xfrm>
          <a:off x="0" y="0"/>
          <a:ext cx="0" cy="0"/>
          <a:chOff x="0" y="0"/>
          <a:chExt cx="0" cy="0"/>
        </a:xfrm>
      </p:grpSpPr>
      <p:sp>
        <p:nvSpPr>
          <p:cNvPr id="113" name="Google Shape;113;p93"/>
          <p:cNvSpPr txBox="1"/>
          <p:nvPr/>
        </p:nvSpPr>
        <p:spPr>
          <a:xfrm>
            <a:off x="2000252" y="714374"/>
            <a:ext cx="10191749" cy="642939"/>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t/>
            </a:r>
            <a:endParaRPr sz="2800">
              <a:solidFill>
                <a:srgbClr val="B2B4B3"/>
              </a:solidFill>
              <a:latin typeface="SimHei"/>
              <a:ea typeface="SimHei"/>
              <a:cs typeface="SimHei"/>
              <a:sym typeface="SimHei"/>
            </a:endParaRPr>
          </a:p>
        </p:txBody>
      </p:sp>
      <p:sp>
        <p:nvSpPr>
          <p:cNvPr id="114" name="Google Shape;114;p9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200">
                <a:solidFill>
                  <a:srgbClr val="7F7F7F"/>
                </a:solidFill>
                <a:latin typeface="Arial"/>
                <a:ea typeface="Arial"/>
                <a:cs typeface="Arial"/>
                <a:sym typeface="Arial"/>
              </a:defRPr>
            </a:lvl1pPr>
            <a:lvl2pPr indent="0" lvl="1" marL="0" marR="0" algn="r">
              <a:spcBef>
                <a:spcPts val="0"/>
              </a:spcBef>
              <a:spcAft>
                <a:spcPts val="0"/>
              </a:spcAft>
              <a:buNone/>
              <a:defRPr b="1" sz="1200">
                <a:solidFill>
                  <a:srgbClr val="7F7F7F"/>
                </a:solidFill>
                <a:latin typeface="Arial"/>
                <a:ea typeface="Arial"/>
                <a:cs typeface="Arial"/>
                <a:sym typeface="Arial"/>
              </a:defRPr>
            </a:lvl2pPr>
            <a:lvl3pPr indent="0" lvl="2" marL="0" marR="0" algn="r">
              <a:spcBef>
                <a:spcPts val="0"/>
              </a:spcBef>
              <a:spcAft>
                <a:spcPts val="0"/>
              </a:spcAft>
              <a:buNone/>
              <a:defRPr b="1" sz="1200">
                <a:solidFill>
                  <a:srgbClr val="7F7F7F"/>
                </a:solidFill>
                <a:latin typeface="Arial"/>
                <a:ea typeface="Arial"/>
                <a:cs typeface="Arial"/>
                <a:sym typeface="Arial"/>
              </a:defRPr>
            </a:lvl3pPr>
            <a:lvl4pPr indent="0" lvl="3" marL="0" marR="0" algn="r">
              <a:spcBef>
                <a:spcPts val="0"/>
              </a:spcBef>
              <a:spcAft>
                <a:spcPts val="0"/>
              </a:spcAft>
              <a:buNone/>
              <a:defRPr b="1" sz="1200">
                <a:solidFill>
                  <a:srgbClr val="7F7F7F"/>
                </a:solidFill>
                <a:latin typeface="Arial"/>
                <a:ea typeface="Arial"/>
                <a:cs typeface="Arial"/>
                <a:sym typeface="Arial"/>
              </a:defRPr>
            </a:lvl4pPr>
            <a:lvl5pPr indent="0" lvl="4" marL="0" marR="0" algn="r">
              <a:spcBef>
                <a:spcPts val="0"/>
              </a:spcBef>
              <a:spcAft>
                <a:spcPts val="0"/>
              </a:spcAft>
              <a:buNone/>
              <a:defRPr b="1" sz="1200">
                <a:solidFill>
                  <a:srgbClr val="7F7F7F"/>
                </a:solidFill>
                <a:latin typeface="Arial"/>
                <a:ea typeface="Arial"/>
                <a:cs typeface="Arial"/>
                <a:sym typeface="Arial"/>
              </a:defRPr>
            </a:lvl5pPr>
            <a:lvl6pPr indent="0" lvl="5" marL="0" marR="0" algn="r">
              <a:spcBef>
                <a:spcPts val="0"/>
              </a:spcBef>
              <a:spcAft>
                <a:spcPts val="0"/>
              </a:spcAft>
              <a:buNone/>
              <a:defRPr b="1" sz="1200">
                <a:solidFill>
                  <a:srgbClr val="7F7F7F"/>
                </a:solidFill>
                <a:latin typeface="Arial"/>
                <a:ea typeface="Arial"/>
                <a:cs typeface="Arial"/>
                <a:sym typeface="Arial"/>
              </a:defRPr>
            </a:lvl6pPr>
            <a:lvl7pPr indent="0" lvl="6" marL="0" marR="0" algn="r">
              <a:spcBef>
                <a:spcPts val="0"/>
              </a:spcBef>
              <a:spcAft>
                <a:spcPts val="0"/>
              </a:spcAft>
              <a:buNone/>
              <a:defRPr b="1" sz="1200">
                <a:solidFill>
                  <a:srgbClr val="7F7F7F"/>
                </a:solidFill>
                <a:latin typeface="Arial"/>
                <a:ea typeface="Arial"/>
                <a:cs typeface="Arial"/>
                <a:sym typeface="Arial"/>
              </a:defRPr>
            </a:lvl7pPr>
            <a:lvl8pPr indent="0" lvl="7" marL="0" marR="0" algn="r">
              <a:spcBef>
                <a:spcPts val="0"/>
              </a:spcBef>
              <a:spcAft>
                <a:spcPts val="0"/>
              </a:spcAft>
              <a:buNone/>
              <a:defRPr b="1" sz="1200">
                <a:solidFill>
                  <a:srgbClr val="7F7F7F"/>
                </a:solidFill>
                <a:latin typeface="Arial"/>
                <a:ea typeface="Arial"/>
                <a:cs typeface="Arial"/>
                <a:sym typeface="Arial"/>
              </a:defRPr>
            </a:lvl8pPr>
            <a:lvl9pPr indent="0" lvl="8" marL="0" marR="0" algn="r">
              <a:spcBef>
                <a:spcPts val="0"/>
              </a:spcBef>
              <a:spcAft>
                <a:spcPts val="0"/>
              </a:spcAft>
              <a:buNone/>
              <a:defRPr b="1" sz="12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large image">
  <p:cSld name="Single large image">
    <p:spTree>
      <p:nvGrpSpPr>
        <p:cNvPr id="662" name="Shape 662"/>
        <p:cNvGrpSpPr/>
        <p:nvPr/>
      </p:nvGrpSpPr>
      <p:grpSpPr>
        <a:xfrm>
          <a:off x="0" y="0"/>
          <a:ext cx="0" cy="0"/>
          <a:chOff x="0" y="0"/>
          <a:chExt cx="0" cy="0"/>
        </a:xfrm>
      </p:grpSpPr>
      <p:sp>
        <p:nvSpPr>
          <p:cNvPr id="663" name="Google Shape;663;p177"/>
          <p:cNvSpPr/>
          <p:nvPr>
            <p:ph idx="2" type="pic"/>
          </p:nvPr>
        </p:nvSpPr>
        <p:spPr>
          <a:xfrm>
            <a:off x="0" y="1"/>
            <a:ext cx="12192000" cy="6167438"/>
          </a:xfrm>
          <a:prstGeom prst="rect">
            <a:avLst/>
          </a:prstGeom>
          <a:solidFill>
            <a:schemeClr val="accent1"/>
          </a:solidFill>
          <a:ln>
            <a:noFill/>
          </a:ln>
        </p:spPr>
      </p:sp>
      <p:sp>
        <p:nvSpPr>
          <p:cNvPr id="664" name="Google Shape;664;p177"/>
          <p:cNvSpPr txBox="1"/>
          <p:nvPr>
            <p:ph type="title"/>
          </p:nvPr>
        </p:nvSpPr>
        <p:spPr>
          <a:xfrm>
            <a:off x="1022400" y="1054100"/>
            <a:ext cx="9252000" cy="149186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5" name="Google Shape;665;p177"/>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6" name="Google Shape;666;p17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67" name="Google Shape;667;p177"/>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664">
          <p15:clr>
            <a:srgbClr val="65CEFF"/>
          </p15:clr>
        </p15:guide>
        <p15:guide id="5" orient="horz" pos="3885">
          <p15:clr>
            <a:srgbClr val="65CEFF"/>
          </p15:clr>
        </p15:guide>
        <p15:guide id="6" orient="horz" pos="4157">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Text spotlight)">
  <p:cSld name="Single image (Text spotlight)">
    <p:spTree>
      <p:nvGrpSpPr>
        <p:cNvPr id="668" name="Shape 668"/>
        <p:cNvGrpSpPr/>
        <p:nvPr/>
      </p:nvGrpSpPr>
      <p:grpSpPr>
        <a:xfrm>
          <a:off x="0" y="0"/>
          <a:ext cx="0" cy="0"/>
          <a:chOff x="0" y="0"/>
          <a:chExt cx="0" cy="0"/>
        </a:xfrm>
      </p:grpSpPr>
      <p:sp>
        <p:nvSpPr>
          <p:cNvPr id="669" name="Google Shape;669;p178"/>
          <p:cNvSpPr/>
          <p:nvPr>
            <p:ph idx="2" type="pic"/>
          </p:nvPr>
        </p:nvSpPr>
        <p:spPr>
          <a:xfrm>
            <a:off x="0" y="1"/>
            <a:ext cx="7611160" cy="6167438"/>
          </a:xfrm>
          <a:prstGeom prst="rect">
            <a:avLst/>
          </a:prstGeom>
          <a:solidFill>
            <a:schemeClr val="accent1"/>
          </a:solidFill>
          <a:ln>
            <a:noFill/>
          </a:ln>
        </p:spPr>
      </p:sp>
      <p:sp>
        <p:nvSpPr>
          <p:cNvPr id="670" name="Google Shape;670;p178"/>
          <p:cNvSpPr txBox="1"/>
          <p:nvPr>
            <p:ph type="title"/>
          </p:nvPr>
        </p:nvSpPr>
        <p:spPr>
          <a:xfrm>
            <a:off x="1022400" y="1054100"/>
            <a:ext cx="6156275" cy="221599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1" name="Google Shape;671;p178"/>
          <p:cNvSpPr txBox="1"/>
          <p:nvPr>
            <p:ph idx="1" type="body"/>
          </p:nvPr>
        </p:nvSpPr>
        <p:spPr>
          <a:xfrm>
            <a:off x="8042400" y="1054100"/>
            <a:ext cx="3744000" cy="51133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672" name="Google Shape;672;p178"/>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178"/>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74" name="Google Shape;674;p178"/>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Deep Blue (with key visual)">
  <p:cSld name="Full bleed color Deep Blue (with key visual)">
    <p:bg>
      <p:bgPr>
        <a:solidFill>
          <a:schemeClr val="dk2"/>
        </a:solidFill>
      </p:bgPr>
    </p:bg>
    <p:spTree>
      <p:nvGrpSpPr>
        <p:cNvPr id="675" name="Shape 675"/>
        <p:cNvGrpSpPr/>
        <p:nvPr/>
      </p:nvGrpSpPr>
      <p:grpSpPr>
        <a:xfrm>
          <a:off x="0" y="0"/>
          <a:ext cx="0" cy="0"/>
          <a:chOff x="0" y="0"/>
          <a:chExt cx="0" cy="0"/>
        </a:xfrm>
      </p:grpSpPr>
      <p:pic>
        <p:nvPicPr>
          <p:cNvPr descr="Siemens Cognisphere (softened) on Deep Blue background" id="676" name="Google Shape;676;p17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7" name="Google Shape;677;p179"/>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79"/>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9" name="Google Shape;679;p179"/>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80" name="Google Shape;680;p179"/>
          <p:cNvPicPr preferRelativeResize="0"/>
          <p:nvPr/>
        </p:nvPicPr>
        <p:blipFill rotWithShape="1">
          <a:blip r:embed="rId3">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Deep Blue">
  <p:cSld name="Full bleed color Deep Blue">
    <p:bg>
      <p:bgPr>
        <a:solidFill>
          <a:schemeClr val="dk2"/>
        </a:solidFill>
      </p:bgPr>
    </p:bg>
    <p:spTree>
      <p:nvGrpSpPr>
        <p:cNvPr id="681" name="Shape 681"/>
        <p:cNvGrpSpPr/>
        <p:nvPr/>
      </p:nvGrpSpPr>
      <p:grpSpPr>
        <a:xfrm>
          <a:off x="0" y="0"/>
          <a:ext cx="0" cy="0"/>
          <a:chOff x="0" y="0"/>
          <a:chExt cx="0" cy="0"/>
        </a:xfrm>
      </p:grpSpPr>
      <p:sp>
        <p:nvSpPr>
          <p:cNvPr id="682" name="Google Shape;682;p180"/>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180"/>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 name="Google Shape;684;p180"/>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85" name="Google Shape;685;p180"/>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4">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Gradient (with key visual)">
  <p:cSld name="Full bleed color Gradient (with key visual)">
    <p:bg>
      <p:bgPr>
        <a:gradFill>
          <a:gsLst>
            <a:gs pos="0">
              <a:schemeClr val="accent6"/>
            </a:gs>
            <a:gs pos="33000">
              <a:schemeClr val="accent6"/>
            </a:gs>
            <a:gs pos="100000">
              <a:schemeClr val="accent1"/>
            </a:gs>
          </a:gsLst>
          <a:lin ang="5400000" scaled="0"/>
        </a:gradFill>
      </p:bgPr>
    </p:bg>
    <p:spTree>
      <p:nvGrpSpPr>
        <p:cNvPr id="686" name="Shape 686"/>
        <p:cNvGrpSpPr/>
        <p:nvPr/>
      </p:nvGrpSpPr>
      <p:grpSpPr>
        <a:xfrm>
          <a:off x="0" y="0"/>
          <a:ext cx="0" cy="0"/>
          <a:chOff x="0" y="0"/>
          <a:chExt cx="0" cy="0"/>
        </a:xfrm>
      </p:grpSpPr>
      <p:pic>
        <p:nvPicPr>
          <p:cNvPr descr="Siemens Cognisphere (softened) on Deep Blue Petrol gradient" id="687" name="Google Shape;687;p181"/>
          <p:cNvPicPr preferRelativeResize="0"/>
          <p:nvPr/>
        </p:nvPicPr>
        <p:blipFill rotWithShape="1">
          <a:blip r:embed="rId2">
            <a:alphaModFix/>
          </a:blip>
          <a:srcRect b="0" l="0" r="0" t="0"/>
          <a:stretch/>
        </p:blipFill>
        <p:spPr>
          <a:xfrm>
            <a:off x="692" y="0"/>
            <a:ext cx="12190615" cy="6858000"/>
          </a:xfrm>
          <a:prstGeom prst="rect">
            <a:avLst/>
          </a:prstGeom>
          <a:noFill/>
          <a:ln>
            <a:noFill/>
          </a:ln>
        </p:spPr>
      </p:pic>
      <p:sp>
        <p:nvSpPr>
          <p:cNvPr id="688" name="Google Shape;688;p181"/>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9" name="Google Shape;689;p181"/>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181"/>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91" name="Google Shape;691;p181"/>
          <p:cNvPicPr preferRelativeResize="0"/>
          <p:nvPr/>
        </p:nvPicPr>
        <p:blipFill rotWithShape="1">
          <a:blip r:embed="rId3">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3">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color Gradient">
  <p:cSld name="Full bleed color Gradient">
    <p:bg>
      <p:bgPr>
        <a:gradFill>
          <a:gsLst>
            <a:gs pos="0">
              <a:schemeClr val="accent6"/>
            </a:gs>
            <a:gs pos="33000">
              <a:schemeClr val="accent6"/>
            </a:gs>
            <a:gs pos="100000">
              <a:schemeClr val="accent1"/>
            </a:gs>
          </a:gsLst>
          <a:lin ang="5400000" scaled="0"/>
        </a:gradFill>
      </p:bgPr>
    </p:bg>
    <p:spTree>
      <p:nvGrpSpPr>
        <p:cNvPr id="692" name="Shape 692"/>
        <p:cNvGrpSpPr/>
        <p:nvPr/>
      </p:nvGrpSpPr>
      <p:grpSpPr>
        <a:xfrm>
          <a:off x="0" y="0"/>
          <a:ext cx="0" cy="0"/>
          <a:chOff x="0" y="0"/>
          <a:chExt cx="0" cy="0"/>
        </a:xfrm>
      </p:grpSpPr>
      <p:sp>
        <p:nvSpPr>
          <p:cNvPr id="693" name="Google Shape;693;p182"/>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4" name="Google Shape;694;p182"/>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5" name="Google Shape;695;p18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696" name="Google Shape;696;p182"/>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6" pos="4975">
          <p15:clr>
            <a:srgbClr val="65CEFF"/>
          </p15:clr>
        </p15:guide>
        <p15:guide id="7" pos="5157">
          <p15:clr>
            <a:srgbClr val="65CEFF"/>
          </p15:clr>
        </p15:guide>
        <p15:guide id="8" pos="6472">
          <p15:clr>
            <a:srgbClr val="65CEFF"/>
          </p15:clr>
        </p15:guide>
        <p15:guide id="9" pos="7425">
          <p15:clr>
            <a:srgbClr val="65CEFF"/>
          </p15:clr>
        </p15:guide>
        <p15:guide id="10" orient="horz" pos="302">
          <p15:clr>
            <a:srgbClr val="65CEFF"/>
          </p15:clr>
        </p15:guide>
        <p15:guide id="11" orient="horz" pos="663">
          <p15:clr>
            <a:srgbClr val="65CEFF"/>
          </p15:clr>
        </p15:guide>
        <p15:guide id="12" orient="horz" pos="891">
          <p15:clr>
            <a:srgbClr val="65CEFF"/>
          </p15:clr>
        </p15:guide>
        <p15:guide id="13" orient="horz" pos="2206">
          <p15:clr>
            <a:srgbClr val="65CEFF"/>
          </p15:clr>
        </p15:guide>
        <p15:guide id="14" orient="horz" pos="2343">
          <p15:clr>
            <a:srgbClr val="65CEFF"/>
          </p15:clr>
        </p15:guide>
        <p15:guide id="15" orient="horz" pos="3658">
          <p15:clr>
            <a:srgbClr val="65CEFF"/>
          </p15:clr>
        </p15:guide>
        <p15:guide id="16" orient="horz" pos="3885">
          <p15:clr>
            <a:srgbClr val="65CEFF"/>
          </p15:clr>
        </p15:guide>
        <p15:guide id="1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small)">
  <p:cSld name="One object (small)">
    <p:spTree>
      <p:nvGrpSpPr>
        <p:cNvPr id="697" name="Shape 697"/>
        <p:cNvGrpSpPr/>
        <p:nvPr/>
      </p:nvGrpSpPr>
      <p:grpSpPr>
        <a:xfrm>
          <a:off x="0" y="0"/>
          <a:ext cx="0" cy="0"/>
          <a:chOff x="0" y="0"/>
          <a:chExt cx="0" cy="0"/>
        </a:xfrm>
      </p:grpSpPr>
      <p:sp>
        <p:nvSpPr>
          <p:cNvPr id="698" name="Google Shape;698;p183"/>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9" name="Google Shape;699;p183"/>
          <p:cNvSpPr txBox="1"/>
          <p:nvPr>
            <p:ph idx="1" type="body"/>
          </p:nvPr>
        </p:nvSpPr>
        <p:spPr>
          <a:xfrm>
            <a:off x="411162" y="1414800"/>
            <a:ext cx="7199313"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00" name="Google Shape;700;p183"/>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1" name="Google Shape;701;p183"/>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02" name="Google Shape;702;p183"/>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object (large)">
  <p:cSld name="One object (large)">
    <p:spTree>
      <p:nvGrpSpPr>
        <p:cNvPr id="703" name="Shape 703"/>
        <p:cNvGrpSpPr/>
        <p:nvPr/>
      </p:nvGrpSpPr>
      <p:grpSpPr>
        <a:xfrm>
          <a:off x="0" y="0"/>
          <a:ext cx="0" cy="0"/>
          <a:chOff x="0" y="0"/>
          <a:chExt cx="0" cy="0"/>
        </a:xfrm>
      </p:grpSpPr>
      <p:sp>
        <p:nvSpPr>
          <p:cNvPr id="704" name="Google Shape;704;p184"/>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184"/>
          <p:cNvSpPr txBox="1"/>
          <p:nvPr>
            <p:ph idx="1" type="body"/>
          </p:nvPr>
        </p:nvSpPr>
        <p:spPr>
          <a:xfrm>
            <a:off x="411162" y="1414800"/>
            <a:ext cx="11376026"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06" name="Google Shape;706;p184"/>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 name="Google Shape;707;p184"/>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08" name="Google Shape;708;p184"/>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709" name="Shape 709"/>
        <p:cNvGrpSpPr/>
        <p:nvPr/>
      </p:nvGrpSpPr>
      <p:grpSpPr>
        <a:xfrm>
          <a:off x="0" y="0"/>
          <a:ext cx="0" cy="0"/>
          <a:chOff x="0" y="0"/>
          <a:chExt cx="0" cy="0"/>
        </a:xfrm>
      </p:grpSpPr>
      <p:sp>
        <p:nvSpPr>
          <p:cNvPr id="710" name="Google Shape;710;p185"/>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1" name="Google Shape;711;p185"/>
          <p:cNvSpPr txBox="1"/>
          <p:nvPr>
            <p:ph idx="1" type="body"/>
          </p:nvPr>
        </p:nvSpPr>
        <p:spPr>
          <a:xfrm>
            <a:off x="411162" y="1414800"/>
            <a:ext cx="5470526"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12" name="Google Shape;712;p185"/>
          <p:cNvSpPr txBox="1"/>
          <p:nvPr>
            <p:ph idx="2" type="body"/>
          </p:nvPr>
        </p:nvSpPr>
        <p:spPr>
          <a:xfrm>
            <a:off x="6315075" y="1414800"/>
            <a:ext cx="5465763"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13" name="Google Shape;713;p185"/>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4" name="Google Shape;714;p185"/>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15" name="Google Shape;715;p185"/>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716" name="Shape 716"/>
        <p:cNvGrpSpPr/>
        <p:nvPr/>
      </p:nvGrpSpPr>
      <p:grpSpPr>
        <a:xfrm>
          <a:off x="0" y="0"/>
          <a:ext cx="0" cy="0"/>
          <a:chOff x="0" y="0"/>
          <a:chExt cx="0" cy="0"/>
        </a:xfrm>
      </p:grpSpPr>
      <p:sp>
        <p:nvSpPr>
          <p:cNvPr id="717" name="Google Shape;717;p186"/>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186"/>
          <p:cNvSpPr txBox="1"/>
          <p:nvPr>
            <p:ph idx="1" type="body"/>
          </p:nvPr>
        </p:nvSpPr>
        <p:spPr>
          <a:xfrm>
            <a:off x="411162"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19" name="Google Shape;719;p186"/>
          <p:cNvSpPr txBox="1"/>
          <p:nvPr>
            <p:ph idx="2" type="body"/>
          </p:nvPr>
        </p:nvSpPr>
        <p:spPr>
          <a:xfrm>
            <a:off x="4298400"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20" name="Google Shape;720;p186"/>
          <p:cNvSpPr txBox="1"/>
          <p:nvPr>
            <p:ph idx="3" type="body"/>
          </p:nvPr>
        </p:nvSpPr>
        <p:spPr>
          <a:xfrm>
            <a:off x="8186400" y="1414800"/>
            <a:ext cx="3600000" cy="4752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800"/>
              <a:buNone/>
              <a:defRPr/>
            </a:lvl1pPr>
            <a:lvl2pPr indent="-342900" lvl="1" marL="914400" algn="l">
              <a:lnSpc>
                <a:spcPct val="110000"/>
              </a:lnSpc>
              <a:spcBef>
                <a:spcPts val="300"/>
              </a:spcBef>
              <a:spcAft>
                <a:spcPts val="0"/>
              </a:spcAft>
              <a:buSzPts val="1800"/>
              <a:buChar char="•"/>
              <a:defRPr/>
            </a:lvl2pPr>
            <a:lvl3pPr indent="-342900" lvl="2" marL="1371600" algn="l">
              <a:lnSpc>
                <a:spcPct val="110000"/>
              </a:lnSpc>
              <a:spcBef>
                <a:spcPts val="300"/>
              </a:spcBef>
              <a:spcAft>
                <a:spcPts val="0"/>
              </a:spcAft>
              <a:buSzPts val="1800"/>
              <a:buChar char="•"/>
              <a:defRPr/>
            </a:lvl3pPr>
            <a:lvl4pPr indent="-342900" lvl="3" marL="1828800" algn="l">
              <a:lnSpc>
                <a:spcPct val="110000"/>
              </a:lnSpc>
              <a:spcBef>
                <a:spcPts val="300"/>
              </a:spcBef>
              <a:spcAft>
                <a:spcPts val="0"/>
              </a:spcAft>
              <a:buSzPts val="1800"/>
              <a:buChar char="•"/>
              <a:defRPr/>
            </a:lvl4pPr>
            <a:lvl5pPr indent="-342900" lvl="4" marL="2286000" algn="l">
              <a:lnSpc>
                <a:spcPct val="110000"/>
              </a:lnSpc>
              <a:spcBef>
                <a:spcPts val="300"/>
              </a:spcBef>
              <a:spcAft>
                <a:spcPts val="0"/>
              </a:spcAft>
              <a:buSzPts val="1800"/>
              <a:buChar char="•"/>
              <a:defRPr/>
            </a:lvl5pPr>
            <a:lvl6pPr indent="-342900" lvl="5" marL="2743200" algn="l">
              <a:lnSpc>
                <a:spcPct val="110000"/>
              </a:lnSpc>
              <a:spcBef>
                <a:spcPts val="300"/>
              </a:spcBef>
              <a:spcAft>
                <a:spcPts val="0"/>
              </a:spcAft>
              <a:buSzPts val="1800"/>
              <a:buChar char="•"/>
              <a:defRPr/>
            </a:lvl6pPr>
            <a:lvl7pPr indent="-342900" lvl="6" marL="3200400" algn="l">
              <a:lnSpc>
                <a:spcPct val="110000"/>
              </a:lnSpc>
              <a:spcBef>
                <a:spcPts val="300"/>
              </a:spcBef>
              <a:spcAft>
                <a:spcPts val="0"/>
              </a:spcAft>
              <a:buSzPts val="1800"/>
              <a:buChar char="•"/>
              <a:defRPr/>
            </a:lvl7pPr>
            <a:lvl8pPr indent="-342900" lvl="7" marL="3657600" algn="l">
              <a:lnSpc>
                <a:spcPct val="110000"/>
              </a:lnSpc>
              <a:spcBef>
                <a:spcPts val="300"/>
              </a:spcBef>
              <a:spcAft>
                <a:spcPts val="0"/>
              </a:spcAft>
              <a:buSzPts val="1800"/>
              <a:buChar char="•"/>
              <a:defRPr/>
            </a:lvl8pPr>
            <a:lvl9pPr indent="-342900" lvl="8" marL="4114800" algn="l">
              <a:lnSpc>
                <a:spcPct val="110000"/>
              </a:lnSpc>
              <a:spcBef>
                <a:spcPts val="300"/>
              </a:spcBef>
              <a:spcAft>
                <a:spcPts val="300"/>
              </a:spcAft>
              <a:buSzPts val="1800"/>
              <a:buChar char="•"/>
              <a:defRPr/>
            </a:lvl9pPr>
          </a:lstStyle>
          <a:p/>
        </p:txBody>
      </p:sp>
      <p:sp>
        <p:nvSpPr>
          <p:cNvPr id="721" name="Google Shape;721;p186"/>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186"/>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algn="l">
              <a:lnSpc>
                <a:spcPct val="100000"/>
              </a:lnSpc>
              <a:spcBef>
                <a:spcPts val="0"/>
              </a:spcBef>
              <a:buNone/>
              <a:defRPr/>
            </a:lvl1pPr>
            <a:lvl2pPr indent="0" lvl="1" marL="0" algn="l">
              <a:lnSpc>
                <a:spcPct val="100000"/>
              </a:lnSpc>
              <a:spcBef>
                <a:spcPts val="0"/>
              </a:spcBef>
              <a:buNone/>
              <a:defRPr/>
            </a:lvl2pPr>
            <a:lvl3pPr indent="0" lvl="2" marL="0" algn="l">
              <a:lnSpc>
                <a:spcPct val="100000"/>
              </a:lnSpc>
              <a:spcBef>
                <a:spcPts val="0"/>
              </a:spcBef>
              <a:buNone/>
              <a:defRPr/>
            </a:lvl3pPr>
            <a:lvl4pPr indent="0" lvl="3" marL="0" algn="l">
              <a:lnSpc>
                <a:spcPct val="100000"/>
              </a:lnSpc>
              <a:spcBef>
                <a:spcPts val="0"/>
              </a:spcBef>
              <a:buNone/>
              <a:defRPr/>
            </a:lvl4pPr>
            <a:lvl5pPr indent="0" lvl="4" marL="0" algn="l">
              <a:lnSpc>
                <a:spcPct val="100000"/>
              </a:lnSpc>
              <a:spcBef>
                <a:spcPts val="0"/>
              </a:spcBef>
              <a:buNone/>
              <a:defRPr/>
            </a:lvl5pPr>
            <a:lvl6pPr indent="0" lvl="5" marL="0" algn="l">
              <a:lnSpc>
                <a:spcPct val="100000"/>
              </a:lnSpc>
              <a:spcBef>
                <a:spcPts val="0"/>
              </a:spcBef>
              <a:buNone/>
              <a:defRPr/>
            </a:lvl6pPr>
            <a:lvl7pPr indent="0" lvl="6" marL="0" algn="l">
              <a:lnSpc>
                <a:spcPct val="100000"/>
              </a:lnSpc>
              <a:spcBef>
                <a:spcPts val="0"/>
              </a:spcBef>
              <a:buNone/>
              <a:defRPr/>
            </a:lvl7pPr>
            <a:lvl8pPr indent="0" lvl="7" marL="0" algn="l">
              <a:lnSpc>
                <a:spcPct val="100000"/>
              </a:lnSpc>
              <a:spcBef>
                <a:spcPts val="0"/>
              </a:spcBef>
              <a:buNone/>
              <a:defRPr/>
            </a:lvl8pPr>
            <a:lvl9pPr indent="0" lvl="8" marL="0" algn="l">
              <a:lnSpc>
                <a:spcPct val="100000"/>
              </a:lnSpc>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pic>
        <p:nvPicPr>
          <p:cNvPr id="723" name="Google Shape;723;p186"/>
          <p:cNvPicPr preferRelativeResize="0"/>
          <p:nvPr/>
        </p:nvPicPr>
        <p:blipFill rotWithShape="1">
          <a:blip r:embed="rId2">
            <a:alphaModFix/>
          </a:blip>
          <a:srcRect b="0" l="0" r="0" t="0"/>
          <a:stretch/>
        </p:blipFill>
        <p:spPr>
          <a:xfrm>
            <a:off x="10635188" y="6418800"/>
            <a:ext cx="1152000" cy="183168"/>
          </a:xfrm>
          <a:prstGeom prst="rect">
            <a:avLst/>
          </a:prstGeom>
          <a:noFill/>
          <a:ln>
            <a:noFill/>
          </a:ln>
        </p:spPr>
      </p:pic>
    </p:spTree>
  </p:cSld>
  <p:clrMapOvr>
    <a:masterClrMapping/>
  </p:clrMapOvr>
  <p:extLst>
    <p:ext uri="{DCECCB84-F9BA-43D5-87BE-67443E8EF086}">
      <p15:sldGuideLst>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1.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11" Type="http://schemas.openxmlformats.org/officeDocument/2006/relationships/slideLayout" Target="../slideLayouts/slideLayout32.xml"/><Relationship Id="rId33" Type="http://schemas.openxmlformats.org/officeDocument/2006/relationships/slideLayout" Target="../slideLayouts/slideLayout54.xml"/><Relationship Id="rId10" Type="http://schemas.openxmlformats.org/officeDocument/2006/relationships/slideLayout" Target="../slideLayouts/slideLayout31.xml"/><Relationship Id="rId32" Type="http://schemas.openxmlformats.org/officeDocument/2006/relationships/slideLayout" Target="../slideLayouts/slideLayout53.xml"/><Relationship Id="rId13" Type="http://schemas.openxmlformats.org/officeDocument/2006/relationships/slideLayout" Target="../slideLayouts/slideLayout34.xml"/><Relationship Id="rId35" Type="http://schemas.openxmlformats.org/officeDocument/2006/relationships/theme" Target="../theme/theme5.xml"/><Relationship Id="rId12" Type="http://schemas.openxmlformats.org/officeDocument/2006/relationships/slideLayout" Target="../slideLayouts/slideLayout33.xml"/><Relationship Id="rId34" Type="http://schemas.openxmlformats.org/officeDocument/2006/relationships/slideLayout" Target="../slideLayouts/slideLayout55.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95.xml"/><Relationship Id="rId42" Type="http://schemas.openxmlformats.org/officeDocument/2006/relationships/slideLayout" Target="../slideLayouts/slideLayout97.xml"/><Relationship Id="rId41" Type="http://schemas.openxmlformats.org/officeDocument/2006/relationships/slideLayout" Target="../slideLayouts/slideLayout96.xml"/><Relationship Id="rId44" Type="http://schemas.openxmlformats.org/officeDocument/2006/relationships/slideLayout" Target="../slideLayouts/slideLayout99.xml"/><Relationship Id="rId43" Type="http://schemas.openxmlformats.org/officeDocument/2006/relationships/slideLayout" Target="../slideLayouts/slideLayout98.xml"/><Relationship Id="rId46" Type="http://schemas.openxmlformats.org/officeDocument/2006/relationships/slideLayout" Target="../slideLayouts/slideLayout101.xml"/><Relationship Id="rId45" Type="http://schemas.openxmlformats.org/officeDocument/2006/relationships/slideLayout" Target="../slideLayouts/slideLayout100.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48" Type="http://schemas.openxmlformats.org/officeDocument/2006/relationships/slideLayout" Target="../slideLayouts/slideLayout103.xml"/><Relationship Id="rId47" Type="http://schemas.openxmlformats.org/officeDocument/2006/relationships/slideLayout" Target="../slideLayouts/slideLayout102.xml"/><Relationship Id="rId49" Type="http://schemas.openxmlformats.org/officeDocument/2006/relationships/slideLayout" Target="../slideLayouts/slideLayout10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31" Type="http://schemas.openxmlformats.org/officeDocument/2006/relationships/slideLayout" Target="../slideLayouts/slideLayout86.xml"/><Relationship Id="rId30" Type="http://schemas.openxmlformats.org/officeDocument/2006/relationships/slideLayout" Target="../slideLayouts/slideLayout85.xml"/><Relationship Id="rId33" Type="http://schemas.openxmlformats.org/officeDocument/2006/relationships/slideLayout" Target="../slideLayouts/slideLayout88.xml"/><Relationship Id="rId32" Type="http://schemas.openxmlformats.org/officeDocument/2006/relationships/slideLayout" Target="../slideLayouts/slideLayout87.xml"/><Relationship Id="rId35" Type="http://schemas.openxmlformats.org/officeDocument/2006/relationships/slideLayout" Target="../slideLayouts/slideLayout90.xml"/><Relationship Id="rId34" Type="http://schemas.openxmlformats.org/officeDocument/2006/relationships/slideLayout" Target="../slideLayouts/slideLayout89.xml"/><Relationship Id="rId37" Type="http://schemas.openxmlformats.org/officeDocument/2006/relationships/slideLayout" Target="../slideLayouts/slideLayout92.xml"/><Relationship Id="rId36" Type="http://schemas.openxmlformats.org/officeDocument/2006/relationships/slideLayout" Target="../slideLayouts/slideLayout91.xml"/><Relationship Id="rId39" Type="http://schemas.openxmlformats.org/officeDocument/2006/relationships/slideLayout" Target="../slideLayouts/slideLayout94.xml"/><Relationship Id="rId38" Type="http://schemas.openxmlformats.org/officeDocument/2006/relationships/slideLayout" Target="../slideLayouts/slideLayout93.xml"/><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26" Type="http://schemas.openxmlformats.org/officeDocument/2006/relationships/slideLayout" Target="../slideLayouts/slideLayout81.xml"/><Relationship Id="rId25" Type="http://schemas.openxmlformats.org/officeDocument/2006/relationships/slideLayout" Target="../slideLayouts/slideLayout80.xml"/><Relationship Id="rId28" Type="http://schemas.openxmlformats.org/officeDocument/2006/relationships/slideLayout" Target="../slideLayouts/slideLayout83.xml"/><Relationship Id="rId27" Type="http://schemas.openxmlformats.org/officeDocument/2006/relationships/slideLayout" Target="../slideLayouts/slideLayout82.xml"/><Relationship Id="rId29" Type="http://schemas.openxmlformats.org/officeDocument/2006/relationships/slideLayout" Target="../slideLayouts/slideLayout84.xml"/><Relationship Id="rId51" Type="http://schemas.openxmlformats.org/officeDocument/2006/relationships/slideLayout" Target="../slideLayouts/slideLayout106.xml"/><Relationship Id="rId50" Type="http://schemas.openxmlformats.org/officeDocument/2006/relationships/slideLayout" Target="../slideLayouts/slideLayout105.xml"/><Relationship Id="rId53" Type="http://schemas.openxmlformats.org/officeDocument/2006/relationships/slideLayout" Target="../slideLayouts/slideLayout108.xml"/><Relationship Id="rId52" Type="http://schemas.openxmlformats.org/officeDocument/2006/relationships/slideLayout" Target="../slideLayouts/slideLayout107.xml"/><Relationship Id="rId11" Type="http://schemas.openxmlformats.org/officeDocument/2006/relationships/slideLayout" Target="../slideLayouts/slideLayout66.xml"/><Relationship Id="rId55" Type="http://schemas.openxmlformats.org/officeDocument/2006/relationships/theme" Target="../theme/theme1.xml"/><Relationship Id="rId10" Type="http://schemas.openxmlformats.org/officeDocument/2006/relationships/slideLayout" Target="../slideLayouts/slideLayout65.xml"/><Relationship Id="rId54" Type="http://schemas.openxmlformats.org/officeDocument/2006/relationships/slideLayout" Target="../slideLayouts/slideLayout109.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4"/>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marR="0" rtl="0" algn="l">
              <a:spcBef>
                <a:spcPts val="0"/>
              </a:spcBef>
              <a:spcAft>
                <a:spcPts val="0"/>
              </a:spcAft>
              <a:buSzPts val="1400"/>
              <a:buNone/>
              <a:defRPr b="1" i="0" sz="2199" u="none" cap="none" strike="noStrike">
                <a:solidFill>
                  <a:srgbClr val="00646E"/>
                </a:solidFill>
                <a:latin typeface="Arial"/>
                <a:ea typeface="Arial"/>
                <a:cs typeface="Arial"/>
                <a:sym typeface="Arial"/>
              </a:defRPr>
            </a:lvl1pPr>
            <a:lvl2pPr lvl="1" marR="0" rtl="0" algn="l">
              <a:spcBef>
                <a:spcPts val="0"/>
              </a:spcBef>
              <a:spcAft>
                <a:spcPts val="0"/>
              </a:spcAft>
              <a:buSzPts val="1400"/>
              <a:buNone/>
              <a:defRPr b="1" i="0" sz="1999"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999"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999"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999"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999"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999"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999"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999" u="none" cap="none" strike="noStrike">
                <a:solidFill>
                  <a:schemeClr val="dk1"/>
                </a:solidFill>
                <a:latin typeface="Arial"/>
                <a:ea typeface="Arial"/>
                <a:cs typeface="Arial"/>
                <a:sym typeface="Arial"/>
              </a:defRPr>
            </a:lvl9pPr>
          </a:lstStyle>
          <a:p/>
        </p:txBody>
      </p:sp>
      <p:sp>
        <p:nvSpPr>
          <p:cNvPr id="11" name="Google Shape;11;p84"/>
          <p:cNvSpPr txBox="1"/>
          <p:nvPr>
            <p:ph idx="1" type="body"/>
          </p:nvPr>
        </p:nvSpPr>
        <p:spPr>
          <a:xfrm>
            <a:off x="626736" y="1443038"/>
            <a:ext cx="8204689" cy="4750413"/>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lnSpc>
                <a:spcPct val="110000"/>
              </a:lnSpc>
              <a:spcBef>
                <a:spcPts val="0"/>
              </a:spcBef>
              <a:spcAft>
                <a:spcPts val="0"/>
              </a:spcAft>
              <a:buClr>
                <a:srgbClr val="879BAA"/>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0"/>
              </a:spcBef>
              <a:spcAft>
                <a:spcPts val="0"/>
              </a:spcAft>
              <a:buClr>
                <a:srgbClr val="879BAA"/>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0000"/>
              </a:lnSpc>
              <a:spcBef>
                <a:spcPts val="0"/>
              </a:spcBef>
              <a:spcAft>
                <a:spcPts val="0"/>
              </a:spcAft>
              <a:buClr>
                <a:srgbClr val="879BAA"/>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0000"/>
              </a:lnSpc>
              <a:spcBef>
                <a:spcPts val="0"/>
              </a:spcBef>
              <a:spcAft>
                <a:spcPts val="0"/>
              </a:spcAft>
              <a:buClr>
                <a:srgbClr val="879BAA"/>
              </a:buClr>
              <a:buSzPts val="1800"/>
              <a:buFont typeface="Arial"/>
              <a:buChar char="•"/>
              <a:defRPr b="0" i="0" sz="1800" u="none" cap="none" strike="noStrike">
                <a:solidFill>
                  <a:schemeClr val="dk1"/>
                </a:solidFill>
                <a:latin typeface="Arial"/>
                <a:ea typeface="Arial"/>
                <a:cs typeface="Arial"/>
                <a:sym typeface="Arial"/>
              </a:defRPr>
            </a:lvl5pPr>
            <a:lvl6pPr indent="-228600" lvl="5" marL="27432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dk1"/>
                </a:solidFill>
                <a:latin typeface="Arial"/>
                <a:ea typeface="Arial"/>
                <a:cs typeface="Arial"/>
                <a:sym typeface="Arial"/>
              </a:defRPr>
            </a:lvl6pPr>
            <a:lvl7pPr indent="-228600" lvl="6" marL="32004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dk1"/>
                </a:solidFill>
                <a:latin typeface="Arial"/>
                <a:ea typeface="Arial"/>
                <a:cs typeface="Arial"/>
                <a:sym typeface="Arial"/>
              </a:defRPr>
            </a:lvl7pPr>
            <a:lvl8pPr indent="-228600" lvl="7" marL="36576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dk1"/>
                </a:solidFill>
                <a:latin typeface="Arial"/>
                <a:ea typeface="Arial"/>
                <a:cs typeface="Arial"/>
                <a:sym typeface="Arial"/>
              </a:defRPr>
            </a:lvl8pPr>
            <a:lvl9pPr indent="-228600" lvl="8" marL="41148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dk1"/>
                </a:solidFill>
                <a:latin typeface="Arial"/>
                <a:ea typeface="Arial"/>
                <a:cs typeface="Arial"/>
                <a:sym typeface="Arial"/>
              </a:defRPr>
            </a:lvl9pPr>
          </a:lstStyle>
          <a:p/>
        </p:txBody>
      </p:sp>
      <p:cxnSp>
        <p:nvCxnSpPr>
          <p:cNvPr id="12" name="Google Shape;12;p84"/>
          <p:cNvCxnSpPr/>
          <p:nvPr/>
        </p:nvCxnSpPr>
        <p:spPr>
          <a:xfrm>
            <a:off x="0" y="0"/>
            <a:ext cx="0" cy="0"/>
          </a:xfrm>
          <a:prstGeom prst="straightConnector1">
            <a:avLst/>
          </a:prstGeom>
          <a:solidFill>
            <a:schemeClr val="dk2"/>
          </a:solidFill>
          <a:ln>
            <a:noFill/>
          </a:ln>
        </p:spPr>
      </p:cxnSp>
      <p:cxnSp>
        <p:nvCxnSpPr>
          <p:cNvPr id="13" name="Google Shape;13;p84"/>
          <p:cNvCxnSpPr/>
          <p:nvPr/>
        </p:nvCxnSpPr>
        <p:spPr>
          <a:xfrm>
            <a:off x="0" y="0"/>
            <a:ext cx="0" cy="0"/>
          </a:xfrm>
          <a:prstGeom prst="straightConnector1">
            <a:avLst/>
          </a:prstGeom>
          <a:solidFill>
            <a:schemeClr val="dk2"/>
          </a:solidFill>
          <a:ln>
            <a:noFill/>
          </a:ln>
        </p:spPr>
      </p:cxnSp>
      <p:cxnSp>
        <p:nvCxnSpPr>
          <p:cNvPr id="14" name="Google Shape;14;p84"/>
          <p:cNvCxnSpPr/>
          <p:nvPr/>
        </p:nvCxnSpPr>
        <p:spPr>
          <a:xfrm>
            <a:off x="0" y="0"/>
            <a:ext cx="0" cy="0"/>
          </a:xfrm>
          <a:prstGeom prst="straightConnector1">
            <a:avLst/>
          </a:prstGeom>
          <a:solidFill>
            <a:schemeClr val="dk2"/>
          </a:solidFill>
          <a:ln>
            <a:noFill/>
          </a:ln>
        </p:spPr>
      </p:cxnSp>
      <p:cxnSp>
        <p:nvCxnSpPr>
          <p:cNvPr id="15" name="Google Shape;15;p84"/>
          <p:cNvCxnSpPr/>
          <p:nvPr/>
        </p:nvCxnSpPr>
        <p:spPr>
          <a:xfrm>
            <a:off x="0" y="0"/>
            <a:ext cx="0" cy="0"/>
          </a:xfrm>
          <a:prstGeom prst="straightConnector1">
            <a:avLst/>
          </a:prstGeom>
          <a:solidFill>
            <a:schemeClr val="dk2"/>
          </a:solidFill>
          <a:ln>
            <a:noFill/>
          </a:ln>
        </p:spPr>
      </p:cxnSp>
      <p:cxnSp>
        <p:nvCxnSpPr>
          <p:cNvPr id="16" name="Google Shape;16;p84"/>
          <p:cNvCxnSpPr/>
          <p:nvPr/>
        </p:nvCxnSpPr>
        <p:spPr>
          <a:xfrm>
            <a:off x="0" y="0"/>
            <a:ext cx="0" cy="0"/>
          </a:xfrm>
          <a:prstGeom prst="straightConnector1">
            <a:avLst/>
          </a:prstGeom>
          <a:solidFill>
            <a:schemeClr val="dk2"/>
          </a:solidFill>
          <a:ln>
            <a:noFill/>
          </a:ln>
        </p:spPr>
      </p:cxnSp>
      <p:cxnSp>
        <p:nvCxnSpPr>
          <p:cNvPr id="17" name="Google Shape;17;p84"/>
          <p:cNvCxnSpPr/>
          <p:nvPr/>
        </p:nvCxnSpPr>
        <p:spPr>
          <a:xfrm>
            <a:off x="0" y="0"/>
            <a:ext cx="0" cy="0"/>
          </a:xfrm>
          <a:prstGeom prst="straightConnector1">
            <a:avLst/>
          </a:prstGeom>
          <a:solidFill>
            <a:schemeClr val="dk2"/>
          </a:solidFill>
          <a:ln>
            <a:noFill/>
          </a:ln>
        </p:spPr>
      </p:cxnSp>
      <p:cxnSp>
        <p:nvCxnSpPr>
          <p:cNvPr id="18" name="Google Shape;18;p84"/>
          <p:cNvCxnSpPr/>
          <p:nvPr/>
        </p:nvCxnSpPr>
        <p:spPr>
          <a:xfrm>
            <a:off x="0" y="0"/>
            <a:ext cx="0" cy="0"/>
          </a:xfrm>
          <a:prstGeom prst="straightConnector1">
            <a:avLst/>
          </a:prstGeom>
          <a:solidFill>
            <a:schemeClr val="dk2"/>
          </a:solidFill>
          <a:ln>
            <a:noFill/>
          </a:ln>
        </p:spPr>
      </p:cxnSp>
      <p:cxnSp>
        <p:nvCxnSpPr>
          <p:cNvPr id="19" name="Google Shape;19;p84"/>
          <p:cNvCxnSpPr/>
          <p:nvPr/>
        </p:nvCxnSpPr>
        <p:spPr>
          <a:xfrm>
            <a:off x="0" y="0"/>
            <a:ext cx="0" cy="0"/>
          </a:xfrm>
          <a:prstGeom prst="straightConnector1">
            <a:avLst/>
          </a:prstGeom>
          <a:solidFill>
            <a:schemeClr val="dk2"/>
          </a:solidFill>
          <a:ln>
            <a:noFill/>
          </a:ln>
        </p:spPr>
      </p:cxnSp>
      <p:cxnSp>
        <p:nvCxnSpPr>
          <p:cNvPr id="20" name="Google Shape;20;p84"/>
          <p:cNvCxnSpPr/>
          <p:nvPr/>
        </p:nvCxnSpPr>
        <p:spPr>
          <a:xfrm>
            <a:off x="0" y="0"/>
            <a:ext cx="0" cy="0"/>
          </a:xfrm>
          <a:prstGeom prst="straightConnector1">
            <a:avLst/>
          </a:prstGeom>
          <a:solidFill>
            <a:schemeClr val="dk2"/>
          </a:solidFill>
          <a:ln>
            <a:noFill/>
          </a:ln>
        </p:spPr>
      </p:cxnSp>
      <p:cxnSp>
        <p:nvCxnSpPr>
          <p:cNvPr id="21" name="Google Shape;21;p84"/>
          <p:cNvCxnSpPr/>
          <p:nvPr/>
        </p:nvCxnSpPr>
        <p:spPr>
          <a:xfrm>
            <a:off x="0" y="0"/>
            <a:ext cx="0" cy="0"/>
          </a:xfrm>
          <a:prstGeom prst="straightConnector1">
            <a:avLst/>
          </a:prstGeom>
          <a:solidFill>
            <a:schemeClr val="dk2"/>
          </a:solidFill>
          <a:ln>
            <a:noFill/>
          </a:ln>
        </p:spPr>
      </p:cxnSp>
      <p:cxnSp>
        <p:nvCxnSpPr>
          <p:cNvPr id="22" name="Google Shape;22;p84"/>
          <p:cNvCxnSpPr/>
          <p:nvPr/>
        </p:nvCxnSpPr>
        <p:spPr>
          <a:xfrm>
            <a:off x="0" y="0"/>
            <a:ext cx="0" cy="0"/>
          </a:xfrm>
          <a:prstGeom prst="straightConnector1">
            <a:avLst/>
          </a:prstGeom>
          <a:solidFill>
            <a:schemeClr val="dk2"/>
          </a:solidFill>
          <a:ln>
            <a:noFill/>
          </a:ln>
        </p:spPr>
      </p:cxnSp>
      <p:cxnSp>
        <p:nvCxnSpPr>
          <p:cNvPr id="23" name="Google Shape;23;p84"/>
          <p:cNvCxnSpPr/>
          <p:nvPr/>
        </p:nvCxnSpPr>
        <p:spPr>
          <a:xfrm>
            <a:off x="0" y="0"/>
            <a:ext cx="0" cy="0"/>
          </a:xfrm>
          <a:prstGeom prst="straightConnector1">
            <a:avLst/>
          </a:prstGeom>
          <a:solidFill>
            <a:schemeClr val="dk2"/>
          </a:solidFill>
          <a:ln>
            <a:noFill/>
          </a:ln>
        </p:spPr>
      </p:cxnSp>
      <p:cxnSp>
        <p:nvCxnSpPr>
          <p:cNvPr id="24" name="Google Shape;24;p84"/>
          <p:cNvCxnSpPr/>
          <p:nvPr/>
        </p:nvCxnSpPr>
        <p:spPr>
          <a:xfrm>
            <a:off x="0" y="0"/>
            <a:ext cx="0" cy="0"/>
          </a:xfrm>
          <a:prstGeom prst="straightConnector1">
            <a:avLst/>
          </a:prstGeom>
          <a:solidFill>
            <a:schemeClr val="dk2"/>
          </a:solidFill>
          <a:ln>
            <a:noFill/>
          </a:ln>
        </p:spPr>
      </p:cxnSp>
      <p:cxnSp>
        <p:nvCxnSpPr>
          <p:cNvPr id="25" name="Google Shape;25;p84"/>
          <p:cNvCxnSpPr/>
          <p:nvPr/>
        </p:nvCxnSpPr>
        <p:spPr>
          <a:xfrm>
            <a:off x="0" y="0"/>
            <a:ext cx="0" cy="0"/>
          </a:xfrm>
          <a:prstGeom prst="straightConnector1">
            <a:avLst/>
          </a:prstGeom>
          <a:solidFill>
            <a:schemeClr val="dk2"/>
          </a:solidFill>
          <a:ln>
            <a:noFill/>
          </a:ln>
        </p:spPr>
      </p:cxnSp>
      <p:cxnSp>
        <p:nvCxnSpPr>
          <p:cNvPr id="26" name="Google Shape;26;p84"/>
          <p:cNvCxnSpPr/>
          <p:nvPr/>
        </p:nvCxnSpPr>
        <p:spPr>
          <a:xfrm>
            <a:off x="0" y="0"/>
            <a:ext cx="0" cy="0"/>
          </a:xfrm>
          <a:prstGeom prst="straightConnector1">
            <a:avLst/>
          </a:prstGeom>
          <a:solidFill>
            <a:schemeClr val="dk2"/>
          </a:solidFill>
          <a:ln>
            <a:noFill/>
          </a:ln>
        </p:spPr>
      </p:cxnSp>
      <p:cxnSp>
        <p:nvCxnSpPr>
          <p:cNvPr id="27" name="Google Shape;27;p84"/>
          <p:cNvCxnSpPr/>
          <p:nvPr/>
        </p:nvCxnSpPr>
        <p:spPr>
          <a:xfrm>
            <a:off x="0" y="0"/>
            <a:ext cx="0" cy="0"/>
          </a:xfrm>
          <a:prstGeom prst="straightConnector1">
            <a:avLst/>
          </a:prstGeom>
          <a:solidFill>
            <a:schemeClr val="dk2"/>
          </a:solidFill>
          <a:ln>
            <a:noFill/>
          </a:ln>
        </p:spPr>
      </p:cxnSp>
      <p:cxnSp>
        <p:nvCxnSpPr>
          <p:cNvPr id="28" name="Google Shape;28;p84"/>
          <p:cNvCxnSpPr/>
          <p:nvPr/>
        </p:nvCxnSpPr>
        <p:spPr>
          <a:xfrm>
            <a:off x="0" y="0"/>
            <a:ext cx="0" cy="0"/>
          </a:xfrm>
          <a:prstGeom prst="straightConnector1">
            <a:avLst/>
          </a:prstGeom>
          <a:solidFill>
            <a:schemeClr val="dk2"/>
          </a:solidFill>
          <a:ln>
            <a:noFill/>
          </a:ln>
        </p:spPr>
      </p:cxnSp>
      <p:cxnSp>
        <p:nvCxnSpPr>
          <p:cNvPr id="29" name="Google Shape;29;p84"/>
          <p:cNvCxnSpPr/>
          <p:nvPr/>
        </p:nvCxnSpPr>
        <p:spPr>
          <a:xfrm>
            <a:off x="0" y="0"/>
            <a:ext cx="0" cy="0"/>
          </a:xfrm>
          <a:prstGeom prst="straightConnector1">
            <a:avLst/>
          </a:prstGeom>
          <a:solidFill>
            <a:schemeClr val="dk2"/>
          </a:solidFill>
          <a:ln>
            <a:noFill/>
          </a:ln>
        </p:spPr>
      </p:cxnSp>
      <p:cxnSp>
        <p:nvCxnSpPr>
          <p:cNvPr id="30" name="Google Shape;30;p84"/>
          <p:cNvCxnSpPr/>
          <p:nvPr/>
        </p:nvCxnSpPr>
        <p:spPr>
          <a:xfrm>
            <a:off x="0" y="0"/>
            <a:ext cx="0" cy="0"/>
          </a:xfrm>
          <a:prstGeom prst="straightConnector1">
            <a:avLst/>
          </a:prstGeom>
          <a:solidFill>
            <a:schemeClr val="dk2"/>
          </a:solidFill>
          <a:ln>
            <a:noFill/>
          </a:ln>
        </p:spPr>
      </p:cxnSp>
      <p:cxnSp>
        <p:nvCxnSpPr>
          <p:cNvPr id="31" name="Google Shape;31;p84"/>
          <p:cNvCxnSpPr/>
          <p:nvPr/>
        </p:nvCxnSpPr>
        <p:spPr>
          <a:xfrm>
            <a:off x="0" y="0"/>
            <a:ext cx="0" cy="0"/>
          </a:xfrm>
          <a:prstGeom prst="straightConnector1">
            <a:avLst/>
          </a:prstGeom>
          <a:solidFill>
            <a:schemeClr val="dk2"/>
          </a:solidFill>
          <a:ln>
            <a:noFill/>
          </a:ln>
        </p:spPr>
      </p:cxnSp>
      <p:cxnSp>
        <p:nvCxnSpPr>
          <p:cNvPr id="32" name="Google Shape;32;p84"/>
          <p:cNvCxnSpPr/>
          <p:nvPr/>
        </p:nvCxnSpPr>
        <p:spPr>
          <a:xfrm>
            <a:off x="0" y="0"/>
            <a:ext cx="0" cy="0"/>
          </a:xfrm>
          <a:prstGeom prst="straightConnector1">
            <a:avLst/>
          </a:prstGeom>
          <a:solidFill>
            <a:schemeClr val="dk2"/>
          </a:solidFill>
          <a:ln>
            <a:noFill/>
          </a:ln>
        </p:spPr>
      </p:cxnSp>
      <p:cxnSp>
        <p:nvCxnSpPr>
          <p:cNvPr id="33" name="Google Shape;33;p84"/>
          <p:cNvCxnSpPr/>
          <p:nvPr/>
        </p:nvCxnSpPr>
        <p:spPr>
          <a:xfrm>
            <a:off x="0" y="0"/>
            <a:ext cx="0" cy="0"/>
          </a:xfrm>
          <a:prstGeom prst="straightConnector1">
            <a:avLst/>
          </a:prstGeom>
          <a:solidFill>
            <a:schemeClr val="dk2"/>
          </a:solidFill>
          <a:ln>
            <a:noFill/>
          </a:ln>
        </p:spPr>
      </p:cxnSp>
      <p:cxnSp>
        <p:nvCxnSpPr>
          <p:cNvPr id="34" name="Google Shape;34;p84"/>
          <p:cNvCxnSpPr/>
          <p:nvPr/>
        </p:nvCxnSpPr>
        <p:spPr>
          <a:xfrm>
            <a:off x="0" y="0"/>
            <a:ext cx="0" cy="0"/>
          </a:xfrm>
          <a:prstGeom prst="straightConnector1">
            <a:avLst/>
          </a:prstGeom>
          <a:solidFill>
            <a:schemeClr val="dk2"/>
          </a:solidFill>
          <a:ln>
            <a:noFill/>
          </a:ln>
        </p:spPr>
      </p:cxnSp>
      <p:grpSp>
        <p:nvGrpSpPr>
          <p:cNvPr id="35" name="Google Shape;35;p84"/>
          <p:cNvGrpSpPr/>
          <p:nvPr/>
        </p:nvGrpSpPr>
        <p:grpSpPr>
          <a:xfrm>
            <a:off x="-215888" y="-216000"/>
            <a:ext cx="12622226" cy="7290000"/>
            <a:chOff x="-216000" y="-216000"/>
            <a:chExt cx="12628800" cy="7290000"/>
          </a:xfrm>
        </p:grpSpPr>
        <p:cxnSp>
          <p:nvCxnSpPr>
            <p:cNvPr id="36" name="Google Shape;36;p84"/>
            <p:cNvCxnSpPr/>
            <p:nvPr/>
          </p:nvCxnSpPr>
          <p:spPr>
            <a:xfrm>
              <a:off x="627063"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37" name="Google Shape;37;p84"/>
            <p:cNvCxnSpPr/>
            <p:nvPr/>
          </p:nvCxnSpPr>
          <p:spPr>
            <a:xfrm>
              <a:off x="6099175"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38" name="Google Shape;38;p84"/>
            <p:cNvCxnSpPr/>
            <p:nvPr/>
          </p:nvCxnSpPr>
          <p:spPr>
            <a:xfrm>
              <a:off x="62420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39" name="Google Shape;39;p84"/>
            <p:cNvCxnSpPr/>
            <p:nvPr/>
          </p:nvCxnSpPr>
          <p:spPr>
            <a:xfrm>
              <a:off x="8835479"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0" name="Google Shape;40;p84"/>
            <p:cNvCxnSpPr/>
            <p:nvPr/>
          </p:nvCxnSpPr>
          <p:spPr>
            <a:xfrm>
              <a:off x="11715750" y="-216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1" name="Google Shape;41;p84"/>
            <p:cNvCxnSpPr/>
            <p:nvPr/>
          </p:nvCxnSpPr>
          <p:spPr>
            <a:xfrm>
              <a:off x="123228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2" name="Google Shape;42;p84"/>
            <p:cNvCxnSpPr/>
            <p:nvPr/>
          </p:nvCxnSpPr>
          <p:spPr>
            <a:xfrm>
              <a:off x="12322800" y="945844"/>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3" name="Google Shape;43;p84"/>
            <p:cNvCxnSpPr/>
            <p:nvPr/>
          </p:nvCxnSpPr>
          <p:spPr>
            <a:xfrm>
              <a:off x="12322800" y="135145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4" name="Google Shape;44;p84"/>
            <p:cNvCxnSpPr/>
            <p:nvPr/>
          </p:nvCxnSpPr>
          <p:spPr>
            <a:xfrm>
              <a:off x="12322800" y="3653512"/>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5" name="Google Shape;45;p84"/>
            <p:cNvCxnSpPr/>
            <p:nvPr/>
          </p:nvCxnSpPr>
          <p:spPr>
            <a:xfrm>
              <a:off x="12322800" y="3801055"/>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6" name="Google Shape;46;p84"/>
            <p:cNvCxnSpPr/>
            <p:nvPr/>
          </p:nvCxnSpPr>
          <p:spPr>
            <a:xfrm>
              <a:off x="12322800" y="6101999"/>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7" name="Google Shape;47;p84"/>
            <p:cNvCxnSpPr/>
            <p:nvPr/>
          </p:nvCxnSpPr>
          <p:spPr>
            <a:xfrm>
              <a:off x="627063"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8" name="Google Shape;48;p84"/>
            <p:cNvCxnSpPr/>
            <p:nvPr/>
          </p:nvCxnSpPr>
          <p:spPr>
            <a:xfrm>
              <a:off x="6099175"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49" name="Google Shape;49;p84"/>
            <p:cNvCxnSpPr/>
            <p:nvPr/>
          </p:nvCxnSpPr>
          <p:spPr>
            <a:xfrm>
              <a:off x="62420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0" name="Google Shape;50;p84"/>
            <p:cNvCxnSpPr/>
            <p:nvPr/>
          </p:nvCxnSpPr>
          <p:spPr>
            <a:xfrm>
              <a:off x="8835479"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1" name="Google Shape;51;p84"/>
            <p:cNvCxnSpPr/>
            <p:nvPr/>
          </p:nvCxnSpPr>
          <p:spPr>
            <a:xfrm>
              <a:off x="11715750" y="68940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2" name="Google Shape;52;p84"/>
            <p:cNvCxnSpPr/>
            <p:nvPr/>
          </p:nvCxnSpPr>
          <p:spPr>
            <a:xfrm>
              <a:off x="-126000" y="242887"/>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3" name="Google Shape;53;p84"/>
            <p:cNvCxnSpPr/>
            <p:nvPr/>
          </p:nvCxnSpPr>
          <p:spPr>
            <a:xfrm>
              <a:off x="-126000" y="94680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4" name="Google Shape;54;p84"/>
            <p:cNvCxnSpPr/>
            <p:nvPr/>
          </p:nvCxnSpPr>
          <p:spPr>
            <a:xfrm>
              <a:off x="-126000" y="1351450"/>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5" name="Google Shape;55;p84"/>
            <p:cNvCxnSpPr/>
            <p:nvPr/>
          </p:nvCxnSpPr>
          <p:spPr>
            <a:xfrm>
              <a:off x="-126000" y="3653512"/>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6" name="Google Shape;56;p84"/>
            <p:cNvCxnSpPr/>
            <p:nvPr/>
          </p:nvCxnSpPr>
          <p:spPr>
            <a:xfrm>
              <a:off x="-126000" y="3801055"/>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7" name="Google Shape;57;p84"/>
            <p:cNvCxnSpPr/>
            <p:nvPr/>
          </p:nvCxnSpPr>
          <p:spPr>
            <a:xfrm>
              <a:off x="-126000" y="6101999"/>
              <a:ext cx="0" cy="180000"/>
            </a:xfrm>
            <a:prstGeom prst="straightConnector1">
              <a:avLst/>
            </a:prstGeom>
            <a:solidFill>
              <a:schemeClr val="dk2"/>
            </a:solidFill>
            <a:ln cap="flat" cmpd="sng" w="9525">
              <a:solidFill>
                <a:schemeClr val="dk1"/>
              </a:solidFill>
              <a:prstDash val="solid"/>
              <a:round/>
              <a:headEnd len="sm" w="sm" type="none"/>
              <a:tailEnd len="sm" w="sm" type="none"/>
            </a:ln>
          </p:spPr>
        </p:cxnSp>
      </p:grpSp>
      <p:sp>
        <p:nvSpPr>
          <p:cNvPr id="58" name="Google Shape;58;p84"/>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1" i="0" sz="1199" u="none" cap="none" strike="noStrike">
                <a:solidFill>
                  <a:srgbClr val="7F7F7F"/>
                </a:solidFill>
                <a:latin typeface="Arial"/>
                <a:ea typeface="Arial"/>
                <a:cs typeface="Arial"/>
                <a:sym typeface="Arial"/>
              </a:defRPr>
            </a:lvl1pPr>
            <a:lvl2pPr indent="0" lvl="1" marL="0" marR="0" rtl="0" algn="ctr">
              <a:spcBef>
                <a:spcPts val="0"/>
              </a:spcBef>
              <a:spcAft>
                <a:spcPts val="0"/>
              </a:spcAft>
              <a:buNone/>
              <a:defRPr b="1" i="0" sz="1199" u="none" cap="none" strike="noStrike">
                <a:solidFill>
                  <a:srgbClr val="7F7F7F"/>
                </a:solidFill>
                <a:latin typeface="Arial"/>
                <a:ea typeface="Arial"/>
                <a:cs typeface="Arial"/>
                <a:sym typeface="Arial"/>
              </a:defRPr>
            </a:lvl2pPr>
            <a:lvl3pPr indent="0" lvl="2" marL="0" marR="0" rtl="0" algn="ctr">
              <a:spcBef>
                <a:spcPts val="0"/>
              </a:spcBef>
              <a:spcAft>
                <a:spcPts val="0"/>
              </a:spcAft>
              <a:buNone/>
              <a:defRPr b="1" i="0" sz="1199" u="none" cap="none" strike="noStrike">
                <a:solidFill>
                  <a:srgbClr val="7F7F7F"/>
                </a:solidFill>
                <a:latin typeface="Arial"/>
                <a:ea typeface="Arial"/>
                <a:cs typeface="Arial"/>
                <a:sym typeface="Arial"/>
              </a:defRPr>
            </a:lvl3pPr>
            <a:lvl4pPr indent="0" lvl="3" marL="0" marR="0" rtl="0" algn="ctr">
              <a:spcBef>
                <a:spcPts val="0"/>
              </a:spcBef>
              <a:spcAft>
                <a:spcPts val="0"/>
              </a:spcAft>
              <a:buNone/>
              <a:defRPr b="1" i="0" sz="1199" u="none" cap="none" strike="noStrike">
                <a:solidFill>
                  <a:srgbClr val="7F7F7F"/>
                </a:solidFill>
                <a:latin typeface="Arial"/>
                <a:ea typeface="Arial"/>
                <a:cs typeface="Arial"/>
                <a:sym typeface="Arial"/>
              </a:defRPr>
            </a:lvl4pPr>
            <a:lvl5pPr indent="0" lvl="4" marL="0" marR="0" rtl="0" algn="ctr">
              <a:spcBef>
                <a:spcPts val="0"/>
              </a:spcBef>
              <a:spcAft>
                <a:spcPts val="0"/>
              </a:spcAft>
              <a:buNone/>
              <a:defRPr b="1" i="0" sz="1199" u="none" cap="none" strike="noStrike">
                <a:solidFill>
                  <a:srgbClr val="7F7F7F"/>
                </a:solidFill>
                <a:latin typeface="Arial"/>
                <a:ea typeface="Arial"/>
                <a:cs typeface="Arial"/>
                <a:sym typeface="Arial"/>
              </a:defRPr>
            </a:lvl5pPr>
            <a:lvl6pPr indent="0" lvl="5" marL="0" marR="0" rtl="0" algn="ctr">
              <a:spcBef>
                <a:spcPts val="0"/>
              </a:spcBef>
              <a:spcAft>
                <a:spcPts val="0"/>
              </a:spcAft>
              <a:buNone/>
              <a:defRPr b="1" i="0" sz="1199" u="none" cap="none" strike="noStrike">
                <a:solidFill>
                  <a:srgbClr val="7F7F7F"/>
                </a:solidFill>
                <a:latin typeface="Arial"/>
                <a:ea typeface="Arial"/>
                <a:cs typeface="Arial"/>
                <a:sym typeface="Arial"/>
              </a:defRPr>
            </a:lvl6pPr>
            <a:lvl7pPr indent="0" lvl="6" marL="0" marR="0" rtl="0" algn="ctr">
              <a:spcBef>
                <a:spcPts val="0"/>
              </a:spcBef>
              <a:spcAft>
                <a:spcPts val="0"/>
              </a:spcAft>
              <a:buNone/>
              <a:defRPr b="1" i="0" sz="1199" u="none" cap="none" strike="noStrike">
                <a:solidFill>
                  <a:srgbClr val="7F7F7F"/>
                </a:solidFill>
                <a:latin typeface="Arial"/>
                <a:ea typeface="Arial"/>
                <a:cs typeface="Arial"/>
                <a:sym typeface="Arial"/>
              </a:defRPr>
            </a:lvl7pPr>
            <a:lvl8pPr indent="0" lvl="7" marL="0" marR="0" rtl="0" algn="ctr">
              <a:spcBef>
                <a:spcPts val="0"/>
              </a:spcBef>
              <a:spcAft>
                <a:spcPts val="0"/>
              </a:spcAft>
              <a:buNone/>
              <a:defRPr b="1" i="0" sz="1199" u="none" cap="none" strike="noStrike">
                <a:solidFill>
                  <a:srgbClr val="7F7F7F"/>
                </a:solidFill>
                <a:latin typeface="Arial"/>
                <a:ea typeface="Arial"/>
                <a:cs typeface="Arial"/>
                <a:sym typeface="Arial"/>
              </a:defRPr>
            </a:lvl8pPr>
            <a:lvl9pPr indent="0" lvl="8" marL="0" marR="0" rtl="0" algn="ctr">
              <a:spcBef>
                <a:spcPts val="0"/>
              </a:spcBef>
              <a:spcAft>
                <a:spcPts val="0"/>
              </a:spcAft>
              <a:buNone/>
              <a:defRPr b="1" i="0" sz="1199"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59" name="Google Shape;59;p84"/>
          <p:cNvPicPr preferRelativeResize="0"/>
          <p:nvPr/>
        </p:nvPicPr>
        <p:blipFill rotWithShape="1">
          <a:blip r:embed="rId1">
            <a:alphaModFix/>
          </a:blip>
          <a:srcRect b="0" l="0" r="0" t="0"/>
          <a:stretch/>
        </p:blipFill>
        <p:spPr>
          <a:xfrm>
            <a:off x="10654924" y="332887"/>
            <a:ext cx="1152600" cy="18316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95"/>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lvl1pPr lvl="0" marR="0" rtl="0" algn="l">
              <a:spcBef>
                <a:spcPts val="0"/>
              </a:spcBef>
              <a:spcAft>
                <a:spcPts val="0"/>
              </a:spcAft>
              <a:buSzPts val="1400"/>
              <a:buNone/>
              <a:defRPr b="1" i="0" sz="2199" u="none" cap="none" strike="noStrike">
                <a:solidFill>
                  <a:srgbClr val="00646E"/>
                </a:solidFill>
                <a:latin typeface="Arial"/>
                <a:ea typeface="Arial"/>
                <a:cs typeface="Arial"/>
                <a:sym typeface="Arial"/>
              </a:defRPr>
            </a:lvl1pPr>
            <a:lvl2pPr lvl="1" marR="0" rtl="0" algn="l">
              <a:spcBef>
                <a:spcPts val="0"/>
              </a:spcBef>
              <a:spcAft>
                <a:spcPts val="0"/>
              </a:spcAft>
              <a:buSzPts val="1400"/>
              <a:buNone/>
              <a:defRPr b="1" i="0" sz="1999"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1999"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1999"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1999"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1999"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1999"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1999"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1999" u="none" cap="none" strike="noStrike">
                <a:solidFill>
                  <a:schemeClr val="lt1"/>
                </a:solidFill>
                <a:latin typeface="Arial"/>
                <a:ea typeface="Arial"/>
                <a:cs typeface="Arial"/>
                <a:sym typeface="Arial"/>
              </a:defRPr>
            </a:lvl9pPr>
          </a:lstStyle>
          <a:p/>
        </p:txBody>
      </p:sp>
      <p:sp>
        <p:nvSpPr>
          <p:cNvPr id="188" name="Google Shape;188;p95"/>
          <p:cNvSpPr txBox="1"/>
          <p:nvPr>
            <p:ph idx="1" type="body"/>
          </p:nvPr>
        </p:nvSpPr>
        <p:spPr>
          <a:xfrm>
            <a:off x="626736" y="1443038"/>
            <a:ext cx="8204689" cy="4750413"/>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0" i="0" sz="1800" u="none" cap="none" strike="noStrike">
                <a:solidFill>
                  <a:schemeClr val="lt1"/>
                </a:solidFill>
                <a:latin typeface="Arial"/>
                <a:ea typeface="Arial"/>
                <a:cs typeface="Arial"/>
                <a:sym typeface="Arial"/>
              </a:defRPr>
            </a:lvl1pPr>
            <a:lvl2pPr indent="-342900" lvl="1" marL="914400" marR="0" rtl="0" algn="l">
              <a:lnSpc>
                <a:spcPct val="110000"/>
              </a:lnSpc>
              <a:spcBef>
                <a:spcPts val="0"/>
              </a:spcBef>
              <a:spcAft>
                <a:spcPts val="0"/>
              </a:spcAft>
              <a:buClr>
                <a:srgbClr val="879BAA"/>
              </a:buClr>
              <a:buSzPts val="1800"/>
              <a:buFont typeface="Arial"/>
              <a:buChar char="•"/>
              <a:defRPr b="0" i="0" sz="1800" u="none" cap="none" strike="noStrike">
                <a:solidFill>
                  <a:schemeClr val="lt1"/>
                </a:solidFill>
                <a:latin typeface="Arial"/>
                <a:ea typeface="Arial"/>
                <a:cs typeface="Arial"/>
                <a:sym typeface="Arial"/>
              </a:defRPr>
            </a:lvl2pPr>
            <a:lvl3pPr indent="-342900" lvl="2" marL="1371600" marR="0" rtl="0" algn="l">
              <a:lnSpc>
                <a:spcPct val="110000"/>
              </a:lnSpc>
              <a:spcBef>
                <a:spcPts val="0"/>
              </a:spcBef>
              <a:spcAft>
                <a:spcPts val="0"/>
              </a:spcAft>
              <a:buClr>
                <a:srgbClr val="879BAA"/>
              </a:buClr>
              <a:buSzPts val="1800"/>
              <a:buFont typeface="Arial"/>
              <a:buChar char="•"/>
              <a:defRPr b="0" i="0" sz="1800" u="none" cap="none" strike="noStrike">
                <a:solidFill>
                  <a:schemeClr val="lt1"/>
                </a:solidFill>
                <a:latin typeface="Arial"/>
                <a:ea typeface="Arial"/>
                <a:cs typeface="Arial"/>
                <a:sym typeface="Arial"/>
              </a:defRPr>
            </a:lvl3pPr>
            <a:lvl4pPr indent="-342900" lvl="3" marL="1828800" marR="0" rtl="0" algn="l">
              <a:lnSpc>
                <a:spcPct val="110000"/>
              </a:lnSpc>
              <a:spcBef>
                <a:spcPts val="0"/>
              </a:spcBef>
              <a:spcAft>
                <a:spcPts val="0"/>
              </a:spcAft>
              <a:buClr>
                <a:srgbClr val="879BAA"/>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10000"/>
              </a:lnSpc>
              <a:spcBef>
                <a:spcPts val="0"/>
              </a:spcBef>
              <a:spcAft>
                <a:spcPts val="0"/>
              </a:spcAft>
              <a:buClr>
                <a:srgbClr val="879BAA"/>
              </a:buClr>
              <a:buSzPts val="1800"/>
              <a:buFont typeface="Arial"/>
              <a:buChar char="•"/>
              <a:defRPr b="0" i="0" sz="1800" u="none" cap="none" strike="noStrike">
                <a:solidFill>
                  <a:schemeClr val="lt1"/>
                </a:solidFill>
                <a:latin typeface="Arial"/>
                <a:ea typeface="Arial"/>
                <a:cs typeface="Arial"/>
                <a:sym typeface="Arial"/>
              </a:defRPr>
            </a:lvl5pPr>
            <a:lvl6pPr indent="-228600" lvl="5" marL="27432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lt1"/>
                </a:solidFill>
                <a:latin typeface="Arial"/>
                <a:ea typeface="Arial"/>
                <a:cs typeface="Arial"/>
                <a:sym typeface="Arial"/>
              </a:defRPr>
            </a:lvl6pPr>
            <a:lvl7pPr indent="-228600" lvl="6" marL="32004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lt1"/>
                </a:solidFill>
                <a:latin typeface="Arial"/>
                <a:ea typeface="Arial"/>
                <a:cs typeface="Arial"/>
                <a:sym typeface="Arial"/>
              </a:defRPr>
            </a:lvl7pPr>
            <a:lvl8pPr indent="-228600" lvl="7" marL="36576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lt1"/>
                </a:solidFill>
                <a:latin typeface="Arial"/>
                <a:ea typeface="Arial"/>
                <a:cs typeface="Arial"/>
                <a:sym typeface="Arial"/>
              </a:defRPr>
            </a:lvl8pPr>
            <a:lvl9pPr indent="-228600" lvl="8" marL="4114800" marR="0" rtl="0" algn="l">
              <a:lnSpc>
                <a:spcPct val="110000"/>
              </a:lnSpc>
              <a:spcBef>
                <a:spcPts val="0"/>
              </a:spcBef>
              <a:spcAft>
                <a:spcPts val="0"/>
              </a:spcAft>
              <a:buClr>
                <a:schemeClr val="accent1"/>
              </a:buClr>
              <a:buSzPts val="1800"/>
              <a:buFont typeface="Noto Sans Symbols"/>
              <a:buNone/>
              <a:defRPr b="0" i="0" sz="1800" u="none" cap="none" strike="noStrike">
                <a:solidFill>
                  <a:schemeClr val="lt1"/>
                </a:solidFill>
                <a:latin typeface="Arial"/>
                <a:ea typeface="Arial"/>
                <a:cs typeface="Arial"/>
                <a:sym typeface="Arial"/>
              </a:defRPr>
            </a:lvl9pPr>
          </a:lstStyle>
          <a:p/>
        </p:txBody>
      </p:sp>
      <p:cxnSp>
        <p:nvCxnSpPr>
          <p:cNvPr id="189" name="Google Shape;189;p95"/>
          <p:cNvCxnSpPr/>
          <p:nvPr/>
        </p:nvCxnSpPr>
        <p:spPr>
          <a:xfrm>
            <a:off x="0" y="0"/>
            <a:ext cx="0" cy="0"/>
          </a:xfrm>
          <a:prstGeom prst="straightConnector1">
            <a:avLst/>
          </a:prstGeom>
          <a:solidFill>
            <a:schemeClr val="lt2"/>
          </a:solidFill>
          <a:ln>
            <a:noFill/>
          </a:ln>
        </p:spPr>
      </p:cxnSp>
      <p:cxnSp>
        <p:nvCxnSpPr>
          <p:cNvPr id="190" name="Google Shape;190;p95"/>
          <p:cNvCxnSpPr/>
          <p:nvPr/>
        </p:nvCxnSpPr>
        <p:spPr>
          <a:xfrm>
            <a:off x="0" y="0"/>
            <a:ext cx="0" cy="0"/>
          </a:xfrm>
          <a:prstGeom prst="straightConnector1">
            <a:avLst/>
          </a:prstGeom>
          <a:solidFill>
            <a:schemeClr val="lt2"/>
          </a:solidFill>
          <a:ln>
            <a:noFill/>
          </a:ln>
        </p:spPr>
      </p:cxnSp>
      <p:cxnSp>
        <p:nvCxnSpPr>
          <p:cNvPr id="191" name="Google Shape;191;p95"/>
          <p:cNvCxnSpPr/>
          <p:nvPr/>
        </p:nvCxnSpPr>
        <p:spPr>
          <a:xfrm>
            <a:off x="0" y="0"/>
            <a:ext cx="0" cy="0"/>
          </a:xfrm>
          <a:prstGeom prst="straightConnector1">
            <a:avLst/>
          </a:prstGeom>
          <a:solidFill>
            <a:schemeClr val="lt2"/>
          </a:solidFill>
          <a:ln>
            <a:noFill/>
          </a:ln>
        </p:spPr>
      </p:cxnSp>
      <p:cxnSp>
        <p:nvCxnSpPr>
          <p:cNvPr id="192" name="Google Shape;192;p95"/>
          <p:cNvCxnSpPr/>
          <p:nvPr/>
        </p:nvCxnSpPr>
        <p:spPr>
          <a:xfrm>
            <a:off x="0" y="0"/>
            <a:ext cx="0" cy="0"/>
          </a:xfrm>
          <a:prstGeom prst="straightConnector1">
            <a:avLst/>
          </a:prstGeom>
          <a:solidFill>
            <a:schemeClr val="lt2"/>
          </a:solidFill>
          <a:ln>
            <a:noFill/>
          </a:ln>
        </p:spPr>
      </p:cxnSp>
      <p:cxnSp>
        <p:nvCxnSpPr>
          <p:cNvPr id="193" name="Google Shape;193;p95"/>
          <p:cNvCxnSpPr/>
          <p:nvPr/>
        </p:nvCxnSpPr>
        <p:spPr>
          <a:xfrm>
            <a:off x="0" y="0"/>
            <a:ext cx="0" cy="0"/>
          </a:xfrm>
          <a:prstGeom prst="straightConnector1">
            <a:avLst/>
          </a:prstGeom>
          <a:solidFill>
            <a:schemeClr val="lt2"/>
          </a:solidFill>
          <a:ln>
            <a:noFill/>
          </a:ln>
        </p:spPr>
      </p:cxnSp>
      <p:cxnSp>
        <p:nvCxnSpPr>
          <p:cNvPr id="194" name="Google Shape;194;p95"/>
          <p:cNvCxnSpPr/>
          <p:nvPr/>
        </p:nvCxnSpPr>
        <p:spPr>
          <a:xfrm>
            <a:off x="0" y="0"/>
            <a:ext cx="0" cy="0"/>
          </a:xfrm>
          <a:prstGeom prst="straightConnector1">
            <a:avLst/>
          </a:prstGeom>
          <a:solidFill>
            <a:schemeClr val="lt2"/>
          </a:solidFill>
          <a:ln>
            <a:noFill/>
          </a:ln>
        </p:spPr>
      </p:cxnSp>
      <p:cxnSp>
        <p:nvCxnSpPr>
          <p:cNvPr id="195" name="Google Shape;195;p95"/>
          <p:cNvCxnSpPr/>
          <p:nvPr/>
        </p:nvCxnSpPr>
        <p:spPr>
          <a:xfrm>
            <a:off x="0" y="0"/>
            <a:ext cx="0" cy="0"/>
          </a:xfrm>
          <a:prstGeom prst="straightConnector1">
            <a:avLst/>
          </a:prstGeom>
          <a:solidFill>
            <a:schemeClr val="lt2"/>
          </a:solidFill>
          <a:ln>
            <a:noFill/>
          </a:ln>
        </p:spPr>
      </p:cxnSp>
      <p:cxnSp>
        <p:nvCxnSpPr>
          <p:cNvPr id="196" name="Google Shape;196;p95"/>
          <p:cNvCxnSpPr/>
          <p:nvPr/>
        </p:nvCxnSpPr>
        <p:spPr>
          <a:xfrm>
            <a:off x="0" y="0"/>
            <a:ext cx="0" cy="0"/>
          </a:xfrm>
          <a:prstGeom prst="straightConnector1">
            <a:avLst/>
          </a:prstGeom>
          <a:solidFill>
            <a:schemeClr val="lt2"/>
          </a:solidFill>
          <a:ln>
            <a:noFill/>
          </a:ln>
        </p:spPr>
      </p:cxnSp>
      <p:cxnSp>
        <p:nvCxnSpPr>
          <p:cNvPr id="197" name="Google Shape;197;p95"/>
          <p:cNvCxnSpPr/>
          <p:nvPr/>
        </p:nvCxnSpPr>
        <p:spPr>
          <a:xfrm>
            <a:off x="0" y="0"/>
            <a:ext cx="0" cy="0"/>
          </a:xfrm>
          <a:prstGeom prst="straightConnector1">
            <a:avLst/>
          </a:prstGeom>
          <a:solidFill>
            <a:schemeClr val="lt2"/>
          </a:solidFill>
          <a:ln>
            <a:noFill/>
          </a:ln>
        </p:spPr>
      </p:cxnSp>
      <p:cxnSp>
        <p:nvCxnSpPr>
          <p:cNvPr id="198" name="Google Shape;198;p95"/>
          <p:cNvCxnSpPr/>
          <p:nvPr/>
        </p:nvCxnSpPr>
        <p:spPr>
          <a:xfrm>
            <a:off x="0" y="0"/>
            <a:ext cx="0" cy="0"/>
          </a:xfrm>
          <a:prstGeom prst="straightConnector1">
            <a:avLst/>
          </a:prstGeom>
          <a:solidFill>
            <a:schemeClr val="lt2"/>
          </a:solidFill>
          <a:ln>
            <a:noFill/>
          </a:ln>
        </p:spPr>
      </p:cxnSp>
      <p:cxnSp>
        <p:nvCxnSpPr>
          <p:cNvPr id="199" name="Google Shape;199;p95"/>
          <p:cNvCxnSpPr/>
          <p:nvPr/>
        </p:nvCxnSpPr>
        <p:spPr>
          <a:xfrm>
            <a:off x="0" y="0"/>
            <a:ext cx="0" cy="0"/>
          </a:xfrm>
          <a:prstGeom prst="straightConnector1">
            <a:avLst/>
          </a:prstGeom>
          <a:solidFill>
            <a:schemeClr val="lt2"/>
          </a:solidFill>
          <a:ln>
            <a:noFill/>
          </a:ln>
        </p:spPr>
      </p:cxnSp>
      <p:cxnSp>
        <p:nvCxnSpPr>
          <p:cNvPr id="200" name="Google Shape;200;p95"/>
          <p:cNvCxnSpPr/>
          <p:nvPr/>
        </p:nvCxnSpPr>
        <p:spPr>
          <a:xfrm>
            <a:off x="0" y="0"/>
            <a:ext cx="0" cy="0"/>
          </a:xfrm>
          <a:prstGeom prst="straightConnector1">
            <a:avLst/>
          </a:prstGeom>
          <a:solidFill>
            <a:schemeClr val="lt2"/>
          </a:solidFill>
          <a:ln>
            <a:noFill/>
          </a:ln>
        </p:spPr>
      </p:cxnSp>
      <p:cxnSp>
        <p:nvCxnSpPr>
          <p:cNvPr id="201" name="Google Shape;201;p95"/>
          <p:cNvCxnSpPr/>
          <p:nvPr/>
        </p:nvCxnSpPr>
        <p:spPr>
          <a:xfrm>
            <a:off x="0" y="0"/>
            <a:ext cx="0" cy="0"/>
          </a:xfrm>
          <a:prstGeom prst="straightConnector1">
            <a:avLst/>
          </a:prstGeom>
          <a:solidFill>
            <a:schemeClr val="lt2"/>
          </a:solidFill>
          <a:ln>
            <a:noFill/>
          </a:ln>
        </p:spPr>
      </p:cxnSp>
      <p:cxnSp>
        <p:nvCxnSpPr>
          <p:cNvPr id="202" name="Google Shape;202;p95"/>
          <p:cNvCxnSpPr/>
          <p:nvPr/>
        </p:nvCxnSpPr>
        <p:spPr>
          <a:xfrm>
            <a:off x="0" y="0"/>
            <a:ext cx="0" cy="0"/>
          </a:xfrm>
          <a:prstGeom prst="straightConnector1">
            <a:avLst/>
          </a:prstGeom>
          <a:solidFill>
            <a:schemeClr val="lt2"/>
          </a:solidFill>
          <a:ln>
            <a:noFill/>
          </a:ln>
        </p:spPr>
      </p:cxnSp>
      <p:cxnSp>
        <p:nvCxnSpPr>
          <p:cNvPr id="203" name="Google Shape;203;p95"/>
          <p:cNvCxnSpPr/>
          <p:nvPr/>
        </p:nvCxnSpPr>
        <p:spPr>
          <a:xfrm>
            <a:off x="0" y="0"/>
            <a:ext cx="0" cy="0"/>
          </a:xfrm>
          <a:prstGeom prst="straightConnector1">
            <a:avLst/>
          </a:prstGeom>
          <a:solidFill>
            <a:schemeClr val="lt2"/>
          </a:solidFill>
          <a:ln>
            <a:noFill/>
          </a:ln>
        </p:spPr>
      </p:cxnSp>
      <p:cxnSp>
        <p:nvCxnSpPr>
          <p:cNvPr id="204" name="Google Shape;204;p95"/>
          <p:cNvCxnSpPr/>
          <p:nvPr/>
        </p:nvCxnSpPr>
        <p:spPr>
          <a:xfrm>
            <a:off x="0" y="0"/>
            <a:ext cx="0" cy="0"/>
          </a:xfrm>
          <a:prstGeom prst="straightConnector1">
            <a:avLst/>
          </a:prstGeom>
          <a:solidFill>
            <a:schemeClr val="lt2"/>
          </a:solidFill>
          <a:ln>
            <a:noFill/>
          </a:ln>
        </p:spPr>
      </p:cxnSp>
      <p:cxnSp>
        <p:nvCxnSpPr>
          <p:cNvPr id="205" name="Google Shape;205;p95"/>
          <p:cNvCxnSpPr/>
          <p:nvPr/>
        </p:nvCxnSpPr>
        <p:spPr>
          <a:xfrm>
            <a:off x="0" y="0"/>
            <a:ext cx="0" cy="0"/>
          </a:xfrm>
          <a:prstGeom prst="straightConnector1">
            <a:avLst/>
          </a:prstGeom>
          <a:solidFill>
            <a:schemeClr val="lt2"/>
          </a:solidFill>
          <a:ln>
            <a:noFill/>
          </a:ln>
        </p:spPr>
      </p:cxnSp>
      <p:cxnSp>
        <p:nvCxnSpPr>
          <p:cNvPr id="206" name="Google Shape;206;p95"/>
          <p:cNvCxnSpPr/>
          <p:nvPr/>
        </p:nvCxnSpPr>
        <p:spPr>
          <a:xfrm>
            <a:off x="0" y="0"/>
            <a:ext cx="0" cy="0"/>
          </a:xfrm>
          <a:prstGeom prst="straightConnector1">
            <a:avLst/>
          </a:prstGeom>
          <a:solidFill>
            <a:schemeClr val="lt2"/>
          </a:solidFill>
          <a:ln>
            <a:noFill/>
          </a:ln>
        </p:spPr>
      </p:cxnSp>
      <p:cxnSp>
        <p:nvCxnSpPr>
          <p:cNvPr id="207" name="Google Shape;207;p95"/>
          <p:cNvCxnSpPr/>
          <p:nvPr/>
        </p:nvCxnSpPr>
        <p:spPr>
          <a:xfrm>
            <a:off x="0" y="0"/>
            <a:ext cx="0" cy="0"/>
          </a:xfrm>
          <a:prstGeom prst="straightConnector1">
            <a:avLst/>
          </a:prstGeom>
          <a:solidFill>
            <a:schemeClr val="lt2"/>
          </a:solidFill>
          <a:ln>
            <a:noFill/>
          </a:ln>
        </p:spPr>
      </p:cxnSp>
      <p:cxnSp>
        <p:nvCxnSpPr>
          <p:cNvPr id="208" name="Google Shape;208;p95"/>
          <p:cNvCxnSpPr/>
          <p:nvPr/>
        </p:nvCxnSpPr>
        <p:spPr>
          <a:xfrm>
            <a:off x="0" y="0"/>
            <a:ext cx="0" cy="0"/>
          </a:xfrm>
          <a:prstGeom prst="straightConnector1">
            <a:avLst/>
          </a:prstGeom>
          <a:solidFill>
            <a:schemeClr val="lt2"/>
          </a:solidFill>
          <a:ln>
            <a:noFill/>
          </a:ln>
        </p:spPr>
      </p:cxnSp>
      <p:cxnSp>
        <p:nvCxnSpPr>
          <p:cNvPr id="209" name="Google Shape;209;p95"/>
          <p:cNvCxnSpPr/>
          <p:nvPr/>
        </p:nvCxnSpPr>
        <p:spPr>
          <a:xfrm>
            <a:off x="0" y="0"/>
            <a:ext cx="0" cy="0"/>
          </a:xfrm>
          <a:prstGeom prst="straightConnector1">
            <a:avLst/>
          </a:prstGeom>
          <a:solidFill>
            <a:schemeClr val="lt2"/>
          </a:solidFill>
          <a:ln>
            <a:noFill/>
          </a:ln>
        </p:spPr>
      </p:cxnSp>
      <p:cxnSp>
        <p:nvCxnSpPr>
          <p:cNvPr id="210" name="Google Shape;210;p95"/>
          <p:cNvCxnSpPr/>
          <p:nvPr/>
        </p:nvCxnSpPr>
        <p:spPr>
          <a:xfrm>
            <a:off x="0" y="0"/>
            <a:ext cx="0" cy="0"/>
          </a:xfrm>
          <a:prstGeom prst="straightConnector1">
            <a:avLst/>
          </a:prstGeom>
          <a:solidFill>
            <a:schemeClr val="lt2"/>
          </a:solidFill>
          <a:ln>
            <a:noFill/>
          </a:ln>
        </p:spPr>
      </p:cxnSp>
      <p:cxnSp>
        <p:nvCxnSpPr>
          <p:cNvPr id="211" name="Google Shape;211;p95"/>
          <p:cNvCxnSpPr/>
          <p:nvPr/>
        </p:nvCxnSpPr>
        <p:spPr>
          <a:xfrm>
            <a:off x="0" y="0"/>
            <a:ext cx="0" cy="0"/>
          </a:xfrm>
          <a:prstGeom prst="straightConnector1">
            <a:avLst/>
          </a:prstGeom>
          <a:solidFill>
            <a:schemeClr val="lt2"/>
          </a:solidFill>
          <a:ln>
            <a:noFill/>
          </a:ln>
        </p:spPr>
      </p:cxnSp>
      <p:grpSp>
        <p:nvGrpSpPr>
          <p:cNvPr id="212" name="Google Shape;212;p95"/>
          <p:cNvGrpSpPr/>
          <p:nvPr/>
        </p:nvGrpSpPr>
        <p:grpSpPr>
          <a:xfrm>
            <a:off x="-215888" y="-216000"/>
            <a:ext cx="12622226" cy="7290000"/>
            <a:chOff x="-216000" y="-216000"/>
            <a:chExt cx="12628800" cy="7290000"/>
          </a:xfrm>
        </p:grpSpPr>
        <p:cxnSp>
          <p:nvCxnSpPr>
            <p:cNvPr id="213" name="Google Shape;213;p95"/>
            <p:cNvCxnSpPr/>
            <p:nvPr/>
          </p:nvCxnSpPr>
          <p:spPr>
            <a:xfrm>
              <a:off x="627063" y="-216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4" name="Google Shape;214;p95"/>
            <p:cNvCxnSpPr/>
            <p:nvPr/>
          </p:nvCxnSpPr>
          <p:spPr>
            <a:xfrm>
              <a:off x="6099175" y="-216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5" name="Google Shape;215;p95"/>
            <p:cNvCxnSpPr/>
            <p:nvPr/>
          </p:nvCxnSpPr>
          <p:spPr>
            <a:xfrm>
              <a:off x="6242050" y="-216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6" name="Google Shape;216;p95"/>
            <p:cNvCxnSpPr/>
            <p:nvPr/>
          </p:nvCxnSpPr>
          <p:spPr>
            <a:xfrm>
              <a:off x="8835479" y="-216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7" name="Google Shape;217;p95"/>
            <p:cNvCxnSpPr/>
            <p:nvPr/>
          </p:nvCxnSpPr>
          <p:spPr>
            <a:xfrm>
              <a:off x="11715750" y="-216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8" name="Google Shape;218;p95"/>
            <p:cNvCxnSpPr/>
            <p:nvPr/>
          </p:nvCxnSpPr>
          <p:spPr>
            <a:xfrm>
              <a:off x="12322800" y="242887"/>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19" name="Google Shape;219;p95"/>
            <p:cNvCxnSpPr/>
            <p:nvPr/>
          </p:nvCxnSpPr>
          <p:spPr>
            <a:xfrm>
              <a:off x="12322800" y="945844"/>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0" name="Google Shape;220;p95"/>
            <p:cNvCxnSpPr/>
            <p:nvPr/>
          </p:nvCxnSpPr>
          <p:spPr>
            <a:xfrm>
              <a:off x="12322800" y="135145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1" name="Google Shape;221;p95"/>
            <p:cNvCxnSpPr/>
            <p:nvPr/>
          </p:nvCxnSpPr>
          <p:spPr>
            <a:xfrm>
              <a:off x="12322800" y="3653512"/>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2" name="Google Shape;222;p95"/>
            <p:cNvCxnSpPr/>
            <p:nvPr/>
          </p:nvCxnSpPr>
          <p:spPr>
            <a:xfrm>
              <a:off x="12322800" y="3801055"/>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3" name="Google Shape;223;p95"/>
            <p:cNvCxnSpPr/>
            <p:nvPr/>
          </p:nvCxnSpPr>
          <p:spPr>
            <a:xfrm>
              <a:off x="12322800" y="6101999"/>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4" name="Google Shape;224;p95"/>
            <p:cNvCxnSpPr/>
            <p:nvPr/>
          </p:nvCxnSpPr>
          <p:spPr>
            <a:xfrm>
              <a:off x="627063" y="6894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5" name="Google Shape;225;p95"/>
            <p:cNvCxnSpPr/>
            <p:nvPr/>
          </p:nvCxnSpPr>
          <p:spPr>
            <a:xfrm>
              <a:off x="6099175" y="6894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6" name="Google Shape;226;p95"/>
            <p:cNvCxnSpPr/>
            <p:nvPr/>
          </p:nvCxnSpPr>
          <p:spPr>
            <a:xfrm>
              <a:off x="6242050" y="6894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7" name="Google Shape;227;p95"/>
            <p:cNvCxnSpPr/>
            <p:nvPr/>
          </p:nvCxnSpPr>
          <p:spPr>
            <a:xfrm>
              <a:off x="8835479" y="6894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8" name="Google Shape;228;p95"/>
            <p:cNvCxnSpPr/>
            <p:nvPr/>
          </p:nvCxnSpPr>
          <p:spPr>
            <a:xfrm>
              <a:off x="11715750" y="68940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29" name="Google Shape;229;p95"/>
            <p:cNvCxnSpPr/>
            <p:nvPr/>
          </p:nvCxnSpPr>
          <p:spPr>
            <a:xfrm>
              <a:off x="-126000" y="242887"/>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30" name="Google Shape;230;p95"/>
            <p:cNvCxnSpPr/>
            <p:nvPr/>
          </p:nvCxnSpPr>
          <p:spPr>
            <a:xfrm>
              <a:off x="-126000" y="94680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31" name="Google Shape;231;p95"/>
            <p:cNvCxnSpPr/>
            <p:nvPr/>
          </p:nvCxnSpPr>
          <p:spPr>
            <a:xfrm>
              <a:off x="-126000" y="1351450"/>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32" name="Google Shape;232;p95"/>
            <p:cNvCxnSpPr/>
            <p:nvPr/>
          </p:nvCxnSpPr>
          <p:spPr>
            <a:xfrm>
              <a:off x="-126000" y="3653512"/>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33" name="Google Shape;233;p95"/>
            <p:cNvCxnSpPr/>
            <p:nvPr/>
          </p:nvCxnSpPr>
          <p:spPr>
            <a:xfrm>
              <a:off x="-126000" y="3801055"/>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cxnSp>
          <p:nvCxnSpPr>
            <p:cNvPr id="234" name="Google Shape;234;p95"/>
            <p:cNvCxnSpPr/>
            <p:nvPr/>
          </p:nvCxnSpPr>
          <p:spPr>
            <a:xfrm>
              <a:off x="-126000" y="6101999"/>
              <a:ext cx="0" cy="180000"/>
            </a:xfrm>
            <a:prstGeom prst="straightConnector1">
              <a:avLst/>
            </a:prstGeom>
            <a:solidFill>
              <a:schemeClr val="lt2"/>
            </a:solidFill>
            <a:ln cap="flat" cmpd="sng" w="9525">
              <a:solidFill>
                <a:schemeClr val="lt1"/>
              </a:solidFill>
              <a:prstDash val="solid"/>
              <a:round/>
              <a:headEnd len="sm" w="sm" type="none"/>
              <a:tailEnd len="sm" w="sm" type="none"/>
            </a:ln>
          </p:spPr>
        </p:cxnSp>
      </p:grpSp>
      <p:sp>
        <p:nvSpPr>
          <p:cNvPr id="235" name="Google Shape;235;p95"/>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1" sz="1199" u="none">
                <a:solidFill>
                  <a:schemeClr val="dk1"/>
                </a:solidFill>
                <a:latin typeface="Arial"/>
                <a:ea typeface="Arial"/>
                <a:cs typeface="Arial"/>
                <a:sym typeface="Arial"/>
              </a:defRPr>
            </a:lvl1pPr>
            <a:lvl2pPr indent="0" lvl="1" marL="0" marR="0" rtl="0" algn="ctr">
              <a:spcBef>
                <a:spcPts val="0"/>
              </a:spcBef>
              <a:spcAft>
                <a:spcPts val="0"/>
              </a:spcAft>
              <a:buNone/>
              <a:defRPr b="1" sz="1199" u="none">
                <a:solidFill>
                  <a:schemeClr val="dk1"/>
                </a:solidFill>
                <a:latin typeface="Arial"/>
                <a:ea typeface="Arial"/>
                <a:cs typeface="Arial"/>
                <a:sym typeface="Arial"/>
              </a:defRPr>
            </a:lvl2pPr>
            <a:lvl3pPr indent="0" lvl="2" marL="0" marR="0" rtl="0" algn="ctr">
              <a:spcBef>
                <a:spcPts val="0"/>
              </a:spcBef>
              <a:spcAft>
                <a:spcPts val="0"/>
              </a:spcAft>
              <a:buNone/>
              <a:defRPr b="1" sz="1199" u="none">
                <a:solidFill>
                  <a:schemeClr val="dk1"/>
                </a:solidFill>
                <a:latin typeface="Arial"/>
                <a:ea typeface="Arial"/>
                <a:cs typeface="Arial"/>
                <a:sym typeface="Arial"/>
              </a:defRPr>
            </a:lvl3pPr>
            <a:lvl4pPr indent="0" lvl="3" marL="0" marR="0" rtl="0" algn="ctr">
              <a:spcBef>
                <a:spcPts val="0"/>
              </a:spcBef>
              <a:spcAft>
                <a:spcPts val="0"/>
              </a:spcAft>
              <a:buNone/>
              <a:defRPr b="1" sz="1199" u="none">
                <a:solidFill>
                  <a:schemeClr val="dk1"/>
                </a:solidFill>
                <a:latin typeface="Arial"/>
                <a:ea typeface="Arial"/>
                <a:cs typeface="Arial"/>
                <a:sym typeface="Arial"/>
              </a:defRPr>
            </a:lvl4pPr>
            <a:lvl5pPr indent="0" lvl="4" marL="0" marR="0" rtl="0" algn="ctr">
              <a:spcBef>
                <a:spcPts val="0"/>
              </a:spcBef>
              <a:spcAft>
                <a:spcPts val="0"/>
              </a:spcAft>
              <a:buNone/>
              <a:defRPr b="1" sz="1199" u="none">
                <a:solidFill>
                  <a:schemeClr val="dk1"/>
                </a:solidFill>
                <a:latin typeface="Arial"/>
                <a:ea typeface="Arial"/>
                <a:cs typeface="Arial"/>
                <a:sym typeface="Arial"/>
              </a:defRPr>
            </a:lvl5pPr>
            <a:lvl6pPr indent="0" lvl="5" marL="0" marR="0" rtl="0" algn="ctr">
              <a:spcBef>
                <a:spcPts val="0"/>
              </a:spcBef>
              <a:spcAft>
                <a:spcPts val="0"/>
              </a:spcAft>
              <a:buNone/>
              <a:defRPr b="1" sz="1199" u="none">
                <a:solidFill>
                  <a:schemeClr val="dk1"/>
                </a:solidFill>
                <a:latin typeface="Arial"/>
                <a:ea typeface="Arial"/>
                <a:cs typeface="Arial"/>
                <a:sym typeface="Arial"/>
              </a:defRPr>
            </a:lvl6pPr>
            <a:lvl7pPr indent="0" lvl="6" marL="0" marR="0" rtl="0" algn="ctr">
              <a:spcBef>
                <a:spcPts val="0"/>
              </a:spcBef>
              <a:spcAft>
                <a:spcPts val="0"/>
              </a:spcAft>
              <a:buNone/>
              <a:defRPr b="1" sz="1199" u="none">
                <a:solidFill>
                  <a:schemeClr val="dk1"/>
                </a:solidFill>
                <a:latin typeface="Arial"/>
                <a:ea typeface="Arial"/>
                <a:cs typeface="Arial"/>
                <a:sym typeface="Arial"/>
              </a:defRPr>
            </a:lvl7pPr>
            <a:lvl8pPr indent="0" lvl="7" marL="0" marR="0" rtl="0" algn="ctr">
              <a:spcBef>
                <a:spcPts val="0"/>
              </a:spcBef>
              <a:spcAft>
                <a:spcPts val="0"/>
              </a:spcAft>
              <a:buNone/>
              <a:defRPr b="1" sz="1199" u="none">
                <a:solidFill>
                  <a:schemeClr val="dk1"/>
                </a:solidFill>
                <a:latin typeface="Arial"/>
                <a:ea typeface="Arial"/>
                <a:cs typeface="Arial"/>
                <a:sym typeface="Arial"/>
              </a:defRPr>
            </a:lvl8pPr>
            <a:lvl9pPr indent="0" lvl="8" marL="0" marR="0" rtl="0" algn="ctr">
              <a:spcBef>
                <a:spcPts val="0"/>
              </a:spcBef>
              <a:spcAft>
                <a:spcPts val="0"/>
              </a:spcAft>
              <a:buNone/>
              <a:defRPr b="1" sz="1199" u="non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36" name="Google Shape;236;p95"/>
          <p:cNvPicPr preferRelativeResize="0"/>
          <p:nvPr/>
        </p:nvPicPr>
        <p:blipFill rotWithShape="1">
          <a:blip r:embed="rId1">
            <a:alphaModFix/>
          </a:blip>
          <a:srcRect b="0" l="0" r="0" t="0"/>
          <a:stretch/>
        </p:blipFill>
        <p:spPr>
          <a:xfrm>
            <a:off x="10654924" y="332887"/>
            <a:ext cx="1152600" cy="18316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07"/>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marR="0" rtl="0" algn="l">
              <a:lnSpc>
                <a:spcPct val="90000"/>
              </a:lnSpc>
              <a:spcBef>
                <a:spcPts val="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5" name="Google Shape;245;p107"/>
          <p:cNvSpPr txBox="1"/>
          <p:nvPr>
            <p:ph idx="1" type="body"/>
          </p:nvPr>
        </p:nvSpPr>
        <p:spPr>
          <a:xfrm>
            <a:off x="411161" y="1414800"/>
            <a:ext cx="7200000" cy="4536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10000"/>
              </a:lnSpc>
              <a:spcBef>
                <a:spcPts val="300"/>
              </a:spcBef>
              <a:spcAft>
                <a:spcPts val="300"/>
              </a:spcAft>
              <a:buClr>
                <a:schemeClr val="accent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6" name="Google Shape;246;p107"/>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marR="0" rtl="0" algn="l">
              <a:lnSpc>
                <a:spcPct val="100000"/>
              </a:lnSpc>
              <a:spcBef>
                <a:spcPts val="0"/>
              </a:spcBef>
              <a:spcAft>
                <a:spcPts val="0"/>
              </a:spcAft>
              <a:buSzPts val="1400"/>
              <a:buNone/>
              <a:defRPr sz="9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7" name="Google Shape;247;p107"/>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marR="0" rtl="0" algn="l">
              <a:lnSpc>
                <a:spcPct val="100000"/>
              </a:lnSpc>
              <a:spcBef>
                <a:spcPts val="0"/>
              </a:spcBef>
              <a:buNone/>
              <a:defRPr b="1" sz="900">
                <a:solidFill>
                  <a:schemeClr val="dk1"/>
                </a:solidFill>
                <a:latin typeface="Arial"/>
                <a:ea typeface="Arial"/>
                <a:cs typeface="Arial"/>
                <a:sym typeface="Arial"/>
              </a:defRPr>
            </a:lvl1pPr>
            <a:lvl2pPr indent="0" lvl="1" marL="0" marR="0" rtl="0" algn="l">
              <a:lnSpc>
                <a:spcPct val="100000"/>
              </a:lnSpc>
              <a:spcBef>
                <a:spcPts val="0"/>
              </a:spcBef>
              <a:buNone/>
              <a:defRPr b="1" sz="900">
                <a:solidFill>
                  <a:schemeClr val="dk1"/>
                </a:solidFill>
                <a:latin typeface="Arial"/>
                <a:ea typeface="Arial"/>
                <a:cs typeface="Arial"/>
                <a:sym typeface="Arial"/>
              </a:defRPr>
            </a:lvl2pPr>
            <a:lvl3pPr indent="0" lvl="2" marL="0" marR="0" rtl="0" algn="l">
              <a:lnSpc>
                <a:spcPct val="100000"/>
              </a:lnSpc>
              <a:spcBef>
                <a:spcPts val="0"/>
              </a:spcBef>
              <a:buNone/>
              <a:defRPr b="1" sz="900">
                <a:solidFill>
                  <a:schemeClr val="dk1"/>
                </a:solidFill>
                <a:latin typeface="Arial"/>
                <a:ea typeface="Arial"/>
                <a:cs typeface="Arial"/>
                <a:sym typeface="Arial"/>
              </a:defRPr>
            </a:lvl3pPr>
            <a:lvl4pPr indent="0" lvl="3" marL="0" marR="0" rtl="0" algn="l">
              <a:lnSpc>
                <a:spcPct val="100000"/>
              </a:lnSpc>
              <a:spcBef>
                <a:spcPts val="0"/>
              </a:spcBef>
              <a:buNone/>
              <a:defRPr b="1" sz="900">
                <a:solidFill>
                  <a:schemeClr val="dk1"/>
                </a:solidFill>
                <a:latin typeface="Arial"/>
                <a:ea typeface="Arial"/>
                <a:cs typeface="Arial"/>
                <a:sym typeface="Arial"/>
              </a:defRPr>
            </a:lvl4pPr>
            <a:lvl5pPr indent="0" lvl="4" marL="0" marR="0" rtl="0" algn="l">
              <a:lnSpc>
                <a:spcPct val="100000"/>
              </a:lnSpc>
              <a:spcBef>
                <a:spcPts val="0"/>
              </a:spcBef>
              <a:buNone/>
              <a:defRPr b="1" sz="900">
                <a:solidFill>
                  <a:schemeClr val="dk1"/>
                </a:solidFill>
                <a:latin typeface="Arial"/>
                <a:ea typeface="Arial"/>
                <a:cs typeface="Arial"/>
                <a:sym typeface="Arial"/>
              </a:defRPr>
            </a:lvl5pPr>
            <a:lvl6pPr indent="0" lvl="5" marL="0" marR="0" rtl="0" algn="l">
              <a:lnSpc>
                <a:spcPct val="100000"/>
              </a:lnSpc>
              <a:spcBef>
                <a:spcPts val="0"/>
              </a:spcBef>
              <a:buNone/>
              <a:defRPr b="1" sz="900">
                <a:solidFill>
                  <a:schemeClr val="dk1"/>
                </a:solidFill>
                <a:latin typeface="Arial"/>
                <a:ea typeface="Arial"/>
                <a:cs typeface="Arial"/>
                <a:sym typeface="Arial"/>
              </a:defRPr>
            </a:lvl6pPr>
            <a:lvl7pPr indent="0" lvl="6" marL="0" marR="0" rtl="0" algn="l">
              <a:lnSpc>
                <a:spcPct val="100000"/>
              </a:lnSpc>
              <a:spcBef>
                <a:spcPts val="0"/>
              </a:spcBef>
              <a:buNone/>
              <a:defRPr b="1" sz="900">
                <a:solidFill>
                  <a:schemeClr val="dk1"/>
                </a:solidFill>
                <a:latin typeface="Arial"/>
                <a:ea typeface="Arial"/>
                <a:cs typeface="Arial"/>
                <a:sym typeface="Arial"/>
              </a:defRPr>
            </a:lvl7pPr>
            <a:lvl8pPr indent="0" lvl="7" marL="0" marR="0" rtl="0" algn="l">
              <a:lnSpc>
                <a:spcPct val="100000"/>
              </a:lnSpc>
              <a:spcBef>
                <a:spcPts val="0"/>
              </a:spcBef>
              <a:buNone/>
              <a:defRPr b="1" sz="900">
                <a:solidFill>
                  <a:schemeClr val="dk1"/>
                </a:solidFill>
                <a:latin typeface="Arial"/>
                <a:ea typeface="Arial"/>
                <a:cs typeface="Arial"/>
                <a:sym typeface="Arial"/>
              </a:defRPr>
            </a:lvl8pPr>
            <a:lvl9pPr indent="0" lvl="8" marL="0" marR="0" rtl="0" algn="l">
              <a:lnSpc>
                <a:spcPct val="100000"/>
              </a:lnSpc>
              <a:spcBef>
                <a:spcPts val="0"/>
              </a:spcBef>
              <a:buNone/>
              <a:defRPr b="1" sz="900">
                <a:solidFill>
                  <a:schemeClr val="dk1"/>
                </a:solidFill>
                <a:latin typeface="Arial"/>
                <a:ea typeface="Arial"/>
                <a:cs typeface="Arial"/>
                <a:sym typeface="Arial"/>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142"/>
          <p:cNvSpPr txBox="1"/>
          <p:nvPr>
            <p:ph type="title"/>
          </p:nvPr>
        </p:nvSpPr>
        <p:spPr>
          <a:xfrm>
            <a:off x="410400" y="478800"/>
            <a:ext cx="9863997" cy="576000"/>
          </a:xfrm>
          <a:prstGeom prst="rect">
            <a:avLst/>
          </a:prstGeom>
          <a:noFill/>
          <a:ln>
            <a:noFill/>
          </a:ln>
        </p:spPr>
        <p:txBody>
          <a:bodyPr anchorCtr="0" anchor="t" bIns="14400" lIns="0" spcFirstLastPara="1" rIns="324000" wrap="square" tIns="0">
            <a:noAutofit/>
          </a:bodyPr>
          <a:lstStyle>
            <a:lvl1pPr lvl="0" marR="0" rtl="0" algn="l">
              <a:lnSpc>
                <a:spcPct val="90000"/>
              </a:lnSpc>
              <a:spcBef>
                <a:spcPts val="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8" name="Google Shape;458;p142"/>
          <p:cNvSpPr txBox="1"/>
          <p:nvPr>
            <p:ph idx="1" type="body"/>
          </p:nvPr>
        </p:nvSpPr>
        <p:spPr>
          <a:xfrm>
            <a:off x="411161" y="1414800"/>
            <a:ext cx="7200000" cy="4536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10000"/>
              </a:lnSpc>
              <a:spcBef>
                <a:spcPts val="3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10000"/>
              </a:lnSpc>
              <a:spcBef>
                <a:spcPts val="300"/>
              </a:spcBef>
              <a:spcAft>
                <a:spcPts val="300"/>
              </a:spcAft>
              <a:buClr>
                <a:schemeClr val="accent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 name="Google Shape;459;p142"/>
          <p:cNvSpPr txBox="1"/>
          <p:nvPr>
            <p:ph idx="11" type="ftr"/>
          </p:nvPr>
        </p:nvSpPr>
        <p:spPr>
          <a:xfrm>
            <a:off x="1059160" y="6310800"/>
            <a:ext cx="9216000" cy="547200"/>
          </a:xfrm>
          <a:prstGeom prst="rect">
            <a:avLst/>
          </a:prstGeom>
          <a:noFill/>
          <a:ln>
            <a:noFill/>
          </a:ln>
        </p:spPr>
        <p:txBody>
          <a:bodyPr anchorCtr="0" anchor="ctr" bIns="61200" lIns="0" spcFirstLastPara="1" rIns="0" wrap="square" tIns="0">
            <a:noAutofit/>
          </a:bodyPr>
          <a:lstStyle>
            <a:lvl1pPr lvl="0" marR="0" rtl="0" algn="l">
              <a:lnSpc>
                <a:spcPct val="100000"/>
              </a:lnSpc>
              <a:spcBef>
                <a:spcPts val="0"/>
              </a:spcBef>
              <a:spcAft>
                <a:spcPts val="0"/>
              </a:spcAft>
              <a:buSzPts val="1400"/>
              <a:buNone/>
              <a:defRPr sz="9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0" name="Google Shape;460;p142"/>
          <p:cNvSpPr txBox="1"/>
          <p:nvPr>
            <p:ph idx="12" type="sldNum"/>
          </p:nvPr>
        </p:nvSpPr>
        <p:spPr>
          <a:xfrm>
            <a:off x="411162" y="6310800"/>
            <a:ext cx="648000" cy="547200"/>
          </a:xfrm>
          <a:prstGeom prst="rect">
            <a:avLst/>
          </a:prstGeom>
          <a:noFill/>
          <a:ln>
            <a:noFill/>
          </a:ln>
        </p:spPr>
        <p:txBody>
          <a:bodyPr anchorCtr="0" anchor="ctr" bIns="61200" lIns="0" spcFirstLastPara="1" rIns="0" wrap="square" tIns="0">
            <a:noAutofit/>
          </a:bodyPr>
          <a:lstStyle>
            <a:lvl1pPr indent="0" lvl="0" marL="0" marR="0" rtl="0" algn="l">
              <a:lnSpc>
                <a:spcPct val="100000"/>
              </a:lnSpc>
              <a:spcBef>
                <a:spcPts val="0"/>
              </a:spcBef>
              <a:buNone/>
              <a:defRPr b="1" sz="900">
                <a:solidFill>
                  <a:schemeClr val="dk1"/>
                </a:solidFill>
                <a:latin typeface="Arial"/>
                <a:ea typeface="Arial"/>
                <a:cs typeface="Arial"/>
                <a:sym typeface="Arial"/>
              </a:defRPr>
            </a:lvl1pPr>
            <a:lvl2pPr indent="0" lvl="1" marL="0" marR="0" rtl="0" algn="l">
              <a:lnSpc>
                <a:spcPct val="100000"/>
              </a:lnSpc>
              <a:spcBef>
                <a:spcPts val="0"/>
              </a:spcBef>
              <a:buNone/>
              <a:defRPr b="1" sz="900">
                <a:solidFill>
                  <a:schemeClr val="dk1"/>
                </a:solidFill>
                <a:latin typeface="Arial"/>
                <a:ea typeface="Arial"/>
                <a:cs typeface="Arial"/>
                <a:sym typeface="Arial"/>
              </a:defRPr>
            </a:lvl2pPr>
            <a:lvl3pPr indent="0" lvl="2" marL="0" marR="0" rtl="0" algn="l">
              <a:lnSpc>
                <a:spcPct val="100000"/>
              </a:lnSpc>
              <a:spcBef>
                <a:spcPts val="0"/>
              </a:spcBef>
              <a:buNone/>
              <a:defRPr b="1" sz="900">
                <a:solidFill>
                  <a:schemeClr val="dk1"/>
                </a:solidFill>
                <a:latin typeface="Arial"/>
                <a:ea typeface="Arial"/>
                <a:cs typeface="Arial"/>
                <a:sym typeface="Arial"/>
              </a:defRPr>
            </a:lvl3pPr>
            <a:lvl4pPr indent="0" lvl="3" marL="0" marR="0" rtl="0" algn="l">
              <a:lnSpc>
                <a:spcPct val="100000"/>
              </a:lnSpc>
              <a:spcBef>
                <a:spcPts val="0"/>
              </a:spcBef>
              <a:buNone/>
              <a:defRPr b="1" sz="900">
                <a:solidFill>
                  <a:schemeClr val="dk1"/>
                </a:solidFill>
                <a:latin typeface="Arial"/>
                <a:ea typeface="Arial"/>
                <a:cs typeface="Arial"/>
                <a:sym typeface="Arial"/>
              </a:defRPr>
            </a:lvl4pPr>
            <a:lvl5pPr indent="0" lvl="4" marL="0" marR="0" rtl="0" algn="l">
              <a:lnSpc>
                <a:spcPct val="100000"/>
              </a:lnSpc>
              <a:spcBef>
                <a:spcPts val="0"/>
              </a:spcBef>
              <a:buNone/>
              <a:defRPr b="1" sz="900">
                <a:solidFill>
                  <a:schemeClr val="dk1"/>
                </a:solidFill>
                <a:latin typeface="Arial"/>
                <a:ea typeface="Arial"/>
                <a:cs typeface="Arial"/>
                <a:sym typeface="Arial"/>
              </a:defRPr>
            </a:lvl5pPr>
            <a:lvl6pPr indent="0" lvl="5" marL="0" marR="0" rtl="0" algn="l">
              <a:lnSpc>
                <a:spcPct val="100000"/>
              </a:lnSpc>
              <a:spcBef>
                <a:spcPts val="0"/>
              </a:spcBef>
              <a:buNone/>
              <a:defRPr b="1" sz="900">
                <a:solidFill>
                  <a:schemeClr val="dk1"/>
                </a:solidFill>
                <a:latin typeface="Arial"/>
                <a:ea typeface="Arial"/>
                <a:cs typeface="Arial"/>
                <a:sym typeface="Arial"/>
              </a:defRPr>
            </a:lvl6pPr>
            <a:lvl7pPr indent="0" lvl="6" marL="0" marR="0" rtl="0" algn="l">
              <a:lnSpc>
                <a:spcPct val="100000"/>
              </a:lnSpc>
              <a:spcBef>
                <a:spcPts val="0"/>
              </a:spcBef>
              <a:buNone/>
              <a:defRPr b="1" sz="900">
                <a:solidFill>
                  <a:schemeClr val="dk1"/>
                </a:solidFill>
                <a:latin typeface="Arial"/>
                <a:ea typeface="Arial"/>
                <a:cs typeface="Arial"/>
                <a:sym typeface="Arial"/>
              </a:defRPr>
            </a:lvl7pPr>
            <a:lvl8pPr indent="0" lvl="7" marL="0" marR="0" rtl="0" algn="l">
              <a:lnSpc>
                <a:spcPct val="100000"/>
              </a:lnSpc>
              <a:spcBef>
                <a:spcPts val="0"/>
              </a:spcBef>
              <a:buNone/>
              <a:defRPr b="1" sz="900">
                <a:solidFill>
                  <a:schemeClr val="dk1"/>
                </a:solidFill>
                <a:latin typeface="Arial"/>
                <a:ea typeface="Arial"/>
                <a:cs typeface="Arial"/>
                <a:sym typeface="Arial"/>
              </a:defRPr>
            </a:lvl8pPr>
            <a:lvl9pPr indent="0" lvl="8" marL="0" marR="0" rtl="0" algn="l">
              <a:lnSpc>
                <a:spcPct val="100000"/>
              </a:lnSpc>
              <a:spcBef>
                <a:spcPts val="0"/>
              </a:spcBef>
              <a:buNone/>
              <a:defRPr b="1" sz="900">
                <a:solidFill>
                  <a:schemeClr val="dk1"/>
                </a:solidFill>
                <a:latin typeface="Arial"/>
                <a:ea typeface="Arial"/>
                <a:cs typeface="Arial"/>
                <a:sym typeface="Arial"/>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 id="2147483756" r:id="rId50"/>
    <p:sldLayoutId id="2147483757" r:id="rId51"/>
    <p:sldLayoutId id="2147483758" r:id="rId52"/>
    <p:sldLayoutId id="2147483759" r:id="rId53"/>
    <p:sldLayoutId id="2147483760"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8.png"/><Relationship Id="rId4" Type="http://schemas.openxmlformats.org/officeDocument/2006/relationships/image" Target="../media/image96.jpg"/><Relationship Id="rId9" Type="http://schemas.openxmlformats.org/officeDocument/2006/relationships/image" Target="../media/image127.png"/><Relationship Id="rId5" Type="http://schemas.openxmlformats.org/officeDocument/2006/relationships/image" Target="../media/image98.jpg"/><Relationship Id="rId6" Type="http://schemas.openxmlformats.org/officeDocument/2006/relationships/image" Target="../media/image106.png"/><Relationship Id="rId7" Type="http://schemas.openxmlformats.org/officeDocument/2006/relationships/image" Target="../media/image104.png"/><Relationship Id="rId8" Type="http://schemas.openxmlformats.org/officeDocument/2006/relationships/image" Target="../media/image100.png"/><Relationship Id="rId11" Type="http://schemas.openxmlformats.org/officeDocument/2006/relationships/image" Target="../media/image110.jpg"/><Relationship Id="rId10" Type="http://schemas.openxmlformats.org/officeDocument/2006/relationships/image" Target="../media/image101.jpg"/><Relationship Id="rId13" Type="http://schemas.openxmlformats.org/officeDocument/2006/relationships/image" Target="../media/image103.png"/><Relationship Id="rId12" Type="http://schemas.openxmlformats.org/officeDocument/2006/relationships/image" Target="../media/image128.png"/><Relationship Id="rId15" Type="http://schemas.openxmlformats.org/officeDocument/2006/relationships/image" Target="../media/image123.png"/><Relationship Id="rId14"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4.png"/><Relationship Id="rId4" Type="http://schemas.openxmlformats.org/officeDocument/2006/relationships/image" Target="../media/image138.png"/><Relationship Id="rId5" Type="http://schemas.openxmlformats.org/officeDocument/2006/relationships/image" Target="../media/image149.png"/><Relationship Id="rId6" Type="http://schemas.openxmlformats.org/officeDocument/2006/relationships/image" Target="../media/image1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3.png"/><Relationship Id="rId4"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8.png"/><Relationship Id="rId4" Type="http://schemas.openxmlformats.org/officeDocument/2006/relationships/image" Target="../media/image120.png"/><Relationship Id="rId5" Type="http://schemas.openxmlformats.org/officeDocument/2006/relationships/image" Target="../media/image117.png"/><Relationship Id="rId6"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9.png"/><Relationship Id="rId4" Type="http://schemas.openxmlformats.org/officeDocument/2006/relationships/image" Target="../media/image128.png"/><Relationship Id="rId5" Type="http://schemas.openxmlformats.org/officeDocument/2006/relationships/image" Target="../media/image1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1.png"/><Relationship Id="rId4" Type="http://schemas.openxmlformats.org/officeDocument/2006/relationships/image" Target="../media/image1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40.png"/><Relationship Id="rId5" Type="http://schemas.openxmlformats.org/officeDocument/2006/relationships/image" Target="../media/image122.png"/><Relationship Id="rId6" Type="http://schemas.openxmlformats.org/officeDocument/2006/relationships/image" Target="../media/image130.png"/><Relationship Id="rId7" Type="http://schemas.openxmlformats.org/officeDocument/2006/relationships/image" Target="../media/image139.png"/><Relationship Id="rId8" Type="http://schemas.openxmlformats.org/officeDocument/2006/relationships/image" Target="../media/image134.png"/><Relationship Id="rId11" Type="http://schemas.openxmlformats.org/officeDocument/2006/relationships/image" Target="../media/image148.png"/><Relationship Id="rId10"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36.png"/><Relationship Id="rId4" Type="http://schemas.openxmlformats.org/officeDocument/2006/relationships/image" Target="../media/image143.png"/><Relationship Id="rId5" Type="http://schemas.openxmlformats.org/officeDocument/2006/relationships/image" Target="../media/image1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5.png"/><Relationship Id="rId4" Type="http://schemas.openxmlformats.org/officeDocument/2006/relationships/image" Target="../media/image145.png"/><Relationship Id="rId9" Type="http://schemas.openxmlformats.org/officeDocument/2006/relationships/image" Target="../media/image152.png"/><Relationship Id="rId5" Type="http://schemas.openxmlformats.org/officeDocument/2006/relationships/image" Target="../media/image144.jpg"/><Relationship Id="rId6" Type="http://schemas.openxmlformats.org/officeDocument/2006/relationships/image" Target="../media/image153.png"/><Relationship Id="rId7" Type="http://schemas.openxmlformats.org/officeDocument/2006/relationships/image" Target="../media/image160.png"/><Relationship Id="rId8" Type="http://schemas.openxmlformats.org/officeDocument/2006/relationships/image" Target="../media/image146.png"/><Relationship Id="rId11" Type="http://schemas.openxmlformats.org/officeDocument/2006/relationships/image" Target="../media/image156.jpg"/><Relationship Id="rId10" Type="http://schemas.openxmlformats.org/officeDocument/2006/relationships/image" Target="../media/image157.png"/><Relationship Id="rId13" Type="http://schemas.openxmlformats.org/officeDocument/2006/relationships/image" Target="../media/image147.jpg"/><Relationship Id="rId12" Type="http://schemas.openxmlformats.org/officeDocument/2006/relationships/image" Target="../media/image151.jpg"/><Relationship Id="rId14" Type="http://schemas.openxmlformats.org/officeDocument/2006/relationships/image" Target="../media/image1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jpg"/><Relationship Id="rId4" Type="http://schemas.openxmlformats.org/officeDocument/2006/relationships/image" Target="../media/image162.png"/><Relationship Id="rId5" Type="http://schemas.openxmlformats.org/officeDocument/2006/relationships/image" Target="../media/image158.jpg"/><Relationship Id="rId6" Type="http://schemas.openxmlformats.org/officeDocument/2006/relationships/image" Target="../media/image176.png"/><Relationship Id="rId7" Type="http://schemas.openxmlformats.org/officeDocument/2006/relationships/image" Target="../media/image170.png"/><Relationship Id="rId8" Type="http://schemas.openxmlformats.org/officeDocument/2006/relationships/image" Target="../media/image1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5.png"/><Relationship Id="rId4" Type="http://schemas.openxmlformats.org/officeDocument/2006/relationships/image" Target="../media/image174.png"/><Relationship Id="rId9" Type="http://schemas.openxmlformats.org/officeDocument/2006/relationships/image" Target="../media/image163.png"/><Relationship Id="rId5" Type="http://schemas.openxmlformats.org/officeDocument/2006/relationships/image" Target="../media/image182.png"/><Relationship Id="rId6" Type="http://schemas.openxmlformats.org/officeDocument/2006/relationships/image" Target="../media/image177.png"/><Relationship Id="rId7" Type="http://schemas.openxmlformats.org/officeDocument/2006/relationships/image" Target="../media/image178.png"/><Relationship Id="rId8" Type="http://schemas.openxmlformats.org/officeDocument/2006/relationships/image" Target="../media/image172.png"/><Relationship Id="rId11" Type="http://schemas.openxmlformats.org/officeDocument/2006/relationships/image" Target="../media/image173.png"/><Relationship Id="rId10" Type="http://schemas.openxmlformats.org/officeDocument/2006/relationships/image" Target="../media/image183.png"/><Relationship Id="rId13" Type="http://schemas.openxmlformats.org/officeDocument/2006/relationships/image" Target="../media/image179.png"/><Relationship Id="rId12" Type="http://schemas.openxmlformats.org/officeDocument/2006/relationships/image" Target="../media/image168.png"/><Relationship Id="rId15" Type="http://schemas.openxmlformats.org/officeDocument/2006/relationships/image" Target="../media/image193.png"/><Relationship Id="rId14" Type="http://schemas.openxmlformats.org/officeDocument/2006/relationships/image" Target="../media/image166.png"/><Relationship Id="rId17" Type="http://schemas.openxmlformats.org/officeDocument/2006/relationships/image" Target="../media/image201.png"/><Relationship Id="rId16" Type="http://schemas.openxmlformats.org/officeDocument/2006/relationships/image" Target="../media/image1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85.png"/><Relationship Id="rId4" Type="http://schemas.openxmlformats.org/officeDocument/2006/relationships/image" Target="../media/image204.png"/><Relationship Id="rId5" Type="http://schemas.openxmlformats.org/officeDocument/2006/relationships/image" Target="../media/image1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80.png"/><Relationship Id="rId4" Type="http://schemas.openxmlformats.org/officeDocument/2006/relationships/image" Target="../media/image200.png"/><Relationship Id="rId5" Type="http://schemas.openxmlformats.org/officeDocument/2006/relationships/image" Target="../media/image1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13.png"/><Relationship Id="rId4" Type="http://schemas.openxmlformats.org/officeDocument/2006/relationships/image" Target="../media/image221.png"/><Relationship Id="rId5" Type="http://schemas.openxmlformats.org/officeDocument/2006/relationships/image" Target="../media/image234.png"/><Relationship Id="rId6" Type="http://schemas.openxmlformats.org/officeDocument/2006/relationships/image" Target="../media/image228.png"/><Relationship Id="rId7" Type="http://schemas.openxmlformats.org/officeDocument/2006/relationships/image" Target="../media/image2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86.png"/><Relationship Id="rId4" Type="http://schemas.openxmlformats.org/officeDocument/2006/relationships/image" Target="../media/image1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4.png"/><Relationship Id="rId4" Type="http://schemas.openxmlformats.org/officeDocument/2006/relationships/image" Target="../media/image1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91.png"/><Relationship Id="rId4" Type="http://schemas.openxmlformats.org/officeDocument/2006/relationships/image" Target="../media/image1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90.png"/><Relationship Id="rId4" Type="http://schemas.openxmlformats.org/officeDocument/2006/relationships/image" Target="../media/image20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7.png"/><Relationship Id="rId4" Type="http://schemas.openxmlformats.org/officeDocument/2006/relationships/image" Target="../media/image48.png"/><Relationship Id="rId9"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2.png"/><Relationship Id="rId8" Type="http://schemas.openxmlformats.org/officeDocument/2006/relationships/image" Target="../media/image43.png"/><Relationship Id="rId20" Type="http://schemas.openxmlformats.org/officeDocument/2006/relationships/image" Target="../media/image53.png"/><Relationship Id="rId11" Type="http://schemas.openxmlformats.org/officeDocument/2006/relationships/image" Target="../media/image40.png"/><Relationship Id="rId10" Type="http://schemas.openxmlformats.org/officeDocument/2006/relationships/image" Target="../media/image31.png"/><Relationship Id="rId13" Type="http://schemas.openxmlformats.org/officeDocument/2006/relationships/image" Target="../media/image34.png"/><Relationship Id="rId12" Type="http://schemas.openxmlformats.org/officeDocument/2006/relationships/image" Target="../media/image33.png"/><Relationship Id="rId15" Type="http://schemas.openxmlformats.org/officeDocument/2006/relationships/image" Target="../media/image49.png"/><Relationship Id="rId14" Type="http://schemas.openxmlformats.org/officeDocument/2006/relationships/image" Target="../media/image45.png"/><Relationship Id="rId17" Type="http://schemas.openxmlformats.org/officeDocument/2006/relationships/image" Target="../media/image51.png"/><Relationship Id="rId16" Type="http://schemas.openxmlformats.org/officeDocument/2006/relationships/image" Target="../media/image42.png"/><Relationship Id="rId19" Type="http://schemas.openxmlformats.org/officeDocument/2006/relationships/image" Target="../media/image50.png"/><Relationship Id="rId18"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43.png"/><Relationship Id="rId4" Type="http://schemas.openxmlformats.org/officeDocument/2006/relationships/image" Target="../media/image2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41.png"/><Relationship Id="rId4" Type="http://schemas.openxmlformats.org/officeDocument/2006/relationships/image" Target="../media/image231.png"/><Relationship Id="rId5" Type="http://schemas.openxmlformats.org/officeDocument/2006/relationships/image" Target="../media/image233.png"/><Relationship Id="rId6" Type="http://schemas.openxmlformats.org/officeDocument/2006/relationships/image" Target="../media/image239.png"/><Relationship Id="rId7" Type="http://schemas.openxmlformats.org/officeDocument/2006/relationships/image" Target="../media/image2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34.png"/><Relationship Id="rId4" Type="http://schemas.openxmlformats.org/officeDocument/2006/relationships/image" Target="../media/image2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203.png"/><Relationship Id="rId4" Type="http://schemas.openxmlformats.org/officeDocument/2006/relationships/image" Target="../media/image205.png"/><Relationship Id="rId5" Type="http://schemas.openxmlformats.org/officeDocument/2006/relationships/image" Target="../media/image208.png"/><Relationship Id="rId6" Type="http://schemas.openxmlformats.org/officeDocument/2006/relationships/image" Target="../media/image206.png"/><Relationship Id="rId7" Type="http://schemas.openxmlformats.org/officeDocument/2006/relationships/image" Target="../media/image211.png"/><Relationship Id="rId8" Type="http://schemas.openxmlformats.org/officeDocument/2006/relationships/image" Target="../media/image2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9.png"/><Relationship Id="rId4" Type="http://schemas.openxmlformats.org/officeDocument/2006/relationships/image" Target="../media/image210.png"/><Relationship Id="rId9" Type="http://schemas.openxmlformats.org/officeDocument/2006/relationships/image" Target="../media/image218.png"/><Relationship Id="rId5" Type="http://schemas.openxmlformats.org/officeDocument/2006/relationships/image" Target="../media/image219.png"/><Relationship Id="rId6" Type="http://schemas.openxmlformats.org/officeDocument/2006/relationships/image" Target="../media/image215.png"/><Relationship Id="rId7" Type="http://schemas.openxmlformats.org/officeDocument/2006/relationships/image" Target="../media/image214.png"/><Relationship Id="rId8" Type="http://schemas.openxmlformats.org/officeDocument/2006/relationships/image" Target="../media/image216.png"/><Relationship Id="rId11" Type="http://schemas.openxmlformats.org/officeDocument/2006/relationships/image" Target="../media/image226.png"/><Relationship Id="rId10" Type="http://schemas.openxmlformats.org/officeDocument/2006/relationships/image" Target="../media/image224.png"/><Relationship Id="rId13" Type="http://schemas.openxmlformats.org/officeDocument/2006/relationships/image" Target="../media/image222.png"/><Relationship Id="rId12" Type="http://schemas.openxmlformats.org/officeDocument/2006/relationships/image" Target="../media/image223.png"/><Relationship Id="rId14" Type="http://schemas.openxmlformats.org/officeDocument/2006/relationships/image" Target="../media/image2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chart" Target="../charts/char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30.png"/></Relationships>
</file>

<file path=ppt/slides/_rels/slide8.xml.rels><?xml version="1.0" encoding="UTF-8" standalone="yes"?><Relationships xmlns="http://schemas.openxmlformats.org/package/2006/relationships"><Relationship Id="rId40" Type="http://schemas.openxmlformats.org/officeDocument/2006/relationships/image" Target="../media/image85.jpg"/><Relationship Id="rId42" Type="http://schemas.openxmlformats.org/officeDocument/2006/relationships/image" Target="../media/image97.jpg"/><Relationship Id="rId41" Type="http://schemas.openxmlformats.org/officeDocument/2006/relationships/image" Target="../media/image89.jpg"/><Relationship Id="rId44" Type="http://schemas.openxmlformats.org/officeDocument/2006/relationships/image" Target="../media/image91.png"/><Relationship Id="rId43" Type="http://schemas.openxmlformats.org/officeDocument/2006/relationships/image" Target="../media/image107.jpg"/><Relationship Id="rId46" Type="http://schemas.openxmlformats.org/officeDocument/2006/relationships/image" Target="../media/image105.jpg"/><Relationship Id="rId45"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7.jpg"/><Relationship Id="rId4" Type="http://schemas.openxmlformats.org/officeDocument/2006/relationships/image" Target="../media/image44.jpg"/><Relationship Id="rId9" Type="http://schemas.openxmlformats.org/officeDocument/2006/relationships/image" Target="../media/image55.png"/><Relationship Id="rId48" Type="http://schemas.openxmlformats.org/officeDocument/2006/relationships/image" Target="../media/image92.jpg"/><Relationship Id="rId47" Type="http://schemas.openxmlformats.org/officeDocument/2006/relationships/image" Target="../media/image99.jpg"/><Relationship Id="rId49" Type="http://schemas.openxmlformats.org/officeDocument/2006/relationships/image" Target="../media/image112.jpg"/><Relationship Id="rId5" Type="http://schemas.openxmlformats.org/officeDocument/2006/relationships/image" Target="../media/image54.jpg"/><Relationship Id="rId6" Type="http://schemas.openxmlformats.org/officeDocument/2006/relationships/image" Target="../media/image56.jpg"/><Relationship Id="rId7" Type="http://schemas.openxmlformats.org/officeDocument/2006/relationships/image" Target="../media/image52.jpg"/><Relationship Id="rId8" Type="http://schemas.openxmlformats.org/officeDocument/2006/relationships/image" Target="../media/image81.jpg"/><Relationship Id="rId31" Type="http://schemas.openxmlformats.org/officeDocument/2006/relationships/image" Target="../media/image68.jpg"/><Relationship Id="rId30" Type="http://schemas.openxmlformats.org/officeDocument/2006/relationships/image" Target="../media/image75.jpg"/><Relationship Id="rId33" Type="http://schemas.openxmlformats.org/officeDocument/2006/relationships/image" Target="../media/image95.png"/><Relationship Id="rId32" Type="http://schemas.openxmlformats.org/officeDocument/2006/relationships/image" Target="../media/image80.jpg"/><Relationship Id="rId35" Type="http://schemas.openxmlformats.org/officeDocument/2006/relationships/image" Target="../media/image83.png"/><Relationship Id="rId34" Type="http://schemas.openxmlformats.org/officeDocument/2006/relationships/image" Target="../media/image93.jpg"/><Relationship Id="rId37" Type="http://schemas.openxmlformats.org/officeDocument/2006/relationships/image" Target="../media/image94.jpg"/><Relationship Id="rId36" Type="http://schemas.openxmlformats.org/officeDocument/2006/relationships/image" Target="../media/image84.jpg"/><Relationship Id="rId39" Type="http://schemas.openxmlformats.org/officeDocument/2006/relationships/image" Target="../media/image90.jpg"/><Relationship Id="rId38" Type="http://schemas.openxmlformats.org/officeDocument/2006/relationships/image" Target="../media/image82.jpg"/><Relationship Id="rId20" Type="http://schemas.openxmlformats.org/officeDocument/2006/relationships/image" Target="../media/image67.png"/><Relationship Id="rId22" Type="http://schemas.openxmlformats.org/officeDocument/2006/relationships/image" Target="../media/image87.jpg"/><Relationship Id="rId21" Type="http://schemas.openxmlformats.org/officeDocument/2006/relationships/image" Target="../media/image76.jpg"/><Relationship Id="rId24" Type="http://schemas.openxmlformats.org/officeDocument/2006/relationships/image" Target="../media/image69.jpg"/><Relationship Id="rId23" Type="http://schemas.openxmlformats.org/officeDocument/2006/relationships/image" Target="../media/image77.jpg"/><Relationship Id="rId26" Type="http://schemas.openxmlformats.org/officeDocument/2006/relationships/image" Target="../media/image78.png"/><Relationship Id="rId25" Type="http://schemas.openxmlformats.org/officeDocument/2006/relationships/image" Target="../media/image71.png"/><Relationship Id="rId28" Type="http://schemas.openxmlformats.org/officeDocument/2006/relationships/image" Target="../media/image72.png"/><Relationship Id="rId27" Type="http://schemas.openxmlformats.org/officeDocument/2006/relationships/image" Target="../media/image79.jpg"/><Relationship Id="rId29" Type="http://schemas.openxmlformats.org/officeDocument/2006/relationships/image" Target="../media/image88.jpg"/><Relationship Id="rId51" Type="http://schemas.openxmlformats.org/officeDocument/2006/relationships/image" Target="../media/image109.jpg"/><Relationship Id="rId50" Type="http://schemas.openxmlformats.org/officeDocument/2006/relationships/image" Target="../media/image111.jpg"/><Relationship Id="rId52" Type="http://schemas.openxmlformats.org/officeDocument/2006/relationships/image" Target="../media/image129.png"/><Relationship Id="rId11" Type="http://schemas.openxmlformats.org/officeDocument/2006/relationships/image" Target="../media/image57.jpg"/><Relationship Id="rId10" Type="http://schemas.openxmlformats.org/officeDocument/2006/relationships/image" Target="../media/image62.jpg"/><Relationship Id="rId13" Type="http://schemas.openxmlformats.org/officeDocument/2006/relationships/image" Target="../media/image73.png"/><Relationship Id="rId12" Type="http://schemas.openxmlformats.org/officeDocument/2006/relationships/image" Target="../media/image64.jpg"/><Relationship Id="rId15" Type="http://schemas.openxmlformats.org/officeDocument/2006/relationships/image" Target="../media/image66.png"/><Relationship Id="rId14" Type="http://schemas.openxmlformats.org/officeDocument/2006/relationships/image" Target="../media/image61.jpg"/><Relationship Id="rId17" Type="http://schemas.openxmlformats.org/officeDocument/2006/relationships/image" Target="../media/image65.png"/><Relationship Id="rId16" Type="http://schemas.openxmlformats.org/officeDocument/2006/relationships/image" Target="../media/image59.jpg"/><Relationship Id="rId19" Type="http://schemas.openxmlformats.org/officeDocument/2006/relationships/image" Target="../media/image74.jpg"/><Relationship Id="rId18" Type="http://schemas.openxmlformats.org/officeDocument/2006/relationships/image" Target="../media/image7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248.png"/><Relationship Id="rId4" Type="http://schemas.openxmlformats.org/officeDocument/2006/relationships/image" Target="../media/image240.png"/><Relationship Id="rId5" Type="http://schemas.openxmlformats.org/officeDocument/2006/relationships/image" Target="../media/image250.png"/><Relationship Id="rId6" Type="http://schemas.openxmlformats.org/officeDocument/2006/relationships/image" Target="../media/image24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2.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
          <p:cNvSpPr txBox="1"/>
          <p:nvPr>
            <p:ph type="ctrTitle"/>
          </p:nvPr>
        </p:nvSpPr>
        <p:spPr>
          <a:xfrm>
            <a:off x="296798" y="3815988"/>
            <a:ext cx="9478798" cy="2432390"/>
          </a:xfrm>
          <a:prstGeom prst="rect">
            <a:avLst/>
          </a:prstGeom>
          <a:gradFill>
            <a:gsLst>
              <a:gs pos="0">
                <a:srgbClr val="50BEBE">
                  <a:alpha val="84705"/>
                </a:srgbClr>
              </a:gs>
              <a:gs pos="40802">
                <a:srgbClr val="099D9D"/>
              </a:gs>
              <a:gs pos="56000">
                <a:srgbClr val="009999">
                  <a:alpha val="84705"/>
                </a:srgbClr>
              </a:gs>
              <a:gs pos="83000">
                <a:srgbClr val="0099B0">
                  <a:alpha val="84705"/>
                </a:srgbClr>
              </a:gs>
              <a:gs pos="100000">
                <a:srgbClr val="0099CB">
                  <a:alpha val="84705"/>
                </a:srgbClr>
              </a:gs>
            </a:gsLst>
            <a:lin ang="0" scaled="0"/>
          </a:gradFill>
          <a:ln cap="flat" cmpd="sng" w="28575">
            <a:solidFill>
              <a:srgbClr val="FFB900"/>
            </a:solidFill>
            <a:prstDash val="solid"/>
            <a:round/>
            <a:headEnd len="sm" w="sm" type="none"/>
            <a:tailEnd len="sm" w="sm" type="none"/>
          </a:ln>
        </p:spPr>
        <p:txBody>
          <a:bodyPr anchorCtr="0" anchor="b" bIns="216000" lIns="216000" spcFirstLastPara="1" rIns="216000" wrap="square" tIns="90000">
            <a:spAutoFit/>
          </a:bodyPr>
          <a:lstStyle/>
          <a:p>
            <a:pPr indent="0" lvl="0" marL="0" rtl="0" algn="l">
              <a:spcBef>
                <a:spcPts val="0"/>
              </a:spcBef>
              <a:spcAft>
                <a:spcPts val="0"/>
              </a:spcAft>
              <a:buNone/>
            </a:pPr>
            <a:r>
              <a:rPr lang="en-US" sz="3200"/>
              <a:t>How we </a:t>
            </a:r>
            <a:r>
              <a:rPr lang="en-US" sz="4400"/>
              <a:t>Ensure the Success </a:t>
            </a:r>
            <a:br>
              <a:rPr lang="en-US" sz="3600"/>
            </a:br>
            <a:r>
              <a:rPr lang="en-US" sz="3200"/>
              <a:t>of Kinsus Smart Manufacturing</a:t>
            </a:r>
            <a:br>
              <a:rPr lang="en-US" sz="4400"/>
            </a:br>
            <a:br>
              <a:rPr b="0" lang="en-US" sz="2199"/>
            </a:br>
            <a:r>
              <a:rPr b="0" lang="en-US" sz="2199"/>
              <a:t>SIEMENS Team</a:t>
            </a:r>
            <a:br>
              <a:rPr b="0" lang="en-US" sz="2199"/>
            </a:br>
            <a:r>
              <a:rPr b="0" lang="en-US" sz="1800"/>
              <a:t>2022/July</a:t>
            </a:r>
            <a:endParaRPr b="0" sz="2199"/>
          </a:p>
        </p:txBody>
      </p:sp>
      <p:pic>
        <p:nvPicPr>
          <p:cNvPr id="793" name="Google Shape;793;p1"/>
          <p:cNvPicPr preferRelativeResize="0"/>
          <p:nvPr/>
        </p:nvPicPr>
        <p:blipFill rotWithShape="1">
          <a:blip r:embed="rId3">
            <a:alphaModFix/>
          </a:blip>
          <a:srcRect b="0" l="0" r="0" t="0"/>
          <a:stretch/>
        </p:blipFill>
        <p:spPr>
          <a:xfrm>
            <a:off x="10654924" y="332887"/>
            <a:ext cx="1152600" cy="1831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0"/>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sz="2400"/>
              <a:t>西門子團隊近三年PCB/ABF行業客戶導入實績</a:t>
            </a:r>
            <a:endParaRPr sz="2400"/>
          </a:p>
        </p:txBody>
      </p:sp>
      <p:graphicFrame>
        <p:nvGraphicFramePr>
          <p:cNvPr id="1132" name="Google Shape;1132;p10"/>
          <p:cNvGraphicFramePr/>
          <p:nvPr/>
        </p:nvGraphicFramePr>
        <p:xfrm>
          <a:off x="410210" y="1215390"/>
          <a:ext cx="3000000" cy="3000000"/>
        </p:xfrm>
        <a:graphic>
          <a:graphicData uri="http://schemas.openxmlformats.org/drawingml/2006/table">
            <a:tbl>
              <a:tblPr bandRow="1" firstRow="1">
                <a:noFill/>
                <a:tableStyleId>{C7A586D1-D9BD-463F-874B-439BAFFB6E0C}</a:tableStyleId>
              </a:tblPr>
              <a:tblGrid>
                <a:gridCol w="2560325"/>
                <a:gridCol w="5877550"/>
                <a:gridCol w="3047375"/>
              </a:tblGrid>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客戶名稱</a:t>
                      </a:r>
                      <a:endParaRPr sz="1799" u="none" cap="none" strike="noStrike"/>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西門子產品方案</a:t>
                      </a:r>
                      <a:endParaRPr sz="1799" u="none" cap="none" strike="noStrike"/>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方案部署時間</a:t>
                      </a:r>
                      <a:endParaRPr sz="1799" u="none" cap="none" strike="noStrike"/>
                    </a:p>
                  </a:txBody>
                  <a:tcPr marT="45725" marB="45725" marR="91450" marL="91450"/>
                </a:tc>
              </a:tr>
              <a:tr h="640075">
                <a:tc>
                  <a:txBody>
                    <a:bodyPr/>
                    <a:lstStyle/>
                    <a:p>
                      <a:pPr indent="0" lvl="0" marL="0" marR="0" rtl="0" algn="l">
                        <a:spcBef>
                          <a:spcPts val="0"/>
                        </a:spcBef>
                        <a:spcAft>
                          <a:spcPts val="0"/>
                        </a:spcAft>
                        <a:buClr>
                          <a:schemeClr val="dk1"/>
                        </a:buClr>
                        <a:buSzPts val="1799"/>
                        <a:buFont typeface="Arial"/>
                        <a:buNone/>
                      </a:pPr>
                      <a:r>
                        <a:rPr lang="en-US" sz="1799" u="none" cap="none" strike="noStrike"/>
                        <a:t>鵬鼎控股</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SLP</a:t>
                      </a:r>
                      <a:r>
                        <a:rPr lang="en-US" sz="1799" u="none" cap="none" strike="noStrike">
                          <a:latin typeface="SimSun"/>
                          <a:ea typeface="SimSun"/>
                          <a:cs typeface="SimSun"/>
                          <a:sym typeface="SimSun"/>
                        </a:rPr>
                        <a:t>、</a:t>
                      </a:r>
                      <a:r>
                        <a:rPr lang="en-US" sz="1799" u="none" cap="none" strike="noStrike"/>
                        <a:t>RPCB</a:t>
                      </a:r>
                      <a:r>
                        <a:rPr lang="en-US" sz="1799" u="none" cap="none" strike="noStrike">
                          <a:latin typeface="SimSun"/>
                          <a:ea typeface="SimSun"/>
                          <a:cs typeface="SimSun"/>
                          <a:sym typeface="SimSun"/>
                        </a:rPr>
                        <a:t>、</a:t>
                      </a:r>
                      <a:r>
                        <a:rPr lang="en-US" sz="1799" u="none" cap="none" strike="noStrike"/>
                        <a:t>ICS</a:t>
                      </a:r>
                      <a:r>
                        <a:rPr lang="en-US" sz="1799" u="none" cap="none" strike="noStrike">
                          <a:latin typeface="SimSun"/>
                          <a:ea typeface="SimSun"/>
                          <a:cs typeface="SimSun"/>
                          <a:sym typeface="SimSun"/>
                        </a:rPr>
                        <a:t>）、</a:t>
                      </a:r>
                      <a:r>
                        <a:rPr lang="en-US" sz="1799" u="none" cap="none" strike="noStrike"/>
                        <a:t>APS</a:t>
                      </a:r>
                      <a:r>
                        <a:rPr lang="en-US" sz="1799" u="none" cap="none" strike="noStrike">
                          <a:latin typeface="SimSun"/>
                          <a:ea typeface="SimSun"/>
                          <a:cs typeface="SimSun"/>
                          <a:sym typeface="SimSun"/>
                        </a:rPr>
                        <a:t>、</a:t>
                      </a:r>
                      <a:r>
                        <a:rPr lang="en-US" sz="1799" u="none" cap="none" strike="noStrike"/>
                        <a:t>QMS</a:t>
                      </a:r>
                      <a:r>
                        <a:rPr lang="en-US" sz="1799" u="none" cap="none" strike="noStrike">
                          <a:latin typeface="SimSun"/>
                          <a:ea typeface="SimSun"/>
                          <a:cs typeface="SimSun"/>
                          <a:sym typeface="SimSun"/>
                        </a:rPr>
                        <a:t>、工廠模擬、低代碼</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2019</a:t>
                      </a:r>
                      <a:r>
                        <a:rPr lang="en-US" sz="1799" u="none" cap="none" strike="noStrike">
                          <a:latin typeface="SimSun"/>
                          <a:ea typeface="SimSun"/>
                          <a:cs typeface="SimSun"/>
                          <a:sym typeface="SimSun"/>
                        </a:rPr>
                        <a:t>、</a:t>
                      </a:r>
                      <a:r>
                        <a:rPr lang="en-US" sz="1799" u="none" cap="none" strike="noStrike"/>
                        <a:t>2021</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東山精密/維信電子</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Camstar(FPC)</a:t>
                      </a:r>
                      <a:r>
                        <a:rPr lang="en-US" sz="1799" u="none" cap="none" strike="noStrike">
                          <a:latin typeface="SimSun"/>
                          <a:ea typeface="SimSun"/>
                          <a:cs typeface="SimSun"/>
                          <a:sym typeface="SimSun"/>
                        </a:rPr>
                        <a:t>、</a:t>
                      </a:r>
                      <a:r>
                        <a:rPr lang="en-US" sz="1799" u="none" cap="none" strike="noStrike"/>
                        <a:t>QMS</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2012</a:t>
                      </a:r>
                      <a:r>
                        <a:rPr lang="en-US" sz="1799" u="none" cap="none" strike="noStrike">
                          <a:latin typeface="SimSun"/>
                          <a:ea typeface="SimSun"/>
                          <a:cs typeface="SimSun"/>
                          <a:sym typeface="SimSun"/>
                        </a:rPr>
                        <a:t>、</a:t>
                      </a:r>
                      <a:r>
                        <a:rPr lang="en-US" sz="1799" u="none" cap="none" strike="noStrike"/>
                        <a:t>2020</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景旺電子</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Camstar(PCB</a:t>
                      </a:r>
                      <a:r>
                        <a:rPr lang="en-US" sz="1799" u="none" cap="none" strike="noStrike">
                          <a:latin typeface="SimSun"/>
                          <a:ea typeface="SimSun"/>
                          <a:cs typeface="SimSun"/>
                          <a:sym typeface="SimSun"/>
                        </a:rPr>
                        <a:t>、</a:t>
                      </a:r>
                      <a:r>
                        <a:rPr lang="en-US" sz="1799" u="none" cap="none" strike="noStrike"/>
                        <a:t>FPC</a:t>
                      </a:r>
                      <a:r>
                        <a:rPr lang="en-US" sz="1799" u="none" cap="none" strike="noStrike">
                          <a:latin typeface="SimSun"/>
                          <a:ea typeface="SimSun"/>
                          <a:cs typeface="SimSun"/>
                          <a:sym typeface="SimSun"/>
                        </a:rPr>
                        <a:t>、</a:t>
                      </a:r>
                      <a:r>
                        <a:rPr lang="en-US" sz="1799" u="none" cap="none" strike="noStrike"/>
                        <a:t>ICS)</a:t>
                      </a:r>
                      <a:endParaRPr sz="1799" u="none" cap="none" strike="noStrike"/>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2017</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興森科技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ICS</a:t>
                      </a:r>
                      <a:r>
                        <a:rPr lang="en-US" sz="1799" u="none" cap="none" strike="noStrike">
                          <a:latin typeface="SimSun"/>
                          <a:ea typeface="SimSun"/>
                          <a:cs typeface="SimSun"/>
                          <a:sym typeface="SimSun"/>
                        </a:rPr>
                        <a:t>、</a:t>
                      </a:r>
                      <a:r>
                        <a:rPr lang="en-US" sz="1799" u="none" cap="none" strike="noStrike"/>
                        <a:t>PCB</a:t>
                      </a:r>
                      <a:r>
                        <a:rPr lang="en-US" sz="1799" u="none" cap="none" strike="noStrike">
                          <a:latin typeface="SimSun"/>
                          <a:ea typeface="SimSun"/>
                          <a:cs typeface="SimSun"/>
                          <a:sym typeface="SimSun"/>
                        </a:rPr>
                        <a:t>）、</a:t>
                      </a:r>
                      <a:r>
                        <a:rPr lang="en-US" sz="1799" u="none" cap="none" strike="noStrike"/>
                        <a:t>QMS</a:t>
                      </a:r>
                      <a:r>
                        <a:rPr lang="en-US" sz="1799" u="none" cap="none" strike="noStrike">
                          <a:latin typeface="SimSun"/>
                          <a:ea typeface="SimSun"/>
                          <a:cs typeface="SimSun"/>
                          <a:sym typeface="SimSun"/>
                        </a:rPr>
                        <a:t>、</a:t>
                      </a:r>
                      <a:r>
                        <a:rPr lang="en-US" sz="1799" u="none" cap="none" strike="noStrike"/>
                        <a:t>Teamcenter</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2013</a:t>
                      </a:r>
                      <a:r>
                        <a:rPr lang="en-US" sz="1799" u="none" cap="none" strike="noStrike">
                          <a:latin typeface="SimSun"/>
                          <a:ea typeface="SimSun"/>
                          <a:cs typeface="SimSun"/>
                          <a:sym typeface="SimSun"/>
                        </a:rPr>
                        <a:t>、</a:t>
                      </a:r>
                      <a:r>
                        <a:rPr lang="en-US" sz="1799" u="none" cap="none" strike="noStrike"/>
                        <a:t>2020</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方正科技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PCB</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2019</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勝宏科技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PCB</a:t>
                      </a:r>
                      <a:r>
                        <a:rPr lang="en-US" sz="1799" u="none" cap="none" strike="noStrike">
                          <a:latin typeface="SimSun"/>
                          <a:ea typeface="SimSun"/>
                          <a:cs typeface="SimSun"/>
                          <a:sym typeface="SimSun"/>
                        </a:rPr>
                        <a:t>、</a:t>
                      </a:r>
                      <a:r>
                        <a:rPr lang="en-US" sz="1799" u="none" cap="none" strike="noStrike"/>
                        <a:t>FPC</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2020</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中京電子</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PCB</a:t>
                      </a:r>
                      <a:r>
                        <a:rPr lang="en-US" sz="1799" u="none" cap="none" strike="noStrike">
                          <a:latin typeface="SimSun"/>
                          <a:ea typeface="SimSun"/>
                          <a:cs typeface="SimSun"/>
                          <a:sym typeface="SimSun"/>
                        </a:rPr>
                        <a:t>、</a:t>
                      </a:r>
                      <a:r>
                        <a:rPr lang="en-US" sz="1799" u="none" cap="none" strike="noStrike"/>
                        <a:t>HDI</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2020</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廣合科技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HDI</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2021</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維勝科技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FPC</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2022</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本川智能</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Camstar</a:t>
                      </a:r>
                      <a:r>
                        <a:rPr lang="en-US" sz="1799" u="none" cap="none" strike="noStrike">
                          <a:latin typeface="SimSun"/>
                          <a:ea typeface="SimSun"/>
                          <a:cs typeface="SimSun"/>
                          <a:sym typeface="SimSun"/>
                        </a:rPr>
                        <a:t>（</a:t>
                      </a:r>
                      <a:r>
                        <a:rPr lang="en-US" sz="1799" u="none" cap="none" strike="noStrike"/>
                        <a:t>PCB</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2022</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rPr lang="en-US" sz="1799" u="none" cap="none" strike="noStrike"/>
                        <a:t>生益科技</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Teamcenter</a:t>
                      </a:r>
                      <a:r>
                        <a:rPr lang="en-US" sz="1799" u="none" cap="none" strike="noStrike">
                          <a:latin typeface="SimSun"/>
                          <a:ea typeface="SimSun"/>
                          <a:cs typeface="SimSun"/>
                          <a:sym typeface="SimSun"/>
                        </a:rPr>
                        <a:t>（</a:t>
                      </a:r>
                      <a:r>
                        <a:rPr lang="en-US" sz="1799" u="none" cap="none" strike="noStrike"/>
                        <a:t>CCL</a:t>
                      </a:r>
                      <a:r>
                        <a:rPr lang="en-US" sz="1799" u="none" cap="none" strike="noStrike">
                          <a:latin typeface="SimSun"/>
                          <a:ea typeface="SimSun"/>
                          <a:cs typeface="SimSun"/>
                          <a:sym typeface="SimSun"/>
                        </a:rPr>
                        <a:t>）</a:t>
                      </a:r>
                      <a:endParaRPr/>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rPr lang="en-US" sz="1799" u="none" cap="none" strike="noStrike"/>
                        <a:t>2019</a:t>
                      </a:r>
                      <a:endParaRPr/>
                    </a:p>
                  </a:txBody>
                  <a:tcPr marT="45725" marB="45725" marR="91450" marL="91450"/>
                </a:tc>
              </a:tr>
              <a:tr h="365750">
                <a:tc>
                  <a:txBody>
                    <a:bodyPr/>
                    <a:lstStyle/>
                    <a:p>
                      <a:pPr indent="0" lvl="0" marL="0" marR="0" rtl="0" algn="l">
                        <a:spcBef>
                          <a:spcPts val="0"/>
                        </a:spcBef>
                        <a:spcAft>
                          <a:spcPts val="0"/>
                        </a:spcAft>
                        <a:buClr>
                          <a:schemeClr val="dk1"/>
                        </a:buClr>
                        <a:buSzPts val="1799"/>
                        <a:buFont typeface="Arial"/>
                        <a:buNone/>
                      </a:pPr>
                      <a:r>
                        <a:t/>
                      </a:r>
                      <a:endParaRPr sz="1799" u="none" cap="none" strike="noStrike"/>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t/>
                      </a:r>
                      <a:endParaRPr sz="1799" u="none" cap="none" strike="noStrike"/>
                    </a:p>
                  </a:txBody>
                  <a:tcPr marT="45725" marB="45725" marR="91450" marL="91450"/>
                </a:tc>
                <a:tc>
                  <a:txBody>
                    <a:bodyPr/>
                    <a:lstStyle/>
                    <a:p>
                      <a:pPr indent="0" lvl="0" marL="0" marR="0" rtl="0" algn="l">
                        <a:spcBef>
                          <a:spcPts val="0"/>
                        </a:spcBef>
                        <a:spcAft>
                          <a:spcPts val="0"/>
                        </a:spcAft>
                        <a:buClr>
                          <a:schemeClr val="dk1"/>
                        </a:buClr>
                        <a:buSzPts val="1799"/>
                        <a:buFont typeface="Arial"/>
                        <a:buNone/>
                      </a:pPr>
                      <a:r>
                        <a:t/>
                      </a:r>
                      <a:endParaRPr sz="1799" u="none" cap="none" strike="noStrike"/>
                    </a:p>
                  </a:txBody>
                  <a:tcPr marT="45725" marB="45725" marR="91450" marL="91450"/>
                </a:tc>
              </a:tr>
            </a:tbl>
          </a:graphicData>
        </a:graphic>
      </p:graphicFrame>
      <p:sp>
        <p:nvSpPr>
          <p:cNvPr id="1133" name="Google Shape;1133;p10"/>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1199" u="none" cap="none" strike="noStrike">
                <a:solidFill>
                  <a:srgbClr val="7F7F7F"/>
                </a:solidFill>
                <a:latin typeface="Arial"/>
                <a:ea typeface="Arial"/>
                <a:cs typeface="Arial"/>
                <a:sym typeface="Arial"/>
              </a:rPr>
              <a:t>‹#›</a:t>
            </a:fld>
            <a:endParaRPr b="1" i="0" sz="1199" u="none" cap="none" strike="noStrike">
              <a:solidFill>
                <a:srgbClr val="7F7F7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7" name="Shape 1137"/>
        <p:cNvGrpSpPr/>
        <p:nvPr/>
      </p:nvGrpSpPr>
      <p:grpSpPr>
        <a:xfrm>
          <a:off x="0" y="0"/>
          <a:ext cx="0" cy="0"/>
          <a:chOff x="0" y="0"/>
          <a:chExt cx="0" cy="0"/>
        </a:xfrm>
      </p:grpSpPr>
      <p:sp>
        <p:nvSpPr>
          <p:cNvPr id="1138" name="Google Shape;1138;p11"/>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1139" name="Google Shape;1139;p11"/>
          <p:cNvSpPr txBox="1"/>
          <p:nvPr/>
        </p:nvSpPr>
        <p:spPr>
          <a:xfrm>
            <a:off x="360487" y="5789053"/>
            <a:ext cx="11356721"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ABF作為重要物料，硬體面導入智慧冷藏櫃，並支持API介面與MES聯動實現入庫、出庫、回溫、上機使用、下機消耗、庫存退庫、物料回冰等重要節點管控</a:t>
            </a:r>
            <a:endParaRPr/>
          </a:p>
        </p:txBody>
      </p:sp>
      <p:sp>
        <p:nvSpPr>
          <p:cNvPr id="1140" name="Google Shape;1140;p11"/>
          <p:cNvSpPr txBox="1"/>
          <p:nvPr/>
        </p:nvSpPr>
        <p:spPr>
          <a:xfrm>
            <a:off x="0" y="-1"/>
            <a:ext cx="12192000" cy="14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2200" u="none" cap="none" strike="noStrike">
              <a:solidFill>
                <a:srgbClr val="00646E"/>
              </a:solidFill>
              <a:latin typeface="Arial"/>
              <a:ea typeface="Arial"/>
              <a:cs typeface="Arial"/>
              <a:sym typeface="Arial"/>
            </a:endParaRPr>
          </a:p>
        </p:txBody>
      </p:sp>
      <p:sp>
        <p:nvSpPr>
          <p:cNvPr id="1141" name="Google Shape;1141;p11"/>
          <p:cNvSpPr/>
          <p:nvPr/>
        </p:nvSpPr>
        <p:spPr>
          <a:xfrm>
            <a:off x="-10193" y="-196779"/>
            <a:ext cx="12192000" cy="1203646"/>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i="0" lang="en-US" sz="2199" u="none" cap="none" strike="noStrike">
                <a:solidFill>
                  <a:srgbClr val="00646E"/>
                </a:solidFill>
                <a:latin typeface="Arial"/>
                <a:ea typeface="Arial"/>
                <a:cs typeface="Arial"/>
                <a:sym typeface="Arial"/>
              </a:rPr>
              <a:t>客戶案例-MES物料管理功能For ABF</a:t>
            </a:r>
            <a:endParaRPr b="1" i="0" sz="2199" u="none" cap="none" strike="noStrike">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800"/>
              <a:buFont typeface="Arial"/>
              <a:buNone/>
            </a:pPr>
            <a:r>
              <a:t/>
            </a:r>
            <a:endParaRPr b="1" i="0" sz="2800" u="none" cap="none" strike="noStrike">
              <a:solidFill>
                <a:srgbClr val="002060"/>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
        <p:nvSpPr>
          <p:cNvPr id="1142" name="Google Shape;1142;p11"/>
          <p:cNvSpPr txBox="1"/>
          <p:nvPr/>
        </p:nvSpPr>
        <p:spPr>
          <a:xfrm>
            <a:off x="4255003" y="1312491"/>
            <a:ext cx="0" cy="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143" name="Google Shape;1143;p11"/>
          <p:cNvCxnSpPr>
            <a:endCxn id="1144" idx="0"/>
          </p:cNvCxnSpPr>
          <p:nvPr/>
        </p:nvCxnSpPr>
        <p:spPr>
          <a:xfrm>
            <a:off x="1210651" y="1871976"/>
            <a:ext cx="20700" cy="2002800"/>
          </a:xfrm>
          <a:prstGeom prst="straightConnector1">
            <a:avLst/>
          </a:prstGeom>
          <a:noFill/>
          <a:ln cap="flat" cmpd="sng" w="9525">
            <a:solidFill>
              <a:srgbClr val="8297A6"/>
            </a:solidFill>
            <a:prstDash val="dashDot"/>
            <a:round/>
            <a:headEnd len="sm" w="sm" type="none"/>
            <a:tailEnd len="sm" w="sm" type="none"/>
          </a:ln>
        </p:spPr>
      </p:cxnSp>
      <p:cxnSp>
        <p:nvCxnSpPr>
          <p:cNvPr id="1145" name="Google Shape;1145;p11"/>
          <p:cNvCxnSpPr>
            <a:endCxn id="1146" idx="0"/>
          </p:cNvCxnSpPr>
          <p:nvPr/>
        </p:nvCxnSpPr>
        <p:spPr>
          <a:xfrm>
            <a:off x="3725341" y="1880849"/>
            <a:ext cx="300" cy="1987800"/>
          </a:xfrm>
          <a:prstGeom prst="straightConnector1">
            <a:avLst/>
          </a:prstGeom>
          <a:noFill/>
          <a:ln cap="flat" cmpd="sng" w="9525">
            <a:solidFill>
              <a:srgbClr val="8297A6"/>
            </a:solidFill>
            <a:prstDash val="dashDot"/>
            <a:round/>
            <a:headEnd len="sm" w="sm" type="none"/>
            <a:tailEnd len="sm" w="sm" type="none"/>
          </a:ln>
        </p:spPr>
      </p:cxnSp>
      <p:cxnSp>
        <p:nvCxnSpPr>
          <p:cNvPr id="1147" name="Google Shape;1147;p11"/>
          <p:cNvCxnSpPr>
            <a:endCxn id="1148" idx="0"/>
          </p:cNvCxnSpPr>
          <p:nvPr/>
        </p:nvCxnSpPr>
        <p:spPr>
          <a:xfrm flipH="1">
            <a:off x="4986849" y="1872020"/>
            <a:ext cx="2100" cy="1995900"/>
          </a:xfrm>
          <a:prstGeom prst="straightConnector1">
            <a:avLst/>
          </a:prstGeom>
          <a:noFill/>
          <a:ln cap="flat" cmpd="sng" w="9525">
            <a:solidFill>
              <a:srgbClr val="8297A6"/>
            </a:solidFill>
            <a:prstDash val="dashDot"/>
            <a:round/>
            <a:headEnd len="sm" w="sm" type="none"/>
            <a:tailEnd len="sm" w="sm" type="none"/>
          </a:ln>
        </p:spPr>
      </p:cxnSp>
      <p:cxnSp>
        <p:nvCxnSpPr>
          <p:cNvPr id="1149" name="Google Shape;1149;p11"/>
          <p:cNvCxnSpPr/>
          <p:nvPr/>
        </p:nvCxnSpPr>
        <p:spPr>
          <a:xfrm>
            <a:off x="8048099" y="1871931"/>
            <a:ext cx="0" cy="3024554"/>
          </a:xfrm>
          <a:prstGeom prst="straightConnector1">
            <a:avLst/>
          </a:prstGeom>
          <a:noFill/>
          <a:ln cap="flat" cmpd="sng" w="9525">
            <a:solidFill>
              <a:srgbClr val="8297A6"/>
            </a:solidFill>
            <a:prstDash val="dashDot"/>
            <a:round/>
            <a:headEnd len="sm" w="sm" type="none"/>
            <a:tailEnd len="sm" w="sm" type="none"/>
          </a:ln>
        </p:spPr>
      </p:cxnSp>
      <p:sp>
        <p:nvSpPr>
          <p:cNvPr id="1150" name="Google Shape;1150;p11"/>
          <p:cNvSpPr/>
          <p:nvPr/>
        </p:nvSpPr>
        <p:spPr>
          <a:xfrm>
            <a:off x="841496" y="2601694"/>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WMS</a:t>
            </a:r>
            <a:endParaRPr/>
          </a:p>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发料</a:t>
            </a:r>
            <a:endParaRPr/>
          </a:p>
        </p:txBody>
      </p:sp>
      <p:sp>
        <p:nvSpPr>
          <p:cNvPr id="1151" name="Google Shape;1151;p11"/>
          <p:cNvSpPr/>
          <p:nvPr/>
        </p:nvSpPr>
        <p:spPr>
          <a:xfrm>
            <a:off x="2098796" y="260169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MES物料批次创建</a:t>
            </a:r>
            <a:endParaRPr/>
          </a:p>
        </p:txBody>
      </p:sp>
      <p:sp>
        <p:nvSpPr>
          <p:cNvPr id="1152" name="Google Shape;1152;p11"/>
          <p:cNvSpPr/>
          <p:nvPr/>
        </p:nvSpPr>
        <p:spPr>
          <a:xfrm>
            <a:off x="3356096" y="2601693"/>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物料仓库移动</a:t>
            </a:r>
            <a:endParaRPr/>
          </a:p>
        </p:txBody>
      </p:sp>
      <p:sp>
        <p:nvSpPr>
          <p:cNvPr id="1153" name="Google Shape;1153;p11"/>
          <p:cNvSpPr/>
          <p:nvPr/>
        </p:nvSpPr>
        <p:spPr>
          <a:xfrm>
            <a:off x="4613396" y="260169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物料</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领用</a:t>
            </a:r>
            <a:endParaRPr/>
          </a:p>
        </p:txBody>
      </p:sp>
      <p:sp>
        <p:nvSpPr>
          <p:cNvPr id="1154" name="Google Shape;1154;p11"/>
          <p:cNvSpPr/>
          <p:nvPr/>
        </p:nvSpPr>
        <p:spPr>
          <a:xfrm>
            <a:off x="5902932" y="260169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物料回温完成</a:t>
            </a:r>
            <a:endParaRPr/>
          </a:p>
        </p:txBody>
      </p:sp>
      <p:sp>
        <p:nvSpPr>
          <p:cNvPr id="1155" name="Google Shape;1155;p11"/>
          <p:cNvSpPr/>
          <p:nvPr/>
        </p:nvSpPr>
        <p:spPr>
          <a:xfrm>
            <a:off x="7192468" y="260169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设备</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上料</a:t>
            </a:r>
            <a:endParaRPr/>
          </a:p>
        </p:txBody>
      </p:sp>
      <p:sp>
        <p:nvSpPr>
          <p:cNvPr id="1156" name="Google Shape;1156;p11"/>
          <p:cNvSpPr/>
          <p:nvPr/>
        </p:nvSpPr>
        <p:spPr>
          <a:xfrm>
            <a:off x="8482004" y="260169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设备</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下料</a:t>
            </a:r>
            <a:endParaRPr/>
          </a:p>
        </p:txBody>
      </p:sp>
      <p:sp>
        <p:nvSpPr>
          <p:cNvPr id="1157" name="Google Shape;1157;p11"/>
          <p:cNvSpPr/>
          <p:nvPr/>
        </p:nvSpPr>
        <p:spPr>
          <a:xfrm>
            <a:off x="9777890" y="1708042"/>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物料</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退仓</a:t>
            </a:r>
            <a:endParaRPr/>
          </a:p>
        </p:txBody>
      </p:sp>
      <p:cxnSp>
        <p:nvCxnSpPr>
          <p:cNvPr id="1158" name="Google Shape;1158;p11"/>
          <p:cNvCxnSpPr>
            <a:stCxn id="1150" idx="3"/>
            <a:endCxn id="1151" idx="1"/>
          </p:cNvCxnSpPr>
          <p:nvPr/>
        </p:nvCxnSpPr>
        <p:spPr>
          <a:xfrm>
            <a:off x="1580050" y="2896237"/>
            <a:ext cx="518700" cy="0"/>
          </a:xfrm>
          <a:prstGeom prst="straightConnector1">
            <a:avLst/>
          </a:prstGeom>
          <a:noFill/>
          <a:ln cap="flat" cmpd="sng" w="9525">
            <a:solidFill>
              <a:srgbClr val="8297A6"/>
            </a:solidFill>
            <a:prstDash val="solid"/>
            <a:round/>
            <a:headEnd len="sm" w="sm" type="none"/>
            <a:tailEnd len="med" w="med" type="triangle"/>
          </a:ln>
        </p:spPr>
      </p:cxnSp>
      <p:cxnSp>
        <p:nvCxnSpPr>
          <p:cNvPr id="1159" name="Google Shape;1159;p11"/>
          <p:cNvCxnSpPr/>
          <p:nvPr/>
        </p:nvCxnSpPr>
        <p:spPr>
          <a:xfrm flipH="1" rot="10800000">
            <a:off x="2832956" y="2896233"/>
            <a:ext cx="518746" cy="2"/>
          </a:xfrm>
          <a:prstGeom prst="straightConnector1">
            <a:avLst/>
          </a:prstGeom>
          <a:noFill/>
          <a:ln cap="flat" cmpd="sng" w="9525">
            <a:solidFill>
              <a:srgbClr val="8297A6"/>
            </a:solidFill>
            <a:prstDash val="solid"/>
            <a:round/>
            <a:headEnd len="sm" w="sm" type="none"/>
            <a:tailEnd len="med" w="med" type="triangle"/>
          </a:ln>
        </p:spPr>
      </p:cxnSp>
      <p:cxnSp>
        <p:nvCxnSpPr>
          <p:cNvPr id="1160" name="Google Shape;1160;p11"/>
          <p:cNvCxnSpPr/>
          <p:nvPr/>
        </p:nvCxnSpPr>
        <p:spPr>
          <a:xfrm flipH="1" rot="10800000">
            <a:off x="4096119" y="2896233"/>
            <a:ext cx="518746" cy="2"/>
          </a:xfrm>
          <a:prstGeom prst="straightConnector1">
            <a:avLst/>
          </a:prstGeom>
          <a:noFill/>
          <a:ln cap="flat" cmpd="sng" w="9525">
            <a:solidFill>
              <a:srgbClr val="8297A6"/>
            </a:solidFill>
            <a:prstDash val="solid"/>
            <a:round/>
            <a:headEnd len="sm" w="sm" type="none"/>
            <a:tailEnd len="med" w="med" type="triangle"/>
          </a:ln>
        </p:spPr>
      </p:cxnSp>
      <p:cxnSp>
        <p:nvCxnSpPr>
          <p:cNvPr id="1161" name="Google Shape;1161;p11"/>
          <p:cNvCxnSpPr/>
          <p:nvPr/>
        </p:nvCxnSpPr>
        <p:spPr>
          <a:xfrm flipH="1" rot="10800000">
            <a:off x="5368068" y="2883039"/>
            <a:ext cx="518746" cy="2"/>
          </a:xfrm>
          <a:prstGeom prst="straightConnector1">
            <a:avLst/>
          </a:prstGeom>
          <a:noFill/>
          <a:ln cap="flat" cmpd="sng" w="9525">
            <a:solidFill>
              <a:srgbClr val="8297A6"/>
            </a:solidFill>
            <a:prstDash val="solid"/>
            <a:round/>
            <a:headEnd len="sm" w="sm" type="none"/>
            <a:tailEnd len="med" w="med" type="triangle"/>
          </a:ln>
        </p:spPr>
      </p:cxnSp>
      <p:cxnSp>
        <p:nvCxnSpPr>
          <p:cNvPr id="1162" name="Google Shape;1162;p11"/>
          <p:cNvCxnSpPr/>
          <p:nvPr/>
        </p:nvCxnSpPr>
        <p:spPr>
          <a:xfrm flipH="1" rot="10800000">
            <a:off x="6658336" y="2896233"/>
            <a:ext cx="518746" cy="2"/>
          </a:xfrm>
          <a:prstGeom prst="straightConnector1">
            <a:avLst/>
          </a:prstGeom>
          <a:noFill/>
          <a:ln cap="flat" cmpd="sng" w="9525">
            <a:solidFill>
              <a:srgbClr val="8297A6"/>
            </a:solidFill>
            <a:prstDash val="solid"/>
            <a:round/>
            <a:headEnd len="sm" w="sm" type="none"/>
            <a:tailEnd len="med" w="med" type="triangle"/>
          </a:ln>
        </p:spPr>
      </p:cxnSp>
      <p:cxnSp>
        <p:nvCxnSpPr>
          <p:cNvPr id="1163" name="Google Shape;1163;p11"/>
          <p:cNvCxnSpPr/>
          <p:nvPr/>
        </p:nvCxnSpPr>
        <p:spPr>
          <a:xfrm flipH="1" rot="10800000">
            <a:off x="7963258" y="2896233"/>
            <a:ext cx="518746" cy="2"/>
          </a:xfrm>
          <a:prstGeom prst="straightConnector1">
            <a:avLst/>
          </a:prstGeom>
          <a:noFill/>
          <a:ln cap="flat" cmpd="sng" w="9525">
            <a:solidFill>
              <a:srgbClr val="8297A6"/>
            </a:solidFill>
            <a:prstDash val="solid"/>
            <a:round/>
            <a:headEnd len="sm" w="sm" type="none"/>
            <a:tailEnd len="med" w="med" type="triangle"/>
          </a:ln>
        </p:spPr>
      </p:cxnSp>
      <p:cxnSp>
        <p:nvCxnSpPr>
          <p:cNvPr id="1164" name="Google Shape;1164;p11"/>
          <p:cNvCxnSpPr>
            <a:endCxn id="1157" idx="2"/>
          </p:cNvCxnSpPr>
          <p:nvPr/>
        </p:nvCxnSpPr>
        <p:spPr>
          <a:xfrm flipH="1" rot="10800000">
            <a:off x="9236667" y="2297127"/>
            <a:ext cx="910500" cy="585900"/>
          </a:xfrm>
          <a:prstGeom prst="straightConnector1">
            <a:avLst/>
          </a:prstGeom>
          <a:noFill/>
          <a:ln cap="flat" cmpd="sng" w="9525">
            <a:solidFill>
              <a:srgbClr val="8297A6"/>
            </a:solidFill>
            <a:prstDash val="solid"/>
            <a:round/>
            <a:headEnd len="sm" w="sm" type="none"/>
            <a:tailEnd len="med" w="med" type="triangle"/>
          </a:ln>
        </p:spPr>
      </p:cxnSp>
      <p:cxnSp>
        <p:nvCxnSpPr>
          <p:cNvPr id="1165" name="Google Shape;1165;p11"/>
          <p:cNvCxnSpPr>
            <a:stCxn id="1157" idx="0"/>
            <a:endCxn id="1153" idx="0"/>
          </p:cNvCxnSpPr>
          <p:nvPr/>
        </p:nvCxnSpPr>
        <p:spPr>
          <a:xfrm rot="5400000">
            <a:off x="7118067" y="-427358"/>
            <a:ext cx="893700" cy="5164500"/>
          </a:xfrm>
          <a:prstGeom prst="bentConnector3">
            <a:avLst>
              <a:gd fmla="val -25579" name="adj1"/>
            </a:avLst>
          </a:prstGeom>
          <a:noFill/>
          <a:ln cap="flat" cmpd="sng" w="9525">
            <a:solidFill>
              <a:srgbClr val="8297A6"/>
            </a:solidFill>
            <a:prstDash val="solid"/>
            <a:round/>
            <a:headEnd len="sm" w="sm" type="none"/>
            <a:tailEnd len="med" w="med" type="triangle"/>
          </a:ln>
        </p:spPr>
      </p:cxnSp>
      <p:sp>
        <p:nvSpPr>
          <p:cNvPr id="1166" name="Google Shape;1166;p11"/>
          <p:cNvSpPr/>
          <p:nvPr/>
        </p:nvSpPr>
        <p:spPr>
          <a:xfrm>
            <a:off x="10879371" y="2588496"/>
            <a:ext cx="738554" cy="589085"/>
          </a:xfrm>
          <a:prstGeom prst="rect">
            <a:avLst/>
          </a:prstGeom>
          <a:solidFill>
            <a:srgbClr val="41AAAA"/>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物料批次关闭</a:t>
            </a:r>
            <a:endParaRPr/>
          </a:p>
        </p:txBody>
      </p:sp>
      <p:cxnSp>
        <p:nvCxnSpPr>
          <p:cNvPr id="1167" name="Google Shape;1167;p11"/>
          <p:cNvCxnSpPr>
            <a:stCxn id="1156" idx="3"/>
            <a:endCxn id="1166" idx="1"/>
          </p:cNvCxnSpPr>
          <p:nvPr/>
        </p:nvCxnSpPr>
        <p:spPr>
          <a:xfrm flipH="1" rot="10800000">
            <a:off x="9220558" y="2883035"/>
            <a:ext cx="1658700" cy="13200"/>
          </a:xfrm>
          <a:prstGeom prst="straightConnector1">
            <a:avLst/>
          </a:prstGeom>
          <a:noFill/>
          <a:ln cap="flat" cmpd="sng" w="9525">
            <a:solidFill>
              <a:srgbClr val="8297A6"/>
            </a:solidFill>
            <a:prstDash val="solid"/>
            <a:round/>
            <a:headEnd len="sm" w="sm" type="none"/>
            <a:tailEnd len="med" w="med" type="triangle"/>
          </a:ln>
        </p:spPr>
      </p:cxnSp>
      <p:sp>
        <p:nvSpPr>
          <p:cNvPr id="1168" name="Google Shape;1168;p11"/>
          <p:cNvSpPr txBox="1"/>
          <p:nvPr/>
        </p:nvSpPr>
        <p:spPr>
          <a:xfrm>
            <a:off x="5062496" y="1794189"/>
            <a:ext cx="8585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回温时间</a:t>
            </a:r>
            <a:endParaRPr b="0" i="0" sz="1800" u="none" cap="none" strike="noStrike">
              <a:solidFill>
                <a:schemeClr val="dk1"/>
              </a:solidFill>
              <a:latin typeface="Arial"/>
              <a:ea typeface="Arial"/>
              <a:cs typeface="Arial"/>
              <a:sym typeface="Arial"/>
            </a:endParaRPr>
          </a:p>
        </p:txBody>
      </p:sp>
      <p:cxnSp>
        <p:nvCxnSpPr>
          <p:cNvPr id="1169" name="Google Shape;1169;p11"/>
          <p:cNvCxnSpPr/>
          <p:nvPr/>
        </p:nvCxnSpPr>
        <p:spPr>
          <a:xfrm flipH="1">
            <a:off x="11717208" y="1331613"/>
            <a:ext cx="2930" cy="3519401"/>
          </a:xfrm>
          <a:prstGeom prst="straightConnector1">
            <a:avLst/>
          </a:prstGeom>
          <a:noFill/>
          <a:ln cap="flat" cmpd="sng" w="9525">
            <a:solidFill>
              <a:srgbClr val="8297A6"/>
            </a:solidFill>
            <a:prstDash val="dashDot"/>
            <a:round/>
            <a:headEnd len="sm" w="sm" type="none"/>
            <a:tailEnd len="sm" w="sm" type="none"/>
          </a:ln>
        </p:spPr>
      </p:cxnSp>
      <p:cxnSp>
        <p:nvCxnSpPr>
          <p:cNvPr id="1170" name="Google Shape;1170;p11"/>
          <p:cNvCxnSpPr/>
          <p:nvPr/>
        </p:nvCxnSpPr>
        <p:spPr>
          <a:xfrm>
            <a:off x="6272209" y="1838221"/>
            <a:ext cx="0" cy="2029699"/>
          </a:xfrm>
          <a:prstGeom prst="straightConnector1">
            <a:avLst/>
          </a:prstGeom>
          <a:noFill/>
          <a:ln cap="flat" cmpd="sng" w="9525">
            <a:solidFill>
              <a:srgbClr val="8297A6"/>
            </a:solidFill>
            <a:prstDash val="dashDot"/>
            <a:round/>
            <a:headEnd len="sm" w="sm" type="none"/>
            <a:tailEnd len="sm" w="sm" type="none"/>
          </a:ln>
        </p:spPr>
      </p:cxnSp>
      <p:cxnSp>
        <p:nvCxnSpPr>
          <p:cNvPr id="1171" name="Google Shape;1171;p11"/>
          <p:cNvCxnSpPr/>
          <p:nvPr/>
        </p:nvCxnSpPr>
        <p:spPr>
          <a:xfrm>
            <a:off x="1231350" y="2385970"/>
            <a:ext cx="2466857" cy="0"/>
          </a:xfrm>
          <a:prstGeom prst="straightConnector1">
            <a:avLst/>
          </a:prstGeom>
          <a:noFill/>
          <a:ln cap="flat" cmpd="sng" w="9525">
            <a:solidFill>
              <a:srgbClr val="8297A6"/>
            </a:solidFill>
            <a:prstDash val="solid"/>
            <a:round/>
            <a:headEnd len="med" w="med" type="triangle"/>
            <a:tailEnd len="med" w="med" type="triangle"/>
          </a:ln>
        </p:spPr>
      </p:cxnSp>
      <p:sp>
        <p:nvSpPr>
          <p:cNvPr id="1144" name="Google Shape;1144;p11"/>
          <p:cNvSpPr txBox="1"/>
          <p:nvPr/>
        </p:nvSpPr>
        <p:spPr>
          <a:xfrm>
            <a:off x="875017" y="3874776"/>
            <a:ext cx="71266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WMS出</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仓时间点</a:t>
            </a:r>
            <a:endParaRPr/>
          </a:p>
        </p:txBody>
      </p:sp>
      <p:sp>
        <p:nvSpPr>
          <p:cNvPr id="1172" name="Google Shape;1172;p11"/>
          <p:cNvSpPr txBox="1"/>
          <p:nvPr/>
        </p:nvSpPr>
        <p:spPr>
          <a:xfrm>
            <a:off x="4610791" y="3972063"/>
            <a:ext cx="818488"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物料批次领用时间点</a:t>
            </a:r>
            <a:endParaRPr/>
          </a:p>
        </p:txBody>
      </p:sp>
      <p:sp>
        <p:nvSpPr>
          <p:cNvPr id="1148" name="Google Shape;1148;p11"/>
          <p:cNvSpPr/>
          <p:nvPr/>
        </p:nvSpPr>
        <p:spPr>
          <a:xfrm>
            <a:off x="4924725" y="3867920"/>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1173" name="Google Shape;1173;p11"/>
          <p:cNvSpPr txBox="1"/>
          <p:nvPr/>
        </p:nvSpPr>
        <p:spPr>
          <a:xfrm>
            <a:off x="3283501" y="3942187"/>
            <a:ext cx="99680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物料批次仓</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库移动时间点</a:t>
            </a:r>
            <a:endParaRPr/>
          </a:p>
        </p:txBody>
      </p:sp>
      <p:sp>
        <p:nvSpPr>
          <p:cNvPr id="1146" name="Google Shape;1146;p11"/>
          <p:cNvSpPr/>
          <p:nvPr/>
        </p:nvSpPr>
        <p:spPr>
          <a:xfrm>
            <a:off x="3663517" y="3868649"/>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Arial"/>
              <a:ea typeface="Arial"/>
              <a:cs typeface="Arial"/>
              <a:sym typeface="Arial"/>
            </a:endParaRPr>
          </a:p>
        </p:txBody>
      </p:sp>
      <p:sp>
        <p:nvSpPr>
          <p:cNvPr id="1174" name="Google Shape;1174;p11"/>
          <p:cNvSpPr txBox="1"/>
          <p:nvPr/>
        </p:nvSpPr>
        <p:spPr>
          <a:xfrm>
            <a:off x="5686425" y="3998332"/>
            <a:ext cx="12751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回温完成时间点</a:t>
            </a:r>
            <a:endParaRPr/>
          </a:p>
        </p:txBody>
      </p:sp>
      <p:sp>
        <p:nvSpPr>
          <p:cNvPr id="1175" name="Google Shape;1175;p11"/>
          <p:cNvSpPr txBox="1"/>
          <p:nvPr/>
        </p:nvSpPr>
        <p:spPr>
          <a:xfrm>
            <a:off x="7481923" y="3333572"/>
            <a:ext cx="144268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物料批次失效时间点</a:t>
            </a:r>
            <a:endParaRPr sz="1400">
              <a:solidFill>
                <a:schemeClr val="dk1"/>
              </a:solidFill>
              <a:latin typeface="Arial"/>
              <a:ea typeface="Arial"/>
              <a:cs typeface="Arial"/>
              <a:sym typeface="Arial"/>
            </a:endParaRPr>
          </a:p>
        </p:txBody>
      </p:sp>
      <p:sp>
        <p:nvSpPr>
          <p:cNvPr id="1176" name="Google Shape;1176;p11"/>
          <p:cNvSpPr/>
          <p:nvPr/>
        </p:nvSpPr>
        <p:spPr>
          <a:xfrm>
            <a:off x="7988802" y="3246998"/>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Arial"/>
              <a:ea typeface="Arial"/>
              <a:cs typeface="Arial"/>
              <a:sym typeface="Arial"/>
            </a:endParaRPr>
          </a:p>
        </p:txBody>
      </p:sp>
      <p:sp>
        <p:nvSpPr>
          <p:cNvPr id="1177" name="Google Shape;1177;p11"/>
          <p:cNvSpPr txBox="1"/>
          <p:nvPr/>
        </p:nvSpPr>
        <p:spPr>
          <a:xfrm>
            <a:off x="6409783" y="1695816"/>
            <a:ext cx="8585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曝光时间</a:t>
            </a:r>
            <a:endParaRPr sz="1800">
              <a:solidFill>
                <a:schemeClr val="dk1"/>
              </a:solidFill>
              <a:latin typeface="Arial"/>
              <a:ea typeface="Arial"/>
              <a:cs typeface="Arial"/>
              <a:sym typeface="Arial"/>
            </a:endParaRPr>
          </a:p>
        </p:txBody>
      </p:sp>
      <p:cxnSp>
        <p:nvCxnSpPr>
          <p:cNvPr id="1178" name="Google Shape;1178;p11"/>
          <p:cNvCxnSpPr/>
          <p:nvPr/>
        </p:nvCxnSpPr>
        <p:spPr>
          <a:xfrm>
            <a:off x="6275214" y="2285340"/>
            <a:ext cx="1772885" cy="0"/>
          </a:xfrm>
          <a:prstGeom prst="straightConnector1">
            <a:avLst/>
          </a:prstGeom>
          <a:noFill/>
          <a:ln cap="flat" cmpd="sng" w="9525">
            <a:solidFill>
              <a:srgbClr val="8297A6"/>
            </a:solidFill>
            <a:prstDash val="solid"/>
            <a:round/>
            <a:headEnd len="med" w="med" type="triangle"/>
            <a:tailEnd len="med" w="med" type="triangle"/>
          </a:ln>
        </p:spPr>
      </p:cxnSp>
      <p:cxnSp>
        <p:nvCxnSpPr>
          <p:cNvPr id="1179" name="Google Shape;1179;p11"/>
          <p:cNvCxnSpPr/>
          <p:nvPr/>
        </p:nvCxnSpPr>
        <p:spPr>
          <a:xfrm>
            <a:off x="586447" y="1370762"/>
            <a:ext cx="0" cy="3024554"/>
          </a:xfrm>
          <a:prstGeom prst="straightConnector1">
            <a:avLst/>
          </a:prstGeom>
          <a:noFill/>
          <a:ln cap="flat" cmpd="sng" w="9525">
            <a:solidFill>
              <a:srgbClr val="8297A6"/>
            </a:solidFill>
            <a:prstDash val="dashDot"/>
            <a:round/>
            <a:headEnd len="sm" w="sm" type="none"/>
            <a:tailEnd len="sm" w="sm" type="none"/>
          </a:ln>
        </p:spPr>
      </p:cxnSp>
      <p:cxnSp>
        <p:nvCxnSpPr>
          <p:cNvPr id="1180" name="Google Shape;1180;p11"/>
          <p:cNvCxnSpPr/>
          <p:nvPr/>
        </p:nvCxnSpPr>
        <p:spPr>
          <a:xfrm>
            <a:off x="582123" y="1409343"/>
            <a:ext cx="11135085" cy="0"/>
          </a:xfrm>
          <a:prstGeom prst="straightConnector1">
            <a:avLst/>
          </a:prstGeom>
          <a:noFill/>
          <a:ln cap="flat" cmpd="sng" w="9525">
            <a:solidFill>
              <a:srgbClr val="8297A6"/>
            </a:solidFill>
            <a:prstDash val="solid"/>
            <a:round/>
            <a:headEnd len="med" w="med" type="triangle"/>
            <a:tailEnd len="med" w="med" type="triangle"/>
          </a:ln>
        </p:spPr>
      </p:cxnSp>
      <p:sp>
        <p:nvSpPr>
          <p:cNvPr id="1181" name="Google Shape;1181;p11"/>
          <p:cNvSpPr txBox="1"/>
          <p:nvPr/>
        </p:nvSpPr>
        <p:spPr>
          <a:xfrm>
            <a:off x="144344" y="1585675"/>
            <a:ext cx="9968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物料供应商生产时间点</a:t>
            </a:r>
            <a:endParaRPr/>
          </a:p>
        </p:txBody>
      </p:sp>
      <p:sp>
        <p:nvSpPr>
          <p:cNvPr id="1182" name="Google Shape;1182;p11"/>
          <p:cNvSpPr/>
          <p:nvPr/>
        </p:nvSpPr>
        <p:spPr>
          <a:xfrm>
            <a:off x="524360" y="1512137"/>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183" name="Google Shape;1183;p11"/>
          <p:cNvSpPr txBox="1"/>
          <p:nvPr/>
        </p:nvSpPr>
        <p:spPr>
          <a:xfrm>
            <a:off x="2544389" y="1203645"/>
            <a:ext cx="9968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物料供应商制造有效期</a:t>
            </a:r>
            <a:endParaRPr/>
          </a:p>
        </p:txBody>
      </p:sp>
      <p:sp>
        <p:nvSpPr>
          <p:cNvPr id="1184" name="Google Shape;1184;p11"/>
          <p:cNvSpPr/>
          <p:nvPr/>
        </p:nvSpPr>
        <p:spPr>
          <a:xfrm>
            <a:off x="11662594" y="1496977"/>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185" name="Google Shape;1185;p11"/>
          <p:cNvSpPr txBox="1"/>
          <p:nvPr/>
        </p:nvSpPr>
        <p:spPr>
          <a:xfrm>
            <a:off x="10846004" y="1622811"/>
            <a:ext cx="9968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物料供应商制造有效期失效时间点</a:t>
            </a:r>
            <a:endParaRPr/>
          </a:p>
        </p:txBody>
      </p:sp>
      <p:cxnSp>
        <p:nvCxnSpPr>
          <p:cNvPr id="1186" name="Google Shape;1186;p11"/>
          <p:cNvCxnSpPr>
            <a:endCxn id="1187" idx="0"/>
          </p:cNvCxnSpPr>
          <p:nvPr/>
        </p:nvCxnSpPr>
        <p:spPr>
          <a:xfrm>
            <a:off x="10146063" y="1812888"/>
            <a:ext cx="300" cy="2054700"/>
          </a:xfrm>
          <a:prstGeom prst="straightConnector1">
            <a:avLst/>
          </a:prstGeom>
          <a:noFill/>
          <a:ln cap="flat" cmpd="sng" w="9525">
            <a:solidFill>
              <a:srgbClr val="8297A6"/>
            </a:solidFill>
            <a:prstDash val="dashDot"/>
            <a:round/>
            <a:headEnd len="sm" w="sm" type="none"/>
            <a:tailEnd len="sm" w="sm" type="none"/>
          </a:ln>
        </p:spPr>
      </p:cxnSp>
      <p:sp>
        <p:nvSpPr>
          <p:cNvPr id="1188" name="Google Shape;1188;p11"/>
          <p:cNvSpPr txBox="1"/>
          <p:nvPr/>
        </p:nvSpPr>
        <p:spPr>
          <a:xfrm>
            <a:off x="9704223" y="3941126"/>
            <a:ext cx="99680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物料批次退库移动时间点</a:t>
            </a:r>
            <a:endParaRPr/>
          </a:p>
        </p:txBody>
      </p:sp>
      <p:sp>
        <p:nvSpPr>
          <p:cNvPr id="1187" name="Google Shape;1187;p11"/>
          <p:cNvSpPr/>
          <p:nvPr/>
        </p:nvSpPr>
        <p:spPr>
          <a:xfrm>
            <a:off x="10084239" y="3867588"/>
            <a:ext cx="124248" cy="10711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Arial"/>
              <a:ea typeface="Arial"/>
              <a:cs typeface="Arial"/>
              <a:sym typeface="Arial"/>
            </a:endParaRPr>
          </a:p>
        </p:txBody>
      </p:sp>
      <p:cxnSp>
        <p:nvCxnSpPr>
          <p:cNvPr id="1189" name="Google Shape;1189;p11"/>
          <p:cNvCxnSpPr/>
          <p:nvPr/>
        </p:nvCxnSpPr>
        <p:spPr>
          <a:xfrm>
            <a:off x="7576616" y="1846070"/>
            <a:ext cx="0" cy="3024554"/>
          </a:xfrm>
          <a:prstGeom prst="straightConnector1">
            <a:avLst/>
          </a:prstGeom>
          <a:noFill/>
          <a:ln cap="flat" cmpd="sng" w="9525">
            <a:solidFill>
              <a:srgbClr val="8297A6"/>
            </a:solidFill>
            <a:prstDash val="dashDot"/>
            <a:round/>
            <a:headEnd len="sm" w="sm" type="none"/>
            <a:tailEnd len="sm" w="sm" type="none"/>
          </a:ln>
        </p:spPr>
      </p:cxnSp>
      <p:sp>
        <p:nvSpPr>
          <p:cNvPr id="1190" name="Google Shape;1190;p11"/>
          <p:cNvSpPr txBox="1"/>
          <p:nvPr/>
        </p:nvSpPr>
        <p:spPr>
          <a:xfrm>
            <a:off x="1839423" y="1958751"/>
            <a:ext cx="1352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退冰时间</a:t>
            </a:r>
            <a:endParaRPr sz="1800">
              <a:solidFill>
                <a:schemeClr val="dk1"/>
              </a:solidFill>
              <a:latin typeface="Arial"/>
              <a:ea typeface="Arial"/>
              <a:cs typeface="Arial"/>
              <a:sym typeface="Arial"/>
            </a:endParaRPr>
          </a:p>
        </p:txBody>
      </p:sp>
      <p:sp>
        <p:nvSpPr>
          <p:cNvPr id="1191" name="Google Shape;1191;p11"/>
          <p:cNvSpPr txBox="1"/>
          <p:nvPr/>
        </p:nvSpPr>
        <p:spPr>
          <a:xfrm>
            <a:off x="1672525" y="3601891"/>
            <a:ext cx="17959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凍庫到冷藏庫</a:t>
            </a:r>
            <a:endParaRPr sz="2000">
              <a:solidFill>
                <a:schemeClr val="dk1"/>
              </a:solidFill>
              <a:latin typeface="Arial"/>
              <a:ea typeface="Arial"/>
              <a:cs typeface="Arial"/>
              <a:sym typeface="Arial"/>
            </a:endParaRPr>
          </a:p>
        </p:txBody>
      </p:sp>
      <p:sp>
        <p:nvSpPr>
          <p:cNvPr id="1192" name="Google Shape;1192;p11"/>
          <p:cNvSpPr txBox="1"/>
          <p:nvPr/>
        </p:nvSpPr>
        <p:spPr>
          <a:xfrm>
            <a:off x="4794741" y="3335178"/>
            <a:ext cx="17959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冷藏庫到常溫</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1198" name="Google Shape;1198;p12"/>
          <p:cNvSpPr/>
          <p:nvPr/>
        </p:nvSpPr>
        <p:spPr>
          <a:xfrm>
            <a:off x="1156012" y="1630897"/>
            <a:ext cx="4508446" cy="1733995"/>
          </a:xfrm>
          <a:custGeom>
            <a:rect b="b" l="l" r="r" t="t"/>
            <a:pathLst>
              <a:path extrusionOk="0" h="1741061" w="2798730">
                <a:moveTo>
                  <a:pt x="0" y="0"/>
                </a:moveTo>
                <a:lnTo>
                  <a:pt x="2798730" y="0"/>
                </a:lnTo>
                <a:lnTo>
                  <a:pt x="2798730" y="1741061"/>
                </a:lnTo>
                <a:lnTo>
                  <a:pt x="0" y="1741061"/>
                </a:lnTo>
                <a:lnTo>
                  <a:pt x="0" y="0"/>
                </a:lnTo>
                <a:close/>
              </a:path>
            </a:pathLst>
          </a:custGeom>
          <a:solidFill>
            <a:srgbClr val="7EC1EA"/>
          </a:solidFill>
          <a:ln>
            <a:noFill/>
          </a:ln>
        </p:spPr>
      </p:sp>
      <p:sp>
        <p:nvSpPr>
          <p:cNvPr id="1199" name="Google Shape;1199;p12"/>
          <p:cNvSpPr/>
          <p:nvPr/>
        </p:nvSpPr>
        <p:spPr>
          <a:xfrm>
            <a:off x="1626549" y="1205438"/>
            <a:ext cx="311600" cy="364800"/>
          </a:xfrm>
          <a:custGeom>
            <a:rect b="b" l="l" r="r" t="t"/>
            <a:pathLst>
              <a:path extrusionOk="0" h="364800" w="311600">
                <a:moveTo>
                  <a:pt x="287797" y="25622"/>
                </a:moveTo>
                <a:lnTo>
                  <a:pt x="222192" y="25622"/>
                </a:lnTo>
                <a:lnTo>
                  <a:pt x="222192" y="36999"/>
                </a:lnTo>
                <a:cubicBezTo>
                  <a:pt x="222192" y="45607"/>
                  <a:pt x="230330" y="52463"/>
                  <a:pt x="239460" y="52463"/>
                </a:cubicBezTo>
                <a:lnTo>
                  <a:pt x="272401" y="52463"/>
                </a:lnTo>
                <a:cubicBezTo>
                  <a:pt x="278303" y="52463"/>
                  <a:pt x="283112" y="56884"/>
                  <a:pt x="283414" y="62382"/>
                </a:cubicBezTo>
                <a:lnTo>
                  <a:pt x="283489" y="328438"/>
                </a:lnTo>
                <a:cubicBezTo>
                  <a:pt x="283204" y="333669"/>
                  <a:pt x="278794" y="337829"/>
                  <a:pt x="273296" y="338213"/>
                </a:cubicBezTo>
                <a:lnTo>
                  <a:pt x="39226" y="338237"/>
                </a:lnTo>
                <a:cubicBezTo>
                  <a:pt x="33728" y="337854"/>
                  <a:pt x="29357" y="333606"/>
                  <a:pt x="29071" y="328375"/>
                </a:cubicBezTo>
                <a:lnTo>
                  <a:pt x="28996" y="62388"/>
                </a:lnTo>
                <a:cubicBezTo>
                  <a:pt x="29281" y="56889"/>
                  <a:pt x="34181" y="52463"/>
                  <a:pt x="40066" y="52463"/>
                </a:cubicBezTo>
                <a:lnTo>
                  <a:pt x="73024" y="52463"/>
                </a:lnTo>
                <a:cubicBezTo>
                  <a:pt x="82154" y="52463"/>
                  <a:pt x="89407" y="45607"/>
                  <a:pt x="89407" y="36999"/>
                </a:cubicBezTo>
                <a:lnTo>
                  <a:pt x="89407" y="25622"/>
                </a:lnTo>
                <a:lnTo>
                  <a:pt x="24670" y="25622"/>
                </a:lnTo>
                <a:cubicBezTo>
                  <a:pt x="11287" y="25622"/>
                  <a:pt x="0" y="35836"/>
                  <a:pt x="0" y="48457"/>
                </a:cubicBezTo>
                <a:lnTo>
                  <a:pt x="0" y="341582"/>
                </a:lnTo>
                <a:cubicBezTo>
                  <a:pt x="0" y="354191"/>
                  <a:pt x="11287" y="364800"/>
                  <a:pt x="24670" y="364800"/>
                </a:cubicBezTo>
                <a:lnTo>
                  <a:pt x="156234" y="364800"/>
                </a:lnTo>
                <a:lnTo>
                  <a:pt x="287797" y="364800"/>
                </a:lnTo>
                <a:cubicBezTo>
                  <a:pt x="301198" y="364800"/>
                  <a:pt x="311600" y="354191"/>
                  <a:pt x="311600" y="341582"/>
                </a:cubicBezTo>
                <a:lnTo>
                  <a:pt x="311600" y="48457"/>
                </a:lnTo>
                <a:cubicBezTo>
                  <a:pt x="311600" y="35836"/>
                  <a:pt x="301198" y="25622"/>
                  <a:pt x="287797" y="25622"/>
                </a:cubicBezTo>
                <a:close/>
                <a:moveTo>
                  <a:pt x="71261" y="104519"/>
                </a:moveTo>
                <a:lnTo>
                  <a:pt x="241225" y="104519"/>
                </a:lnTo>
                <a:cubicBezTo>
                  <a:pt x="239730" y="88252"/>
                  <a:pt x="232612" y="75685"/>
                  <a:pt x="216508" y="71695"/>
                </a:cubicBezTo>
                <a:cubicBezTo>
                  <a:pt x="216113" y="71597"/>
                  <a:pt x="215517" y="71349"/>
                  <a:pt x="215121" y="71254"/>
                </a:cubicBezTo>
                <a:cubicBezTo>
                  <a:pt x="204494" y="68469"/>
                  <a:pt x="196520" y="65030"/>
                  <a:pt x="196520" y="54352"/>
                </a:cubicBezTo>
                <a:lnTo>
                  <a:pt x="196520" y="37600"/>
                </a:lnTo>
                <a:cubicBezTo>
                  <a:pt x="196520" y="16830"/>
                  <a:pt x="178352" y="0"/>
                  <a:pt x="155800" y="0"/>
                </a:cubicBezTo>
                <a:cubicBezTo>
                  <a:pt x="133248" y="0"/>
                  <a:pt x="115079" y="16830"/>
                  <a:pt x="115079" y="37600"/>
                </a:cubicBezTo>
                <a:lnTo>
                  <a:pt x="115079" y="54352"/>
                </a:lnTo>
                <a:cubicBezTo>
                  <a:pt x="115079" y="65030"/>
                  <a:pt x="107473" y="68316"/>
                  <a:pt x="96846" y="71101"/>
                </a:cubicBezTo>
                <a:cubicBezTo>
                  <a:pt x="96450" y="71197"/>
                  <a:pt x="96138" y="71597"/>
                  <a:pt x="95726" y="71695"/>
                </a:cubicBezTo>
                <a:cubicBezTo>
                  <a:pt x="79623" y="75685"/>
                  <a:pt x="72966" y="88252"/>
                  <a:pt x="71261" y="104519"/>
                </a:cubicBezTo>
                <a:close/>
                <a:moveTo>
                  <a:pt x="156234" y="26349"/>
                </a:moveTo>
                <a:cubicBezTo>
                  <a:pt x="162975" y="26349"/>
                  <a:pt x="168442" y="31388"/>
                  <a:pt x="168442" y="37600"/>
                </a:cubicBezTo>
                <a:cubicBezTo>
                  <a:pt x="168442" y="43826"/>
                  <a:pt x="162975" y="48865"/>
                  <a:pt x="156234" y="48865"/>
                </a:cubicBezTo>
                <a:cubicBezTo>
                  <a:pt x="149494" y="48865"/>
                  <a:pt x="144042" y="43826"/>
                  <a:pt x="144042" y="37600"/>
                </a:cubicBezTo>
                <a:cubicBezTo>
                  <a:pt x="144042" y="31388"/>
                  <a:pt x="149494" y="26349"/>
                  <a:pt x="156234" y="26349"/>
                </a:cubicBezTo>
                <a:close/>
                <a:moveTo>
                  <a:pt x="63737" y="179798"/>
                </a:moveTo>
                <a:lnTo>
                  <a:pt x="247864" y="179798"/>
                </a:lnTo>
                <a:lnTo>
                  <a:pt x="247864" y="153770"/>
                </a:lnTo>
                <a:lnTo>
                  <a:pt x="63737" y="153770"/>
                </a:lnTo>
                <a:lnTo>
                  <a:pt x="63737" y="179798"/>
                </a:lnTo>
                <a:close/>
                <a:moveTo>
                  <a:pt x="63737" y="294764"/>
                </a:moveTo>
                <a:lnTo>
                  <a:pt x="205373" y="294764"/>
                </a:lnTo>
                <a:lnTo>
                  <a:pt x="205373" y="268736"/>
                </a:lnTo>
                <a:lnTo>
                  <a:pt x="63737" y="268736"/>
                </a:lnTo>
                <a:lnTo>
                  <a:pt x="63737" y="294764"/>
                </a:lnTo>
                <a:close/>
                <a:moveTo>
                  <a:pt x="63737" y="237281"/>
                </a:moveTo>
                <a:lnTo>
                  <a:pt x="247864" y="237281"/>
                </a:lnTo>
                <a:lnTo>
                  <a:pt x="247864" y="211253"/>
                </a:lnTo>
                <a:lnTo>
                  <a:pt x="63737" y="211253"/>
                </a:lnTo>
                <a:lnTo>
                  <a:pt x="63737" y="237281"/>
                </a:lnTo>
                <a:close/>
              </a:path>
            </a:pathLst>
          </a:custGeom>
          <a:solidFill>
            <a:srgbClr val="7EC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2"/>
          <p:cNvSpPr/>
          <p:nvPr/>
        </p:nvSpPr>
        <p:spPr>
          <a:xfrm>
            <a:off x="6235960" y="1630897"/>
            <a:ext cx="4508446" cy="1733995"/>
          </a:xfrm>
          <a:custGeom>
            <a:rect b="b" l="l" r="r" t="t"/>
            <a:pathLst>
              <a:path extrusionOk="0" h="1741061" w="2798730">
                <a:moveTo>
                  <a:pt x="0" y="0"/>
                </a:moveTo>
                <a:lnTo>
                  <a:pt x="2798730" y="0"/>
                </a:lnTo>
                <a:lnTo>
                  <a:pt x="2798730" y="1741061"/>
                </a:lnTo>
                <a:lnTo>
                  <a:pt x="0" y="1741061"/>
                </a:lnTo>
                <a:lnTo>
                  <a:pt x="0" y="0"/>
                </a:lnTo>
                <a:close/>
              </a:path>
            </a:pathLst>
          </a:custGeom>
          <a:solidFill>
            <a:srgbClr val="83D391"/>
          </a:solidFill>
          <a:ln>
            <a:noFill/>
          </a:ln>
        </p:spPr>
      </p:sp>
      <p:sp>
        <p:nvSpPr>
          <p:cNvPr id="1201" name="Google Shape;1201;p12"/>
          <p:cNvSpPr/>
          <p:nvPr/>
        </p:nvSpPr>
        <p:spPr>
          <a:xfrm>
            <a:off x="1156011" y="4302002"/>
            <a:ext cx="4508447" cy="1661513"/>
          </a:xfrm>
          <a:custGeom>
            <a:rect b="b" l="l" r="r" t="t"/>
            <a:pathLst>
              <a:path extrusionOk="0" h="1852941" w="2798730">
                <a:moveTo>
                  <a:pt x="0" y="0"/>
                </a:moveTo>
                <a:lnTo>
                  <a:pt x="2798730" y="0"/>
                </a:lnTo>
                <a:lnTo>
                  <a:pt x="2798730" y="1852941"/>
                </a:lnTo>
                <a:lnTo>
                  <a:pt x="0" y="1852941"/>
                </a:lnTo>
                <a:lnTo>
                  <a:pt x="0" y="0"/>
                </a:lnTo>
                <a:close/>
              </a:path>
            </a:pathLst>
          </a:custGeom>
          <a:solidFill>
            <a:srgbClr val="F1C253"/>
          </a:solidFill>
          <a:ln>
            <a:noFill/>
          </a:ln>
        </p:spPr>
      </p:sp>
      <p:sp>
        <p:nvSpPr>
          <p:cNvPr id="1202" name="Google Shape;1202;p12"/>
          <p:cNvSpPr/>
          <p:nvPr/>
        </p:nvSpPr>
        <p:spPr>
          <a:xfrm>
            <a:off x="6575789" y="3833447"/>
            <a:ext cx="426806" cy="377580"/>
          </a:xfrm>
          <a:custGeom>
            <a:rect b="b" l="l" r="r" t="t"/>
            <a:pathLst>
              <a:path extrusionOk="0" h="377580" w="426806">
                <a:moveTo>
                  <a:pt x="0" y="377580"/>
                </a:moveTo>
                <a:lnTo>
                  <a:pt x="213403" y="0"/>
                </a:lnTo>
                <a:lnTo>
                  <a:pt x="426806" y="377580"/>
                </a:lnTo>
                <a:lnTo>
                  <a:pt x="0" y="377580"/>
                </a:lnTo>
                <a:close/>
                <a:moveTo>
                  <a:pt x="240034" y="281245"/>
                </a:moveTo>
                <a:lnTo>
                  <a:pt x="186773" y="281245"/>
                </a:lnTo>
                <a:lnTo>
                  <a:pt x="186773" y="318166"/>
                </a:lnTo>
                <a:lnTo>
                  <a:pt x="240034" y="318166"/>
                </a:lnTo>
                <a:lnTo>
                  <a:pt x="240034" y="281245"/>
                </a:lnTo>
                <a:close/>
                <a:moveTo>
                  <a:pt x="240034" y="145871"/>
                </a:moveTo>
                <a:lnTo>
                  <a:pt x="186773" y="145871"/>
                </a:lnTo>
                <a:lnTo>
                  <a:pt x="193430" y="256632"/>
                </a:lnTo>
                <a:lnTo>
                  <a:pt x="233376" y="256632"/>
                </a:lnTo>
                <a:lnTo>
                  <a:pt x="240034" y="145871"/>
                </a:lnTo>
                <a:close/>
              </a:path>
            </a:pathLst>
          </a:custGeom>
          <a:solidFill>
            <a:srgbClr val="F48960"/>
          </a:solidFill>
          <a:ln>
            <a:noFill/>
          </a:ln>
        </p:spPr>
      </p:sp>
      <p:sp>
        <p:nvSpPr>
          <p:cNvPr id="1203" name="Google Shape;1203;p12"/>
          <p:cNvSpPr/>
          <p:nvPr/>
        </p:nvSpPr>
        <p:spPr>
          <a:xfrm>
            <a:off x="1626730" y="3854499"/>
            <a:ext cx="286870" cy="377580"/>
          </a:xfrm>
          <a:custGeom>
            <a:rect b="b" l="l" r="r" t="t"/>
            <a:pathLst>
              <a:path extrusionOk="0" h="377580" w="286870">
                <a:moveTo>
                  <a:pt x="65198" y="0"/>
                </a:moveTo>
                <a:lnTo>
                  <a:pt x="132759" y="150694"/>
                </a:lnTo>
                <a:cubicBezTo>
                  <a:pt x="100163" y="153752"/>
                  <a:pt x="71413" y="170658"/>
                  <a:pt x="51998" y="195725"/>
                </a:cubicBezTo>
                <a:lnTo>
                  <a:pt x="0" y="82368"/>
                </a:lnTo>
                <a:lnTo>
                  <a:pt x="65198" y="0"/>
                </a:lnTo>
                <a:close/>
                <a:moveTo>
                  <a:pt x="152089" y="0"/>
                </a:moveTo>
                <a:lnTo>
                  <a:pt x="90555" y="0"/>
                </a:lnTo>
                <a:lnTo>
                  <a:pt x="125305" y="76943"/>
                </a:lnTo>
                <a:lnTo>
                  <a:pt x="143435" y="76943"/>
                </a:lnTo>
                <a:lnTo>
                  <a:pt x="161565" y="76943"/>
                </a:lnTo>
                <a:lnTo>
                  <a:pt x="196315" y="0"/>
                </a:lnTo>
                <a:lnTo>
                  <a:pt x="152089" y="0"/>
                </a:lnTo>
                <a:close/>
                <a:moveTo>
                  <a:pt x="143435" y="166877"/>
                </a:moveTo>
                <a:cubicBezTo>
                  <a:pt x="87490" y="166877"/>
                  <a:pt x="42138" y="214045"/>
                  <a:pt x="42138" y="272228"/>
                </a:cubicBezTo>
                <a:cubicBezTo>
                  <a:pt x="42138" y="330412"/>
                  <a:pt x="87490" y="377580"/>
                  <a:pt x="143435" y="377580"/>
                </a:cubicBezTo>
                <a:cubicBezTo>
                  <a:pt x="199380" y="377580"/>
                  <a:pt x="244732" y="330412"/>
                  <a:pt x="244732" y="272228"/>
                </a:cubicBezTo>
                <a:cubicBezTo>
                  <a:pt x="244732" y="214045"/>
                  <a:pt x="199380" y="166877"/>
                  <a:pt x="143435" y="166877"/>
                </a:cubicBezTo>
                <a:close/>
                <a:moveTo>
                  <a:pt x="143435" y="351242"/>
                </a:moveTo>
                <a:cubicBezTo>
                  <a:pt x="101476" y="351242"/>
                  <a:pt x="67462" y="315867"/>
                  <a:pt x="67462" y="272228"/>
                </a:cubicBezTo>
                <a:cubicBezTo>
                  <a:pt x="67462" y="228590"/>
                  <a:pt x="101476" y="193215"/>
                  <a:pt x="143435" y="193215"/>
                </a:cubicBezTo>
                <a:cubicBezTo>
                  <a:pt x="185394" y="193215"/>
                  <a:pt x="219408" y="228590"/>
                  <a:pt x="219408" y="272228"/>
                </a:cubicBezTo>
                <a:cubicBezTo>
                  <a:pt x="219408" y="315867"/>
                  <a:pt x="185394" y="351242"/>
                  <a:pt x="143435" y="351242"/>
                </a:cubicBezTo>
                <a:close/>
                <a:moveTo>
                  <a:pt x="143435" y="212088"/>
                </a:moveTo>
                <a:cubicBezTo>
                  <a:pt x="111550" y="212088"/>
                  <a:pt x="85609" y="239067"/>
                  <a:pt x="85609" y="272228"/>
                </a:cubicBezTo>
                <a:cubicBezTo>
                  <a:pt x="85609" y="305390"/>
                  <a:pt x="111550" y="332369"/>
                  <a:pt x="143435" y="332369"/>
                </a:cubicBezTo>
                <a:cubicBezTo>
                  <a:pt x="175320" y="332369"/>
                  <a:pt x="201261" y="305390"/>
                  <a:pt x="201261" y="272228"/>
                </a:cubicBezTo>
                <a:cubicBezTo>
                  <a:pt x="201261" y="239067"/>
                  <a:pt x="175320" y="212088"/>
                  <a:pt x="143435" y="212088"/>
                </a:cubicBezTo>
                <a:close/>
                <a:moveTo>
                  <a:pt x="221672" y="0"/>
                </a:moveTo>
                <a:lnTo>
                  <a:pt x="154111" y="150694"/>
                </a:lnTo>
                <a:cubicBezTo>
                  <a:pt x="186707" y="153752"/>
                  <a:pt x="215456" y="170658"/>
                  <a:pt x="234872" y="195725"/>
                </a:cubicBezTo>
                <a:lnTo>
                  <a:pt x="286870" y="82368"/>
                </a:lnTo>
                <a:lnTo>
                  <a:pt x="221672" y="0"/>
                </a:lnTo>
                <a:close/>
              </a:path>
            </a:pathLst>
          </a:custGeom>
          <a:solidFill>
            <a:srgbClr val="F1C253"/>
          </a:solidFill>
          <a:ln cap="flat" cmpd="sng" w="9525">
            <a:solidFill>
              <a:srgbClr val="F1C25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2"/>
          <p:cNvSpPr/>
          <p:nvPr/>
        </p:nvSpPr>
        <p:spPr>
          <a:xfrm>
            <a:off x="6235959" y="4302002"/>
            <a:ext cx="4446171" cy="1661513"/>
          </a:xfrm>
          <a:custGeom>
            <a:rect b="b" l="l" r="r" t="t"/>
            <a:pathLst>
              <a:path extrusionOk="0" h="1852941" w="2798730">
                <a:moveTo>
                  <a:pt x="0" y="0"/>
                </a:moveTo>
                <a:lnTo>
                  <a:pt x="2798730" y="0"/>
                </a:lnTo>
                <a:lnTo>
                  <a:pt x="2798730" y="1852941"/>
                </a:lnTo>
                <a:lnTo>
                  <a:pt x="0" y="1852941"/>
                </a:lnTo>
                <a:lnTo>
                  <a:pt x="0" y="0"/>
                </a:lnTo>
                <a:close/>
              </a:path>
            </a:pathLst>
          </a:custGeom>
          <a:solidFill>
            <a:srgbClr val="FF9269"/>
          </a:solidFill>
          <a:ln>
            <a:noFill/>
          </a:ln>
        </p:spPr>
      </p:sp>
      <p:sp>
        <p:nvSpPr>
          <p:cNvPr id="1205" name="Google Shape;1205;p12"/>
          <p:cNvSpPr/>
          <p:nvPr/>
        </p:nvSpPr>
        <p:spPr>
          <a:xfrm>
            <a:off x="6557995" y="1227935"/>
            <a:ext cx="417999" cy="326800"/>
          </a:xfrm>
          <a:custGeom>
            <a:rect b="b" l="l" r="r" t="t"/>
            <a:pathLst>
              <a:path extrusionOk="0" h="326800" w="417999">
                <a:moveTo>
                  <a:pt x="56305" y="326800"/>
                </a:moveTo>
                <a:cubicBezTo>
                  <a:pt x="28737" y="322253"/>
                  <a:pt x="17797" y="312356"/>
                  <a:pt x="9350" y="297701"/>
                </a:cubicBezTo>
                <a:cubicBezTo>
                  <a:pt x="-9235" y="265459"/>
                  <a:pt x="5218" y="213082"/>
                  <a:pt x="7603" y="205561"/>
                </a:cubicBezTo>
                <a:cubicBezTo>
                  <a:pt x="19645" y="167591"/>
                  <a:pt x="45188" y="156108"/>
                  <a:pt x="61229" y="152693"/>
                </a:cubicBezTo>
                <a:cubicBezTo>
                  <a:pt x="79840" y="172298"/>
                  <a:pt x="107224" y="184686"/>
                  <a:pt x="137757" y="184686"/>
                </a:cubicBezTo>
                <a:cubicBezTo>
                  <a:pt x="168290" y="184686"/>
                  <a:pt x="195674" y="172298"/>
                  <a:pt x="214284" y="152693"/>
                </a:cubicBezTo>
                <a:cubicBezTo>
                  <a:pt x="230325" y="156108"/>
                  <a:pt x="255869" y="167591"/>
                  <a:pt x="267910" y="205561"/>
                </a:cubicBezTo>
                <a:cubicBezTo>
                  <a:pt x="270296" y="213082"/>
                  <a:pt x="284749" y="265459"/>
                  <a:pt x="266164" y="297701"/>
                </a:cubicBezTo>
                <a:cubicBezTo>
                  <a:pt x="257716" y="312356"/>
                  <a:pt x="246777" y="322254"/>
                  <a:pt x="219208" y="326800"/>
                </a:cubicBezTo>
                <a:lnTo>
                  <a:pt x="56305" y="326800"/>
                </a:lnTo>
                <a:close/>
                <a:moveTo>
                  <a:pt x="137757" y="151678"/>
                </a:moveTo>
                <a:cubicBezTo>
                  <a:pt x="178718" y="151678"/>
                  <a:pt x="211924" y="117723"/>
                  <a:pt x="211924" y="75839"/>
                </a:cubicBezTo>
                <a:cubicBezTo>
                  <a:pt x="211924" y="33954"/>
                  <a:pt x="178718" y="0"/>
                  <a:pt x="137757" y="0"/>
                </a:cubicBezTo>
                <a:cubicBezTo>
                  <a:pt x="96795" y="0"/>
                  <a:pt x="63589" y="33954"/>
                  <a:pt x="63589" y="75839"/>
                </a:cubicBezTo>
                <a:cubicBezTo>
                  <a:pt x="63589" y="117723"/>
                  <a:pt x="96795" y="151678"/>
                  <a:pt x="137757" y="151678"/>
                </a:cubicBezTo>
                <a:close/>
                <a:moveTo>
                  <a:pt x="379160" y="256256"/>
                </a:moveTo>
                <a:cubicBezTo>
                  <a:pt x="398177" y="253119"/>
                  <a:pt x="405723" y="246293"/>
                  <a:pt x="411549" y="236183"/>
                </a:cubicBezTo>
                <a:cubicBezTo>
                  <a:pt x="424370" y="213944"/>
                  <a:pt x="414400" y="177815"/>
                  <a:pt x="412755" y="172628"/>
                </a:cubicBezTo>
                <a:cubicBezTo>
                  <a:pt x="404448" y="146437"/>
                  <a:pt x="386829" y="138516"/>
                  <a:pt x="375764" y="136159"/>
                </a:cubicBezTo>
                <a:cubicBezTo>
                  <a:pt x="362927" y="149683"/>
                  <a:pt x="344038" y="158228"/>
                  <a:pt x="322976" y="158228"/>
                </a:cubicBezTo>
                <a:cubicBezTo>
                  <a:pt x="301916" y="158228"/>
                  <a:pt x="283027" y="149683"/>
                  <a:pt x="270190" y="136159"/>
                </a:cubicBezTo>
                <a:cubicBezTo>
                  <a:pt x="264078" y="137461"/>
                  <a:pt x="255967" y="140460"/>
                  <a:pt x="248529" y="147299"/>
                </a:cubicBezTo>
                <a:cubicBezTo>
                  <a:pt x="262418" y="154169"/>
                  <a:pt x="277694" y="167775"/>
                  <a:pt x="286214" y="194637"/>
                </a:cubicBezTo>
                <a:cubicBezTo>
                  <a:pt x="287928" y="200044"/>
                  <a:pt x="295879" y="228631"/>
                  <a:pt x="293310" y="256256"/>
                </a:cubicBezTo>
                <a:lnTo>
                  <a:pt x="379160" y="256256"/>
                </a:lnTo>
                <a:close/>
                <a:moveTo>
                  <a:pt x="-18933" y="256256"/>
                </a:moveTo>
                <a:close/>
                <a:moveTo>
                  <a:pt x="3696" y="83147"/>
                </a:moveTo>
                <a:close/>
                <a:moveTo>
                  <a:pt x="374137" y="83147"/>
                </a:moveTo>
                <a:cubicBezTo>
                  <a:pt x="374137" y="54256"/>
                  <a:pt x="351232" y="30835"/>
                  <a:pt x="322976" y="30835"/>
                </a:cubicBezTo>
                <a:cubicBezTo>
                  <a:pt x="294723" y="30835"/>
                  <a:pt x="271817" y="54256"/>
                  <a:pt x="271817" y="83147"/>
                </a:cubicBezTo>
                <a:cubicBezTo>
                  <a:pt x="271817" y="112038"/>
                  <a:pt x="294723" y="135459"/>
                  <a:pt x="322976" y="135459"/>
                </a:cubicBezTo>
                <a:cubicBezTo>
                  <a:pt x="351232" y="135459"/>
                  <a:pt x="374137" y="112038"/>
                  <a:pt x="374137" y="83147"/>
                </a:cubicBezTo>
                <a:close/>
              </a:path>
            </a:pathLst>
          </a:custGeom>
          <a:solidFill>
            <a:srgbClr val="83D3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2"/>
          <p:cNvSpPr txBox="1"/>
          <p:nvPr/>
        </p:nvSpPr>
        <p:spPr>
          <a:xfrm>
            <a:off x="2031455" y="1126228"/>
            <a:ext cx="1632857"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icrosoft Yahei"/>
                <a:ea typeface="Microsoft Yahei"/>
                <a:cs typeface="Microsoft Yahei"/>
                <a:sym typeface="Microsoft Yahei"/>
              </a:rPr>
              <a:t>工藝</a:t>
            </a:r>
            <a:endParaRPr/>
          </a:p>
        </p:txBody>
      </p:sp>
      <p:sp>
        <p:nvSpPr>
          <p:cNvPr id="1207" name="Google Shape;1207;p12"/>
          <p:cNvSpPr txBox="1"/>
          <p:nvPr/>
        </p:nvSpPr>
        <p:spPr>
          <a:xfrm>
            <a:off x="7097977" y="1107677"/>
            <a:ext cx="1632857"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icrosoft Yahei"/>
                <a:ea typeface="Microsoft Yahei"/>
                <a:cs typeface="Microsoft Yahei"/>
                <a:sym typeface="Microsoft Yahei"/>
              </a:rPr>
              <a:t>成本</a:t>
            </a:r>
            <a:endParaRPr/>
          </a:p>
        </p:txBody>
      </p:sp>
      <p:sp>
        <p:nvSpPr>
          <p:cNvPr id="1208" name="Google Shape;1208;p12"/>
          <p:cNvSpPr txBox="1"/>
          <p:nvPr/>
        </p:nvSpPr>
        <p:spPr>
          <a:xfrm>
            <a:off x="2031455" y="3760627"/>
            <a:ext cx="1632857"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icrosoft Yahei"/>
                <a:ea typeface="Microsoft Yahei"/>
                <a:cs typeface="Microsoft Yahei"/>
                <a:sym typeface="Microsoft Yahei"/>
              </a:rPr>
              <a:t>交付</a:t>
            </a:r>
            <a:endParaRPr/>
          </a:p>
        </p:txBody>
      </p:sp>
      <p:sp>
        <p:nvSpPr>
          <p:cNvPr id="1209" name="Google Shape;1209;p12"/>
          <p:cNvSpPr txBox="1"/>
          <p:nvPr/>
        </p:nvSpPr>
        <p:spPr>
          <a:xfrm>
            <a:off x="7097976" y="3760627"/>
            <a:ext cx="1632857"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icrosoft Yahei"/>
                <a:ea typeface="Microsoft Yahei"/>
                <a:cs typeface="Microsoft Yahei"/>
                <a:sym typeface="Microsoft Yahei"/>
              </a:rPr>
              <a:t>追溯</a:t>
            </a:r>
            <a:endParaRPr/>
          </a:p>
        </p:txBody>
      </p:sp>
      <p:sp>
        <p:nvSpPr>
          <p:cNvPr id="1210" name="Google Shape;1210;p12"/>
          <p:cNvSpPr txBox="1"/>
          <p:nvPr/>
        </p:nvSpPr>
        <p:spPr>
          <a:xfrm>
            <a:off x="1343608" y="1846101"/>
            <a:ext cx="4058816" cy="1076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線路精度提升，SLP工藝</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自動化生產，減少人員參與</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參數自動化下發與檢查</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良率提升</a:t>
            </a:r>
            <a:endParaRPr/>
          </a:p>
        </p:txBody>
      </p:sp>
      <p:sp>
        <p:nvSpPr>
          <p:cNvPr id="1211" name="Google Shape;1211;p12"/>
          <p:cNvSpPr txBox="1"/>
          <p:nvPr/>
        </p:nvSpPr>
        <p:spPr>
          <a:xfrm>
            <a:off x="6460774" y="1899019"/>
            <a:ext cx="4058816" cy="8299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現場人力減少</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工序在製品結存降低</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紙質表單SOP等減少</a:t>
            </a:r>
            <a:endParaRPr sz="1600">
              <a:solidFill>
                <a:schemeClr val="dk1"/>
              </a:solidFill>
              <a:latin typeface="Microsoft Yahei"/>
              <a:ea typeface="Microsoft Yahei"/>
              <a:cs typeface="Microsoft Yahei"/>
              <a:sym typeface="Microsoft Yahei"/>
            </a:endParaRPr>
          </a:p>
        </p:txBody>
      </p:sp>
      <p:sp>
        <p:nvSpPr>
          <p:cNvPr id="1212" name="Google Shape;1212;p12"/>
          <p:cNvSpPr txBox="1"/>
          <p:nvPr/>
        </p:nvSpPr>
        <p:spPr>
          <a:xfrm>
            <a:off x="1380826" y="4614227"/>
            <a:ext cx="4058816" cy="8299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整體Leadtime縮短，快速交付</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少量多樣模式工單排產，效率最大化</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樣品急單插單管理，交期保證</a:t>
            </a:r>
            <a:endParaRPr sz="1600">
              <a:solidFill>
                <a:schemeClr val="dk1"/>
              </a:solidFill>
              <a:latin typeface="Microsoft Yahei"/>
              <a:ea typeface="Microsoft Yahei"/>
              <a:cs typeface="Microsoft Yahei"/>
              <a:sym typeface="Microsoft Yahei"/>
            </a:endParaRPr>
          </a:p>
        </p:txBody>
      </p:sp>
      <p:sp>
        <p:nvSpPr>
          <p:cNvPr id="1213" name="Google Shape;1213;p12"/>
          <p:cNvSpPr txBox="1"/>
          <p:nvPr/>
        </p:nvSpPr>
        <p:spPr>
          <a:xfrm>
            <a:off x="6458155" y="4621960"/>
            <a:ext cx="4058816" cy="82994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5M1E全方位追溯</a:t>
            </a:r>
            <a:endParaRPr sz="16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異常品快速Sorting</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Microsoft Yahei"/>
                <a:ea typeface="Microsoft Yahei"/>
                <a:cs typeface="Microsoft Yahei"/>
                <a:sym typeface="Microsoft Yahei"/>
              </a:rPr>
              <a:t>風險範圍快速鎖定</a:t>
            </a:r>
            <a:endParaRPr sz="1600">
              <a:solidFill>
                <a:schemeClr val="dk1"/>
              </a:solidFill>
              <a:latin typeface="Microsoft Yahei"/>
              <a:ea typeface="Microsoft Yahei"/>
              <a:cs typeface="Microsoft Yahei"/>
              <a:sym typeface="Microsoft Yahei"/>
            </a:endParaRPr>
          </a:p>
        </p:txBody>
      </p:sp>
      <p:sp>
        <p:nvSpPr>
          <p:cNvPr id="1214" name="Google Shape;1214;p12"/>
          <p:cNvSpPr txBox="1"/>
          <p:nvPr/>
        </p:nvSpPr>
        <p:spPr>
          <a:xfrm>
            <a:off x="0" y="-1"/>
            <a:ext cx="12192000" cy="14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200">
              <a:solidFill>
                <a:srgbClr val="00646E"/>
              </a:solidFill>
              <a:latin typeface="Arial"/>
              <a:ea typeface="Arial"/>
              <a:cs typeface="Arial"/>
              <a:sym typeface="Arial"/>
            </a:endParaRPr>
          </a:p>
        </p:txBody>
      </p:sp>
      <p:sp>
        <p:nvSpPr>
          <p:cNvPr id="1215" name="Google Shape;1215;p12"/>
          <p:cNvSpPr/>
          <p:nvPr/>
        </p:nvSpPr>
        <p:spPr>
          <a:xfrm>
            <a:off x="-10193" y="-76163"/>
            <a:ext cx="12192000" cy="1589576"/>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企業競爭力提升</a:t>
            </a:r>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13"/>
          <p:cNvPicPr preferRelativeResize="0"/>
          <p:nvPr/>
        </p:nvPicPr>
        <p:blipFill rotWithShape="1">
          <a:blip r:embed="rId3">
            <a:alphaModFix/>
          </a:blip>
          <a:srcRect b="0" l="0" r="0" t="0"/>
          <a:stretch/>
        </p:blipFill>
        <p:spPr>
          <a:xfrm>
            <a:off x="0" y="3874"/>
            <a:ext cx="12232545" cy="6877368"/>
          </a:xfrm>
          <a:prstGeom prst="rect">
            <a:avLst/>
          </a:prstGeom>
          <a:noFill/>
          <a:ln>
            <a:noFill/>
          </a:ln>
        </p:spPr>
      </p:pic>
      <p:sp>
        <p:nvSpPr>
          <p:cNvPr id="1221" name="Google Shape;1221;p13"/>
          <p:cNvSpPr/>
          <p:nvPr/>
        </p:nvSpPr>
        <p:spPr>
          <a:xfrm>
            <a:off x="959006" y="4544253"/>
            <a:ext cx="708152" cy="716636"/>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AF235F"/>
                </a:solidFill>
                <a:latin typeface="Arial"/>
                <a:ea typeface="Arial"/>
                <a:cs typeface="Arial"/>
                <a:sym typeface="Arial"/>
              </a:rPr>
              <a:t>2</a:t>
            </a:r>
            <a:endParaRPr b="1" sz="4800">
              <a:solidFill>
                <a:srgbClr val="AF235F"/>
              </a:solidFill>
              <a:latin typeface="Arial"/>
              <a:ea typeface="Arial"/>
              <a:cs typeface="Arial"/>
              <a:sym typeface="Arial"/>
            </a:endParaRPr>
          </a:p>
        </p:txBody>
      </p:sp>
      <p:sp>
        <p:nvSpPr>
          <p:cNvPr id="1222" name="Google Shape;1222;p13"/>
          <p:cNvSpPr txBox="1"/>
          <p:nvPr/>
        </p:nvSpPr>
        <p:spPr>
          <a:xfrm>
            <a:off x="1923068" y="4422070"/>
            <a:ext cx="9002598"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rgbClr val="FFFFFF"/>
                </a:solidFill>
                <a:latin typeface="Arial"/>
                <a:ea typeface="Arial"/>
                <a:cs typeface="Arial"/>
                <a:sym typeface="Arial"/>
              </a:rPr>
              <a:t>ABF載</a:t>
            </a:r>
            <a:r>
              <a:rPr b="1" lang="en-US" sz="3600">
                <a:solidFill>
                  <a:schemeClr val="lt1"/>
                </a:solidFill>
                <a:latin typeface="Arial"/>
                <a:ea typeface="Arial"/>
                <a:cs typeface="Arial"/>
                <a:sym typeface="Arial"/>
              </a:rPr>
              <a:t>板</a:t>
            </a:r>
            <a:r>
              <a:rPr b="1" lang="en-US" sz="3600">
                <a:solidFill>
                  <a:srgbClr val="FFFFFF"/>
                </a:solidFill>
                <a:latin typeface="Arial"/>
                <a:ea typeface="Arial"/>
                <a:cs typeface="Arial"/>
                <a:sym typeface="Arial"/>
              </a:rPr>
              <a:t>行業最佳實踐方案介紹</a:t>
            </a:r>
            <a:endParaRPr b="1" sz="3600">
              <a:solidFill>
                <a:srgbClr val="FFFFFF"/>
              </a:solidFill>
              <a:latin typeface="Arial"/>
              <a:ea typeface="Arial"/>
              <a:cs typeface="Arial"/>
              <a:sym typeface="Arial"/>
            </a:endParaRPr>
          </a:p>
        </p:txBody>
      </p:sp>
      <p:sp>
        <p:nvSpPr>
          <p:cNvPr id="1223" name="Google Shape;1223;p1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4"/>
          <p:cNvSpPr txBox="1"/>
          <p:nvPr>
            <p:ph idx="4294967295" type="title"/>
          </p:nvPr>
        </p:nvSpPr>
        <p:spPr>
          <a:xfrm>
            <a:off x="0" y="-199414"/>
            <a:ext cx="12192000" cy="1639277"/>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景碩 智慧製造工廠目標</a:t>
            </a:r>
            <a:br>
              <a:rPr lang="en-US">
                <a:latin typeface="Arial"/>
                <a:ea typeface="Arial"/>
                <a:cs typeface="Arial"/>
                <a:sym typeface="Arial"/>
              </a:rPr>
            </a:br>
            <a:r>
              <a:rPr b="0" lang="en-US" sz="1400">
                <a:solidFill>
                  <a:srgbClr val="002060"/>
                </a:solidFill>
                <a:latin typeface="Arial"/>
                <a:ea typeface="Arial"/>
                <a:cs typeface="Arial"/>
                <a:sym typeface="Arial"/>
              </a:rPr>
              <a:t>以</a:t>
            </a:r>
            <a:r>
              <a:rPr b="0" lang="en-US" sz="1400">
                <a:solidFill>
                  <a:srgbClr val="FF0000"/>
                </a:solidFill>
                <a:latin typeface="Arial"/>
                <a:ea typeface="Arial"/>
                <a:cs typeface="Arial"/>
                <a:sym typeface="Arial"/>
              </a:rPr>
              <a:t>新世代MES平臺</a:t>
            </a:r>
            <a:r>
              <a:rPr b="0" lang="en-US" sz="1400">
                <a:solidFill>
                  <a:srgbClr val="002060"/>
                </a:solidFill>
                <a:latin typeface="Arial"/>
                <a:ea typeface="Arial"/>
                <a:cs typeface="Arial"/>
                <a:sym typeface="Arial"/>
              </a:rPr>
              <a:t>爲核心, 將EAP, WMS, AGV, SPC, QMS, ERP, APS, PLM, 大數據與AI整合起來，規劃並打造全新數位化智慧製造工廠</a:t>
            </a:r>
            <a:br>
              <a:rPr lang="en-US" sz="2398">
                <a:latin typeface="Arial"/>
                <a:ea typeface="Arial"/>
                <a:cs typeface="Arial"/>
                <a:sym typeface="Arial"/>
              </a:rPr>
            </a:br>
            <a:endParaRPr sz="2398">
              <a:latin typeface="Arial"/>
              <a:ea typeface="Arial"/>
              <a:cs typeface="Arial"/>
              <a:sym typeface="Arial"/>
            </a:endParaRPr>
          </a:p>
        </p:txBody>
      </p:sp>
      <p:pic>
        <p:nvPicPr>
          <p:cNvPr descr="Complete-Spread-Rasterized-Rev2.png" id="1229" name="Google Shape;1229;p14"/>
          <p:cNvPicPr preferRelativeResize="0"/>
          <p:nvPr/>
        </p:nvPicPr>
        <p:blipFill rotWithShape="1">
          <a:blip r:embed="rId3">
            <a:alphaModFix/>
          </a:blip>
          <a:srcRect b="0" l="0" r="0" t="0"/>
          <a:stretch/>
        </p:blipFill>
        <p:spPr>
          <a:xfrm>
            <a:off x="2951769" y="2546468"/>
            <a:ext cx="6706514" cy="3101530"/>
          </a:xfrm>
          <a:prstGeom prst="rect">
            <a:avLst/>
          </a:prstGeom>
          <a:noFill/>
          <a:ln>
            <a:noFill/>
          </a:ln>
        </p:spPr>
      </p:pic>
      <p:cxnSp>
        <p:nvCxnSpPr>
          <p:cNvPr id="1230" name="Google Shape;1230;p14"/>
          <p:cNvCxnSpPr/>
          <p:nvPr/>
        </p:nvCxnSpPr>
        <p:spPr>
          <a:xfrm flipH="1">
            <a:off x="7378786" y="2530082"/>
            <a:ext cx="274994" cy="607066"/>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cxnSp>
        <p:nvCxnSpPr>
          <p:cNvPr id="1231" name="Google Shape;1231;p14"/>
          <p:cNvCxnSpPr/>
          <p:nvPr/>
        </p:nvCxnSpPr>
        <p:spPr>
          <a:xfrm>
            <a:off x="2612271" y="2829833"/>
            <a:ext cx="366653" cy="133866"/>
          </a:xfrm>
          <a:prstGeom prst="straightConnector1">
            <a:avLst/>
          </a:prstGeom>
          <a:noFill/>
          <a:ln cap="flat" cmpd="sng" w="19050">
            <a:solidFill>
              <a:schemeClr val="accent1"/>
            </a:solidFill>
            <a:prstDash val="dot"/>
            <a:round/>
            <a:headEnd len="sm" w="sm" type="none"/>
            <a:tailEnd len="sm" w="sm" type="none"/>
          </a:ln>
          <a:effectLst>
            <a:outerShdw blurRad="40000" rotWithShape="0" dir="5400000" dist="20000">
              <a:srgbClr val="000000">
                <a:alpha val="37647"/>
              </a:srgbClr>
            </a:outerShdw>
          </a:effectLst>
        </p:spPr>
      </p:cxnSp>
      <p:cxnSp>
        <p:nvCxnSpPr>
          <p:cNvPr id="1232" name="Google Shape;1232;p14"/>
          <p:cNvCxnSpPr/>
          <p:nvPr/>
        </p:nvCxnSpPr>
        <p:spPr>
          <a:xfrm>
            <a:off x="2978924" y="2963700"/>
            <a:ext cx="274993" cy="607066"/>
          </a:xfrm>
          <a:prstGeom prst="straightConnector1">
            <a:avLst/>
          </a:prstGeom>
          <a:noFill/>
          <a:ln cap="flat" cmpd="sng" w="19050">
            <a:solidFill>
              <a:schemeClr val="accent1"/>
            </a:solidFill>
            <a:prstDash val="dot"/>
            <a:round/>
            <a:headEnd len="sm" w="sm" type="none"/>
            <a:tailEnd len="med" w="med" type="oval"/>
          </a:ln>
          <a:effectLst>
            <a:outerShdw blurRad="40000" rotWithShape="0" dir="5400000" dist="20000">
              <a:srgbClr val="000000">
                <a:alpha val="37647"/>
              </a:srgbClr>
            </a:outerShdw>
          </a:effectLst>
        </p:spPr>
      </p:cxnSp>
      <p:grpSp>
        <p:nvGrpSpPr>
          <p:cNvPr id="1233" name="Google Shape;1233;p14"/>
          <p:cNvGrpSpPr/>
          <p:nvPr/>
        </p:nvGrpSpPr>
        <p:grpSpPr>
          <a:xfrm>
            <a:off x="4660999" y="5458354"/>
            <a:ext cx="4285573" cy="1302226"/>
            <a:chOff x="4663426" y="5459411"/>
            <a:chExt cx="4287805" cy="1302904"/>
          </a:xfrm>
        </p:grpSpPr>
        <p:pic>
          <p:nvPicPr>
            <p:cNvPr descr="6-2-10_aegis_0409S.jpg" id="1234" name="Google Shape;1234;p14"/>
            <p:cNvPicPr preferRelativeResize="0"/>
            <p:nvPr/>
          </p:nvPicPr>
          <p:blipFill rotWithShape="1">
            <a:blip r:embed="rId4">
              <a:alphaModFix/>
            </a:blip>
            <a:srcRect b="0" l="0" r="0" t="0"/>
            <a:stretch/>
          </p:blipFill>
          <p:spPr>
            <a:xfrm>
              <a:off x="4663426" y="5737169"/>
              <a:ext cx="1269070" cy="712646"/>
            </a:xfrm>
            <a:prstGeom prst="rect">
              <a:avLst/>
            </a:prstGeom>
            <a:solidFill>
              <a:srgbClr val="32A0A0"/>
            </a:solidFill>
            <a:ln>
              <a:noFill/>
            </a:ln>
          </p:spPr>
        </p:pic>
        <p:grpSp>
          <p:nvGrpSpPr>
            <p:cNvPr id="1235" name="Google Shape;1235;p14"/>
            <p:cNvGrpSpPr/>
            <p:nvPr/>
          </p:nvGrpSpPr>
          <p:grpSpPr>
            <a:xfrm>
              <a:off x="5893990" y="5459411"/>
              <a:ext cx="3057241" cy="1302904"/>
              <a:chOff x="4362068" y="1352140"/>
              <a:chExt cx="1991461" cy="1428589"/>
            </a:xfrm>
          </p:grpSpPr>
          <p:sp>
            <p:nvSpPr>
              <p:cNvPr id="1236" name="Google Shape;1236;p14"/>
              <p:cNvSpPr txBox="1"/>
              <p:nvPr/>
            </p:nvSpPr>
            <p:spPr>
              <a:xfrm>
                <a:off x="4362068" y="1352140"/>
                <a:ext cx="1591327" cy="371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99"/>
                  <a:buFont typeface="Microsoft Yahei"/>
                  <a:buNone/>
                </a:pPr>
                <a:r>
                  <a:rPr b="1" i="0" lang="en-US" sz="1599" u="none" cap="none" strike="noStrike">
                    <a:solidFill>
                      <a:schemeClr val="dk1"/>
                    </a:solidFill>
                    <a:latin typeface="Microsoft Yahei"/>
                    <a:ea typeface="Microsoft Yahei"/>
                    <a:cs typeface="Microsoft Yahei"/>
                    <a:sym typeface="Microsoft Yahei"/>
                  </a:rPr>
                  <a:t>無紙化生産過程式控制制</a:t>
                </a:r>
                <a:endParaRPr b="1" i="0" sz="1599" u="none" cap="none" strike="noStrike">
                  <a:solidFill>
                    <a:schemeClr val="dk1"/>
                  </a:solidFill>
                  <a:latin typeface="Microsoft Yahei"/>
                  <a:ea typeface="Microsoft Yahei"/>
                  <a:cs typeface="Microsoft Yahei"/>
                  <a:sym typeface="Microsoft Yahei"/>
                </a:endParaRPr>
              </a:p>
            </p:txBody>
          </p:sp>
          <p:sp>
            <p:nvSpPr>
              <p:cNvPr id="1237" name="Google Shape;1237;p14"/>
              <p:cNvSpPr txBox="1"/>
              <p:nvPr/>
            </p:nvSpPr>
            <p:spPr>
              <a:xfrm>
                <a:off x="4376391" y="1734602"/>
                <a:ext cx="1977138" cy="10461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399"/>
                  <a:buFont typeface="Microsoft Yahei"/>
                  <a:buNone/>
                </a:pPr>
                <a:r>
                  <a:rPr b="0" i="0" lang="en-US" sz="1399" u="none" cap="none" strike="noStrike">
                    <a:solidFill>
                      <a:srgbClr val="FF0000"/>
                    </a:solidFill>
                    <a:latin typeface="Microsoft Yahei"/>
                    <a:ea typeface="Microsoft Yahei"/>
                    <a:cs typeface="Microsoft Yahei"/>
                    <a:sym typeface="Microsoft Yahei"/>
                  </a:rPr>
                  <a:t>無Run Card</a:t>
                </a:r>
                <a:r>
                  <a:rPr b="0" i="0" lang="en-US" sz="1399" u="none" cap="none" strike="noStrike">
                    <a:solidFill>
                      <a:srgbClr val="000000"/>
                    </a:solidFill>
                    <a:latin typeface="Microsoft Yahei"/>
                    <a:ea typeface="Microsoft Yahei"/>
                    <a:cs typeface="Microsoft Yahei"/>
                    <a:sym typeface="Microsoft Yahei"/>
                  </a:rPr>
                  <a:t>與過站數據自動收集/分析</a:t>
                </a:r>
                <a:r>
                  <a:rPr lang="en-US" sz="1399">
                    <a:solidFill>
                      <a:srgbClr val="000000"/>
                    </a:solidFill>
                    <a:latin typeface="Microsoft Yahei"/>
                    <a:ea typeface="Microsoft Yahei"/>
                    <a:cs typeface="Microsoft Yahei"/>
                    <a:sym typeface="Microsoft Yahei"/>
                  </a:rPr>
                  <a:t>，製程</a:t>
                </a:r>
                <a:r>
                  <a:rPr b="0" i="0" lang="en-US" sz="1399" u="none" cap="none" strike="noStrike">
                    <a:solidFill>
                      <a:srgbClr val="000000"/>
                    </a:solidFill>
                    <a:latin typeface="Microsoft Yahei"/>
                    <a:ea typeface="Microsoft Yahei"/>
                    <a:cs typeface="Microsoft Yahei"/>
                    <a:sym typeface="Microsoft Yahei"/>
                  </a:rPr>
                  <a:t>流程跟蹤, 工藝路徑控制, </a:t>
                </a:r>
                <a:endParaRPr b="0" i="0" sz="1399" u="none" cap="none" strike="noStrike">
                  <a:solidFill>
                    <a:srgbClr val="000000"/>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rgbClr val="000000"/>
                  </a:buClr>
                  <a:buSzPts val="1399"/>
                  <a:buFont typeface="Microsoft Yahei"/>
                  <a:buNone/>
                </a:pPr>
                <a:r>
                  <a:rPr b="0" i="0" lang="en-US" sz="1399" u="none" cap="none" strike="noStrike">
                    <a:solidFill>
                      <a:srgbClr val="000000"/>
                    </a:solidFill>
                    <a:latin typeface="Microsoft Yahei"/>
                    <a:ea typeface="Microsoft Yahei"/>
                    <a:cs typeface="Microsoft Yahei"/>
                    <a:sym typeface="Microsoft Yahei"/>
                  </a:rPr>
                  <a:t>生産追溯（ Lot/ Panel/ SubPanel/ Substrate/ Box ）</a:t>
                </a:r>
                <a:endParaRPr b="0" i="0" sz="1399" u="none" cap="none" strike="noStrike">
                  <a:solidFill>
                    <a:srgbClr val="000000"/>
                  </a:solidFill>
                  <a:latin typeface="Microsoft Yahei"/>
                  <a:ea typeface="Microsoft Yahei"/>
                  <a:cs typeface="Microsoft Yahei"/>
                  <a:sym typeface="Microsoft Yahei"/>
                </a:endParaRPr>
              </a:p>
            </p:txBody>
          </p:sp>
        </p:grpSp>
      </p:grpSp>
      <p:grpSp>
        <p:nvGrpSpPr>
          <p:cNvPr id="1238" name="Google Shape;1238;p14"/>
          <p:cNvGrpSpPr/>
          <p:nvPr/>
        </p:nvGrpSpPr>
        <p:grpSpPr>
          <a:xfrm>
            <a:off x="33449" y="3839027"/>
            <a:ext cx="3907686" cy="1050336"/>
            <a:chOff x="84187" y="4126788"/>
            <a:chExt cx="3909724" cy="1050885"/>
          </a:xfrm>
        </p:grpSpPr>
        <p:pic>
          <p:nvPicPr>
            <p:cNvPr descr="FLx-Logistics Module Image-Edited.jpg" id="1239" name="Google Shape;1239;p14"/>
            <p:cNvPicPr preferRelativeResize="0"/>
            <p:nvPr/>
          </p:nvPicPr>
          <p:blipFill rotWithShape="1">
            <a:blip r:embed="rId5">
              <a:alphaModFix/>
            </a:blip>
            <a:srcRect b="0" l="0" r="0" t="0"/>
            <a:stretch/>
          </p:blipFill>
          <p:spPr>
            <a:xfrm>
              <a:off x="84187" y="4321723"/>
              <a:ext cx="1084388" cy="712646"/>
            </a:xfrm>
            <a:prstGeom prst="rect">
              <a:avLst/>
            </a:prstGeom>
            <a:solidFill>
              <a:srgbClr val="32A0A0"/>
            </a:solidFill>
            <a:ln>
              <a:noFill/>
            </a:ln>
          </p:spPr>
        </p:pic>
        <p:grpSp>
          <p:nvGrpSpPr>
            <p:cNvPr id="1240" name="Google Shape;1240;p14"/>
            <p:cNvGrpSpPr/>
            <p:nvPr/>
          </p:nvGrpSpPr>
          <p:grpSpPr>
            <a:xfrm>
              <a:off x="1182713" y="4126788"/>
              <a:ext cx="2239004" cy="1050885"/>
              <a:chOff x="1568230" y="972376"/>
              <a:chExt cx="1921657" cy="1152260"/>
            </a:xfrm>
          </p:grpSpPr>
          <p:sp>
            <p:nvSpPr>
              <p:cNvPr id="1241" name="Google Shape;1241;p14"/>
              <p:cNvSpPr txBox="1"/>
              <p:nvPr/>
            </p:nvSpPr>
            <p:spPr>
              <a:xfrm>
                <a:off x="1576341" y="972376"/>
                <a:ext cx="1568127" cy="371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i="0" lang="en-US" sz="1599" u="none" cap="none" strike="noStrike">
                    <a:solidFill>
                      <a:srgbClr val="000000"/>
                    </a:solidFill>
                    <a:latin typeface="Microsoft Yahei"/>
                    <a:ea typeface="Microsoft Yahei"/>
                    <a:cs typeface="Microsoft Yahei"/>
                    <a:sym typeface="Microsoft Yahei"/>
                  </a:rPr>
                  <a:t>設計工藝數據集成</a:t>
                </a:r>
                <a:endParaRPr b="1" i="0" sz="1599" u="none" cap="none" strike="noStrike">
                  <a:solidFill>
                    <a:srgbClr val="000000"/>
                  </a:solidFill>
                  <a:latin typeface="Microsoft Yahei"/>
                  <a:ea typeface="Microsoft Yahei"/>
                  <a:cs typeface="Microsoft Yahei"/>
                  <a:sym typeface="Microsoft Yahei"/>
                </a:endParaRPr>
              </a:p>
            </p:txBody>
          </p:sp>
          <p:sp>
            <p:nvSpPr>
              <p:cNvPr id="1242" name="Google Shape;1242;p14"/>
              <p:cNvSpPr txBox="1"/>
              <p:nvPr/>
            </p:nvSpPr>
            <p:spPr>
              <a:xfrm>
                <a:off x="1568230" y="1314715"/>
                <a:ext cx="1921657" cy="8099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99"/>
                  <a:buFont typeface="Microsoft Yahei"/>
                  <a:buNone/>
                </a:pPr>
                <a:r>
                  <a:rPr b="0" i="0" lang="en-US" sz="1399" u="none" cap="none" strike="noStrike">
                    <a:solidFill>
                      <a:srgbClr val="000000"/>
                    </a:solidFill>
                    <a:latin typeface="Microsoft Yahei"/>
                    <a:ea typeface="Microsoft Yahei"/>
                    <a:cs typeface="Microsoft Yahei"/>
                    <a:sym typeface="Microsoft Yahei"/>
                  </a:rPr>
                  <a:t>使用</a:t>
                </a:r>
                <a:r>
                  <a:rPr b="0" i="0" lang="en-US" sz="1399" u="none" cap="none" strike="noStrike">
                    <a:solidFill>
                      <a:srgbClr val="FF0000"/>
                    </a:solidFill>
                    <a:latin typeface="Microsoft Yahei"/>
                    <a:ea typeface="Microsoft Yahei"/>
                    <a:cs typeface="Microsoft Yahei"/>
                    <a:sym typeface="Microsoft Yahei"/>
                  </a:rPr>
                  <a:t>PLM製程規劃</a:t>
                </a:r>
                <a:r>
                  <a:rPr b="0" i="0" lang="en-US" sz="1399" u="none" cap="none" strike="noStrike">
                    <a:solidFill>
                      <a:srgbClr val="000000"/>
                    </a:solidFill>
                    <a:latin typeface="Microsoft Yahei"/>
                    <a:ea typeface="Microsoft Yahei"/>
                    <a:cs typeface="Microsoft Yahei"/>
                    <a:sym typeface="Microsoft Yahei"/>
                  </a:rPr>
                  <a:t>並自動導入MES系統</a:t>
                </a:r>
                <a:r>
                  <a:rPr lang="en-US" sz="1399">
                    <a:solidFill>
                      <a:srgbClr val="000000"/>
                    </a:solidFill>
                    <a:latin typeface="Microsoft Yahei"/>
                    <a:ea typeface="Microsoft Yahei"/>
                    <a:cs typeface="Microsoft Yahei"/>
                    <a:sym typeface="Microsoft Yahei"/>
                  </a:rPr>
                  <a:t>，再透過</a:t>
                </a:r>
                <a:r>
                  <a:rPr b="0" i="0" lang="en-US" sz="1399" u="none" cap="none" strike="noStrike">
                    <a:solidFill>
                      <a:srgbClr val="000000"/>
                    </a:solidFill>
                    <a:latin typeface="Microsoft Yahei"/>
                    <a:ea typeface="Microsoft Yahei"/>
                    <a:cs typeface="Microsoft Yahei"/>
                    <a:sym typeface="Microsoft Yahei"/>
                  </a:rPr>
                  <a:t>EAP下載到PCB生産設備</a:t>
                </a:r>
                <a:endParaRPr b="0" i="0" sz="1399" u="none" cap="none" strike="noStrike">
                  <a:solidFill>
                    <a:srgbClr val="000000"/>
                  </a:solidFill>
                  <a:latin typeface="Microsoft Yahei"/>
                  <a:ea typeface="Microsoft Yahei"/>
                  <a:cs typeface="Microsoft Yahei"/>
                  <a:sym typeface="Microsoft Yahei"/>
                </a:endParaRPr>
              </a:p>
            </p:txBody>
          </p:sp>
        </p:grpSp>
        <p:cxnSp>
          <p:nvCxnSpPr>
            <p:cNvPr id="1243" name="Google Shape;1243;p14"/>
            <p:cNvCxnSpPr/>
            <p:nvPr/>
          </p:nvCxnSpPr>
          <p:spPr>
            <a:xfrm>
              <a:off x="3377470" y="4766094"/>
              <a:ext cx="616441" cy="191547"/>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grpSp>
      <p:grpSp>
        <p:nvGrpSpPr>
          <p:cNvPr id="1244" name="Google Shape;1244;p14"/>
          <p:cNvGrpSpPr/>
          <p:nvPr/>
        </p:nvGrpSpPr>
        <p:grpSpPr>
          <a:xfrm>
            <a:off x="310913" y="1482048"/>
            <a:ext cx="2542729" cy="2024456"/>
            <a:chOff x="311074" y="1481032"/>
            <a:chExt cx="2544053" cy="2025506"/>
          </a:xfrm>
        </p:grpSpPr>
        <p:grpSp>
          <p:nvGrpSpPr>
            <p:cNvPr id="1245" name="Google Shape;1245;p14"/>
            <p:cNvGrpSpPr/>
            <p:nvPr/>
          </p:nvGrpSpPr>
          <p:grpSpPr>
            <a:xfrm>
              <a:off x="311074" y="2247492"/>
              <a:ext cx="2544053" cy="1259046"/>
              <a:chOff x="-221133" y="2264231"/>
              <a:chExt cx="2183470" cy="1380504"/>
            </a:xfrm>
          </p:grpSpPr>
          <p:sp>
            <p:nvSpPr>
              <p:cNvPr id="1246" name="Google Shape;1246;p14"/>
              <p:cNvSpPr txBox="1"/>
              <p:nvPr/>
            </p:nvSpPr>
            <p:spPr>
              <a:xfrm>
                <a:off x="56009" y="2264231"/>
                <a:ext cx="1215106" cy="371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i="0" lang="en-US" sz="1599" u="none" cap="none" strike="noStrike">
                    <a:solidFill>
                      <a:srgbClr val="000000"/>
                    </a:solidFill>
                    <a:latin typeface="Microsoft Yahei"/>
                    <a:ea typeface="Microsoft Yahei"/>
                    <a:cs typeface="Microsoft Yahei"/>
                    <a:sym typeface="Microsoft Yahei"/>
                  </a:rPr>
                  <a:t>物流需求集成</a:t>
                </a:r>
                <a:endParaRPr b="1" i="0" sz="1599" u="none" cap="none" strike="noStrike">
                  <a:solidFill>
                    <a:srgbClr val="000000"/>
                  </a:solidFill>
                  <a:latin typeface="Microsoft Yahei"/>
                  <a:ea typeface="Microsoft Yahei"/>
                  <a:cs typeface="Microsoft Yahei"/>
                  <a:sym typeface="Microsoft Yahei"/>
                </a:endParaRPr>
              </a:p>
            </p:txBody>
          </p:sp>
          <p:sp>
            <p:nvSpPr>
              <p:cNvPr id="1247" name="Google Shape;1247;p14"/>
              <p:cNvSpPr txBox="1"/>
              <p:nvPr/>
            </p:nvSpPr>
            <p:spPr>
              <a:xfrm>
                <a:off x="-221133" y="2598608"/>
                <a:ext cx="2183470" cy="10461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399"/>
                  <a:buFont typeface="Microsoft Yahei"/>
                  <a:buNone/>
                </a:pPr>
                <a:r>
                  <a:rPr b="0" i="0" lang="en-US" sz="1399" u="none" cap="none" strike="noStrike">
                    <a:solidFill>
                      <a:srgbClr val="FF0000"/>
                    </a:solidFill>
                    <a:latin typeface="Microsoft Yahei"/>
                    <a:ea typeface="Microsoft Yahei"/>
                    <a:cs typeface="Microsoft Yahei"/>
                    <a:sym typeface="Microsoft Yahei"/>
                  </a:rPr>
                  <a:t>對接WMS系統</a:t>
                </a:r>
                <a:r>
                  <a:rPr b="0" i="0" lang="en-US" sz="1399" u="none" cap="none" strike="noStrike">
                    <a:solidFill>
                      <a:srgbClr val="000000"/>
                    </a:solidFill>
                    <a:latin typeface="Microsoft Yahei"/>
                    <a:ea typeface="Microsoft Yahei"/>
                    <a:cs typeface="Microsoft Yahei"/>
                    <a:sym typeface="Microsoft Yahei"/>
                  </a:rPr>
                  <a:t>，</a:t>
                </a:r>
                <a:r>
                  <a:rPr lang="en-US" sz="1399">
                    <a:solidFill>
                      <a:srgbClr val="000000"/>
                    </a:solidFill>
                    <a:latin typeface="Microsoft Yahei"/>
                    <a:ea typeface="Microsoft Yahei"/>
                    <a:cs typeface="Microsoft Yahei"/>
                    <a:sym typeface="Microsoft Yahei"/>
                  </a:rPr>
                  <a:t>實現</a:t>
                </a:r>
                <a:r>
                  <a:rPr b="0" i="0" lang="en-US" sz="1399" u="none" cap="none" strike="noStrike">
                    <a:solidFill>
                      <a:srgbClr val="000000"/>
                    </a:solidFill>
                    <a:latin typeface="Microsoft Yahei"/>
                    <a:ea typeface="Microsoft Yahei"/>
                    <a:cs typeface="Microsoft Yahei"/>
                    <a:sym typeface="Microsoft Yahei"/>
                  </a:rPr>
                  <a:t>工單物</a:t>
                </a:r>
                <a:r>
                  <a:rPr lang="en-US" sz="1399">
                    <a:solidFill>
                      <a:srgbClr val="000000"/>
                    </a:solidFill>
                    <a:latin typeface="Microsoft Yahei"/>
                    <a:ea typeface="Microsoft Yahei"/>
                    <a:cs typeface="Microsoft Yahei"/>
                    <a:sym typeface="Microsoft Yahei"/>
                  </a:rPr>
                  <a:t>料準備自動化.</a:t>
                </a:r>
                <a:endParaRPr/>
              </a:p>
              <a:p>
                <a:pPr indent="0" lvl="0" marL="0" marR="0" rtl="0" algn="l">
                  <a:lnSpc>
                    <a:spcPct val="100000"/>
                  </a:lnSpc>
                  <a:spcBef>
                    <a:spcPts val="0"/>
                  </a:spcBef>
                  <a:spcAft>
                    <a:spcPts val="0"/>
                  </a:spcAft>
                  <a:buClr>
                    <a:srgbClr val="FF0000"/>
                  </a:buClr>
                  <a:buSzPts val="1399"/>
                  <a:buFont typeface="Microsoft Yahei"/>
                  <a:buNone/>
                </a:pPr>
                <a:r>
                  <a:rPr lang="en-US" sz="1399">
                    <a:solidFill>
                      <a:srgbClr val="FF0000"/>
                    </a:solidFill>
                    <a:latin typeface="Microsoft Yahei"/>
                    <a:ea typeface="Microsoft Yahei"/>
                    <a:cs typeface="Microsoft Yahei"/>
                    <a:sym typeface="Microsoft Yahei"/>
                  </a:rPr>
                  <a:t>對接AGV系統</a:t>
                </a:r>
                <a:r>
                  <a:rPr lang="en-US" sz="1399">
                    <a:solidFill>
                      <a:srgbClr val="000000"/>
                    </a:solidFill>
                    <a:latin typeface="Microsoft Yahei"/>
                    <a:ea typeface="Microsoft Yahei"/>
                    <a:cs typeface="Microsoft Yahei"/>
                    <a:sym typeface="Microsoft Yahei"/>
                  </a:rPr>
                  <a:t>，實現自動叫料與自動上下料環境</a:t>
                </a:r>
                <a:endParaRPr b="0" i="0" sz="1399" u="none" cap="none" strike="noStrike">
                  <a:solidFill>
                    <a:srgbClr val="000000"/>
                  </a:solidFill>
                  <a:latin typeface="Microsoft Yahei"/>
                  <a:ea typeface="Microsoft Yahei"/>
                  <a:cs typeface="Microsoft Yahei"/>
                  <a:sym typeface="Microsoft Yahei"/>
                </a:endParaRPr>
              </a:p>
            </p:txBody>
          </p:sp>
        </p:grpSp>
        <p:pic>
          <p:nvPicPr>
            <p:cNvPr id="1248" name="Google Shape;1248;p14"/>
            <p:cNvPicPr preferRelativeResize="0"/>
            <p:nvPr/>
          </p:nvPicPr>
          <p:blipFill rotWithShape="1">
            <a:blip r:embed="rId6">
              <a:alphaModFix/>
            </a:blip>
            <a:srcRect b="0" l="0" r="0" t="0"/>
            <a:stretch/>
          </p:blipFill>
          <p:spPr>
            <a:xfrm>
              <a:off x="422454" y="1481032"/>
              <a:ext cx="1192250" cy="677688"/>
            </a:xfrm>
            <a:prstGeom prst="rect">
              <a:avLst/>
            </a:prstGeom>
            <a:solidFill>
              <a:srgbClr val="32A0A0"/>
            </a:solidFill>
            <a:ln>
              <a:noFill/>
            </a:ln>
          </p:spPr>
        </p:pic>
      </p:grpSp>
      <p:grpSp>
        <p:nvGrpSpPr>
          <p:cNvPr id="1249" name="Google Shape;1249;p14"/>
          <p:cNvGrpSpPr/>
          <p:nvPr/>
        </p:nvGrpSpPr>
        <p:grpSpPr>
          <a:xfrm>
            <a:off x="8349878" y="4978358"/>
            <a:ext cx="3908144" cy="1445765"/>
            <a:chOff x="8275481" y="5208564"/>
            <a:chExt cx="3910180" cy="1446518"/>
          </a:xfrm>
        </p:grpSpPr>
        <p:pic>
          <p:nvPicPr>
            <p:cNvPr id="1250" name="Google Shape;1250;p14"/>
            <p:cNvPicPr preferRelativeResize="0"/>
            <p:nvPr/>
          </p:nvPicPr>
          <p:blipFill rotWithShape="1">
            <a:blip r:embed="rId7">
              <a:alphaModFix/>
            </a:blip>
            <a:srcRect b="0" l="0" r="0" t="0"/>
            <a:stretch/>
          </p:blipFill>
          <p:spPr>
            <a:xfrm>
              <a:off x="8275481" y="5241274"/>
              <a:ext cx="1283962" cy="734199"/>
            </a:xfrm>
            <a:prstGeom prst="rect">
              <a:avLst/>
            </a:prstGeom>
            <a:solidFill>
              <a:srgbClr val="32A0A0"/>
            </a:solidFill>
            <a:ln>
              <a:noFill/>
            </a:ln>
          </p:spPr>
        </p:pic>
        <p:grpSp>
          <p:nvGrpSpPr>
            <p:cNvPr id="1251" name="Google Shape;1251;p14"/>
            <p:cNvGrpSpPr/>
            <p:nvPr/>
          </p:nvGrpSpPr>
          <p:grpSpPr>
            <a:xfrm>
              <a:off x="9559446" y="5208564"/>
              <a:ext cx="2626215" cy="1446518"/>
              <a:chOff x="4391039" y="1631781"/>
              <a:chExt cx="2021506" cy="1586057"/>
            </a:xfrm>
          </p:grpSpPr>
          <p:sp>
            <p:nvSpPr>
              <p:cNvPr id="1252" name="Google Shape;1252;p14"/>
              <p:cNvSpPr txBox="1"/>
              <p:nvPr/>
            </p:nvSpPr>
            <p:spPr>
              <a:xfrm>
                <a:off x="4391039" y="1631781"/>
                <a:ext cx="1564409" cy="371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i="0" lang="en-US" sz="1599" u="none" cap="none" strike="noStrike">
                    <a:solidFill>
                      <a:srgbClr val="000000"/>
                    </a:solidFill>
                    <a:latin typeface="Microsoft Yahei"/>
                    <a:ea typeface="Microsoft Yahei"/>
                    <a:cs typeface="Microsoft Yahei"/>
                    <a:sym typeface="Microsoft Yahei"/>
                  </a:rPr>
                  <a:t>建立數字化質量體系</a:t>
                </a:r>
                <a:endParaRPr b="1" i="0" sz="1599" u="none" cap="none" strike="noStrike">
                  <a:solidFill>
                    <a:srgbClr val="000000"/>
                  </a:solidFill>
                  <a:latin typeface="Microsoft Yahei"/>
                  <a:ea typeface="Microsoft Yahei"/>
                  <a:cs typeface="Microsoft Yahei"/>
                  <a:sym typeface="Microsoft Yahei"/>
                </a:endParaRPr>
              </a:p>
            </p:txBody>
          </p:sp>
          <p:sp>
            <p:nvSpPr>
              <p:cNvPr id="1253" name="Google Shape;1253;p14"/>
              <p:cNvSpPr txBox="1"/>
              <p:nvPr/>
            </p:nvSpPr>
            <p:spPr>
              <a:xfrm>
                <a:off x="4391039" y="1935501"/>
                <a:ext cx="2021506" cy="128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399"/>
                  <a:buFont typeface="Microsoft Yahei"/>
                  <a:buNone/>
                </a:pPr>
                <a:r>
                  <a:rPr b="0" i="0" lang="en-US" sz="1399" u="none" cap="none" strike="noStrike">
                    <a:solidFill>
                      <a:srgbClr val="FF0000"/>
                    </a:solidFill>
                    <a:latin typeface="Microsoft Yahei"/>
                    <a:ea typeface="Microsoft Yahei"/>
                    <a:cs typeface="Microsoft Yahei"/>
                    <a:sym typeface="Microsoft Yahei"/>
                  </a:rPr>
                  <a:t>整合</a:t>
                </a:r>
                <a:r>
                  <a:rPr lang="en-US" sz="1399">
                    <a:solidFill>
                      <a:srgbClr val="FF0000"/>
                    </a:solidFill>
                    <a:latin typeface="Microsoft Yahei"/>
                    <a:ea typeface="Microsoft Yahei"/>
                    <a:cs typeface="Microsoft Yahei"/>
                    <a:sym typeface="Microsoft Yahei"/>
                  </a:rPr>
                  <a:t>QMS平臺</a:t>
                </a:r>
                <a:r>
                  <a:rPr lang="en-US" sz="1399">
                    <a:solidFill>
                      <a:srgbClr val="000000"/>
                    </a:solidFill>
                    <a:latin typeface="Microsoft Yahei"/>
                    <a:ea typeface="Microsoft Yahei"/>
                    <a:cs typeface="Microsoft Yahei"/>
                    <a:sym typeface="Microsoft Yahei"/>
                  </a:rPr>
                  <a:t>管理</a:t>
                </a:r>
                <a:r>
                  <a:rPr b="0" i="0" lang="en-US" sz="1399" u="none" cap="none" strike="noStrike">
                    <a:solidFill>
                      <a:srgbClr val="000000"/>
                    </a:solidFill>
                    <a:latin typeface="Microsoft Yahei"/>
                    <a:ea typeface="Microsoft Yahei"/>
                    <a:cs typeface="Microsoft Yahei"/>
                    <a:sym typeface="Microsoft Yahei"/>
                  </a:rPr>
                  <a:t>質量先行控制策略、失效分析、質量控制計劃、測量分析、生産件批准程式(APQP、FMEA、CP、MSA、PPAP)</a:t>
                </a:r>
                <a:endParaRPr b="0" i="0" sz="1399" u="none" cap="none" strike="noStrike">
                  <a:solidFill>
                    <a:srgbClr val="FF0000"/>
                  </a:solidFill>
                  <a:latin typeface="Microsoft Yahei"/>
                  <a:ea typeface="Microsoft Yahei"/>
                  <a:cs typeface="Microsoft Yahei"/>
                  <a:sym typeface="Microsoft Yahei"/>
                </a:endParaRPr>
              </a:p>
            </p:txBody>
          </p:sp>
        </p:grpSp>
      </p:grpSp>
      <p:cxnSp>
        <p:nvCxnSpPr>
          <p:cNvPr id="1254" name="Google Shape;1254;p14"/>
          <p:cNvCxnSpPr/>
          <p:nvPr/>
        </p:nvCxnSpPr>
        <p:spPr>
          <a:xfrm flipH="1">
            <a:off x="7470450" y="3657490"/>
            <a:ext cx="2016604" cy="520343"/>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grpSp>
        <p:nvGrpSpPr>
          <p:cNvPr id="1255" name="Google Shape;1255;p14"/>
          <p:cNvGrpSpPr/>
          <p:nvPr/>
        </p:nvGrpSpPr>
        <p:grpSpPr>
          <a:xfrm>
            <a:off x="6881038" y="1454665"/>
            <a:ext cx="4476226" cy="1074972"/>
            <a:chOff x="6884621" y="1453636"/>
            <a:chExt cx="4478557" cy="1075532"/>
          </a:xfrm>
        </p:grpSpPr>
        <p:grpSp>
          <p:nvGrpSpPr>
            <p:cNvPr id="1256" name="Google Shape;1256;p14"/>
            <p:cNvGrpSpPr/>
            <p:nvPr/>
          </p:nvGrpSpPr>
          <p:grpSpPr>
            <a:xfrm>
              <a:off x="8279124" y="1453636"/>
              <a:ext cx="3084054" cy="1075532"/>
              <a:chOff x="4352245" y="1352327"/>
              <a:chExt cx="2648034" cy="1179287"/>
            </a:xfrm>
          </p:grpSpPr>
          <p:sp>
            <p:nvSpPr>
              <p:cNvPr id="1257" name="Google Shape;1257;p14"/>
              <p:cNvSpPr txBox="1"/>
              <p:nvPr/>
            </p:nvSpPr>
            <p:spPr>
              <a:xfrm>
                <a:off x="4362068" y="1352327"/>
                <a:ext cx="1583928" cy="3712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i="0" lang="en-US" sz="1599" u="none" cap="none" strike="noStrike">
                    <a:solidFill>
                      <a:srgbClr val="000000"/>
                    </a:solidFill>
                    <a:latin typeface="Microsoft Yahei"/>
                    <a:ea typeface="Microsoft Yahei"/>
                    <a:cs typeface="Microsoft Yahei"/>
                    <a:sym typeface="Microsoft Yahei"/>
                  </a:rPr>
                  <a:t>全程追溯與AI預測</a:t>
                </a:r>
                <a:endParaRPr b="1" i="0" sz="1599" u="none" cap="none" strike="noStrike">
                  <a:solidFill>
                    <a:srgbClr val="000000"/>
                  </a:solidFill>
                  <a:latin typeface="Microsoft Yahei"/>
                  <a:ea typeface="Microsoft Yahei"/>
                  <a:cs typeface="Microsoft Yahei"/>
                  <a:sym typeface="Microsoft Yahei"/>
                </a:endParaRPr>
              </a:p>
            </p:txBody>
          </p:sp>
          <p:sp>
            <p:nvSpPr>
              <p:cNvPr id="1258" name="Google Shape;1258;p14"/>
              <p:cNvSpPr txBox="1"/>
              <p:nvPr/>
            </p:nvSpPr>
            <p:spPr>
              <a:xfrm>
                <a:off x="4352245" y="1721693"/>
                <a:ext cx="2648034" cy="8099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99"/>
                  <a:buFont typeface="Microsoft Yahei"/>
                  <a:buNone/>
                </a:pPr>
                <a:r>
                  <a:rPr b="0" i="0" lang="en-US" sz="1399" u="none" cap="none" strike="noStrike">
                    <a:solidFill>
                      <a:srgbClr val="000000"/>
                    </a:solidFill>
                    <a:latin typeface="Microsoft Yahei"/>
                    <a:ea typeface="Microsoft Yahei"/>
                    <a:cs typeface="Microsoft Yahei"/>
                    <a:sym typeface="Microsoft Yahei"/>
                  </a:rPr>
                  <a:t>能基於全</a:t>
                </a:r>
                <a:r>
                  <a:rPr lang="en-US" sz="1399">
                    <a:solidFill>
                      <a:srgbClr val="000000"/>
                    </a:solidFill>
                    <a:latin typeface="Microsoft Yahei"/>
                    <a:ea typeface="Microsoft Yahei"/>
                    <a:cs typeface="Microsoft Yahei"/>
                    <a:sym typeface="Microsoft Yahei"/>
                  </a:rPr>
                  <a:t>製造過程的</a:t>
                </a:r>
                <a:r>
                  <a:rPr b="0" i="0" lang="en-US" sz="1399" u="none" cap="none" strike="noStrike">
                    <a:solidFill>
                      <a:srgbClr val="000000"/>
                    </a:solidFill>
                    <a:latin typeface="Microsoft Yahei"/>
                    <a:ea typeface="Microsoft Yahei"/>
                    <a:cs typeface="Microsoft Yahei"/>
                    <a:sym typeface="Microsoft Yahei"/>
                  </a:rPr>
                  <a:t>SPC</a:t>
                </a:r>
                <a:r>
                  <a:rPr lang="en-US" sz="1399">
                    <a:solidFill>
                      <a:srgbClr val="000000"/>
                    </a:solidFill>
                    <a:latin typeface="Microsoft Yahei"/>
                    <a:ea typeface="Microsoft Yahei"/>
                    <a:cs typeface="Microsoft Yahei"/>
                    <a:sym typeface="Microsoft Yahei"/>
                  </a:rPr>
                  <a:t>數據</a:t>
                </a:r>
                <a:r>
                  <a:rPr b="0" i="0" lang="en-US" sz="1399" u="none" cap="none" strike="noStrike">
                    <a:solidFill>
                      <a:srgbClr val="000000"/>
                    </a:solidFill>
                    <a:latin typeface="Microsoft Yahei"/>
                    <a:ea typeface="Microsoft Yahei"/>
                    <a:cs typeface="Microsoft Yahei"/>
                    <a:sym typeface="Microsoft Yahei"/>
                  </a:rPr>
                  <a:t>，監控並及時發現質量偏差，</a:t>
                </a:r>
                <a:r>
                  <a:rPr lang="en-US" sz="1399">
                    <a:solidFill>
                      <a:srgbClr val="000000"/>
                    </a:solidFill>
                    <a:latin typeface="Microsoft Yahei"/>
                    <a:ea typeface="Microsoft Yahei"/>
                    <a:cs typeface="Microsoft Yahei"/>
                    <a:sym typeface="Microsoft Yahei"/>
                  </a:rPr>
                  <a:t>藉由</a:t>
                </a:r>
                <a:r>
                  <a:rPr lang="en-US" sz="1399">
                    <a:solidFill>
                      <a:srgbClr val="FF0000"/>
                    </a:solidFill>
                    <a:latin typeface="Microsoft Yahei"/>
                    <a:ea typeface="Microsoft Yahei"/>
                    <a:cs typeface="Microsoft Yahei"/>
                    <a:sym typeface="Microsoft Yahei"/>
                  </a:rPr>
                  <a:t>多工廠</a:t>
                </a:r>
                <a:r>
                  <a:rPr b="0" i="0" lang="en-US" sz="1399" u="none" cap="none" strike="noStrike">
                    <a:solidFill>
                      <a:srgbClr val="FF0000"/>
                    </a:solidFill>
                    <a:latin typeface="Microsoft Yahei"/>
                    <a:ea typeface="Microsoft Yahei"/>
                    <a:cs typeface="Microsoft Yahei"/>
                    <a:sym typeface="Microsoft Yahei"/>
                  </a:rPr>
                  <a:t>大數據</a:t>
                </a:r>
                <a:r>
                  <a:rPr b="0" i="0" lang="en-US" sz="1399" u="none" cap="none" strike="noStrike">
                    <a:solidFill>
                      <a:schemeClr val="dk1"/>
                    </a:solidFill>
                    <a:latin typeface="Microsoft Yahei"/>
                    <a:ea typeface="Microsoft Yahei"/>
                    <a:cs typeface="Microsoft Yahei"/>
                    <a:sym typeface="Microsoft Yahei"/>
                  </a:rPr>
                  <a:t>及</a:t>
                </a:r>
                <a:r>
                  <a:rPr b="0" i="0" lang="en-US" sz="1399" u="none" cap="none" strike="noStrike">
                    <a:solidFill>
                      <a:srgbClr val="FF0000"/>
                    </a:solidFill>
                    <a:latin typeface="Microsoft Yahei"/>
                    <a:ea typeface="Microsoft Yahei"/>
                    <a:cs typeface="Microsoft Yahei"/>
                    <a:sym typeface="Microsoft Yahei"/>
                  </a:rPr>
                  <a:t>AI模型</a:t>
                </a:r>
                <a:r>
                  <a:rPr b="0" i="0" lang="en-US" sz="1399" u="none" cap="none" strike="noStrike">
                    <a:solidFill>
                      <a:srgbClr val="000000"/>
                    </a:solidFill>
                    <a:latin typeface="Microsoft Yahei"/>
                    <a:ea typeface="Microsoft Yahei"/>
                    <a:cs typeface="Microsoft Yahei"/>
                    <a:sym typeface="Microsoft Yahei"/>
                  </a:rPr>
                  <a:t>預測</a:t>
                </a:r>
                <a:r>
                  <a:rPr lang="en-US" sz="1399">
                    <a:solidFill>
                      <a:srgbClr val="000000"/>
                    </a:solidFill>
                    <a:latin typeface="Microsoft Yahei"/>
                    <a:ea typeface="Microsoft Yahei"/>
                    <a:cs typeface="Microsoft Yahei"/>
                    <a:sym typeface="Microsoft Yahei"/>
                  </a:rPr>
                  <a:t>，提高生產良率</a:t>
                </a:r>
                <a:endParaRPr b="0" i="0" sz="1399" u="none" cap="none" strike="noStrike">
                  <a:solidFill>
                    <a:srgbClr val="000000"/>
                  </a:solidFill>
                  <a:latin typeface="Microsoft Yahei"/>
                  <a:ea typeface="Microsoft Yahei"/>
                  <a:cs typeface="Microsoft Yahei"/>
                  <a:sym typeface="Microsoft Yahei"/>
                </a:endParaRPr>
              </a:p>
            </p:txBody>
          </p:sp>
        </p:grpSp>
        <p:grpSp>
          <p:nvGrpSpPr>
            <p:cNvPr id="1259" name="Google Shape;1259;p14"/>
            <p:cNvGrpSpPr/>
            <p:nvPr/>
          </p:nvGrpSpPr>
          <p:grpSpPr>
            <a:xfrm>
              <a:off x="6884621" y="1552142"/>
              <a:ext cx="1286867" cy="702400"/>
              <a:chOff x="2925" y="2342"/>
              <a:chExt cx="2523" cy="1608"/>
            </a:xfrm>
          </p:grpSpPr>
          <p:pic>
            <p:nvPicPr>
              <p:cNvPr id="1260" name="Google Shape;1260;p14"/>
              <p:cNvPicPr preferRelativeResize="0"/>
              <p:nvPr/>
            </p:nvPicPr>
            <p:blipFill rotWithShape="1">
              <a:blip r:embed="rId8">
                <a:alphaModFix/>
              </a:blip>
              <a:srcRect b="0" l="0" r="0" t="0"/>
              <a:stretch/>
            </p:blipFill>
            <p:spPr>
              <a:xfrm>
                <a:off x="2925" y="2342"/>
                <a:ext cx="2523" cy="1608"/>
              </a:xfrm>
              <a:prstGeom prst="rect">
                <a:avLst/>
              </a:prstGeom>
              <a:solidFill>
                <a:srgbClr val="32A0A0"/>
              </a:solidFill>
              <a:ln>
                <a:noFill/>
              </a:ln>
            </p:spPr>
          </p:pic>
          <p:pic>
            <p:nvPicPr>
              <p:cNvPr id="1261" name="Google Shape;1261;p14"/>
              <p:cNvPicPr preferRelativeResize="0"/>
              <p:nvPr/>
            </p:nvPicPr>
            <p:blipFill rotWithShape="1">
              <a:blip r:embed="rId9">
                <a:alphaModFix/>
              </a:blip>
              <a:srcRect b="0" l="0" r="0" t="0"/>
              <a:stretch/>
            </p:blipFill>
            <p:spPr>
              <a:xfrm>
                <a:off x="3315" y="2451"/>
                <a:ext cx="1672" cy="1409"/>
              </a:xfrm>
              <a:prstGeom prst="rect">
                <a:avLst/>
              </a:prstGeom>
              <a:solidFill>
                <a:srgbClr val="32A0A0"/>
              </a:solidFill>
              <a:ln>
                <a:noFill/>
              </a:ln>
            </p:spPr>
          </p:pic>
        </p:grpSp>
      </p:grpSp>
      <p:cxnSp>
        <p:nvCxnSpPr>
          <p:cNvPr id="1262" name="Google Shape;1262;p14"/>
          <p:cNvCxnSpPr/>
          <p:nvPr/>
        </p:nvCxnSpPr>
        <p:spPr>
          <a:xfrm rot="10800000">
            <a:off x="6096000" y="4940348"/>
            <a:ext cx="374018" cy="491647"/>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cxnSp>
        <p:nvCxnSpPr>
          <p:cNvPr id="1263" name="Google Shape;1263;p14"/>
          <p:cNvCxnSpPr/>
          <p:nvPr/>
        </p:nvCxnSpPr>
        <p:spPr>
          <a:xfrm rot="10800000">
            <a:off x="6737142" y="4438006"/>
            <a:ext cx="1283294" cy="607067"/>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grpSp>
        <p:nvGrpSpPr>
          <p:cNvPr id="1264" name="Google Shape;1264;p14"/>
          <p:cNvGrpSpPr/>
          <p:nvPr/>
        </p:nvGrpSpPr>
        <p:grpSpPr>
          <a:xfrm>
            <a:off x="2884928" y="1352993"/>
            <a:ext cx="3488253" cy="1372474"/>
            <a:chOff x="2884928" y="1352993"/>
            <a:chExt cx="3488253" cy="1372474"/>
          </a:xfrm>
        </p:grpSpPr>
        <p:pic>
          <p:nvPicPr>
            <p:cNvPr descr="C:\Users\rona\Downloads\士林電機-05a.JPG" id="1265" name="Google Shape;1265;p14"/>
            <p:cNvPicPr preferRelativeResize="0"/>
            <p:nvPr/>
          </p:nvPicPr>
          <p:blipFill rotWithShape="1">
            <a:blip r:embed="rId10">
              <a:alphaModFix/>
            </a:blip>
            <a:srcRect b="0" l="0" r="0" t="0"/>
            <a:stretch/>
          </p:blipFill>
          <p:spPr>
            <a:xfrm>
              <a:off x="2884928" y="1778717"/>
              <a:ext cx="850322" cy="946750"/>
            </a:xfrm>
            <a:prstGeom prst="rect">
              <a:avLst/>
            </a:prstGeom>
            <a:noFill/>
            <a:ln>
              <a:noFill/>
            </a:ln>
          </p:spPr>
        </p:pic>
        <p:grpSp>
          <p:nvGrpSpPr>
            <p:cNvPr id="1266" name="Google Shape;1266;p14"/>
            <p:cNvGrpSpPr/>
            <p:nvPr/>
          </p:nvGrpSpPr>
          <p:grpSpPr>
            <a:xfrm>
              <a:off x="3061594" y="1352993"/>
              <a:ext cx="3311587" cy="1082595"/>
              <a:chOff x="3385825" y="1398398"/>
              <a:chExt cx="2874039" cy="1083159"/>
            </a:xfrm>
          </p:grpSpPr>
          <p:sp>
            <p:nvSpPr>
              <p:cNvPr id="1267" name="Google Shape;1267;p14"/>
              <p:cNvSpPr txBox="1"/>
              <p:nvPr/>
            </p:nvSpPr>
            <p:spPr>
              <a:xfrm>
                <a:off x="3839142" y="1398398"/>
                <a:ext cx="1762933" cy="3386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i="0" lang="en-US" sz="1599" u="none" cap="none" strike="noStrike">
                    <a:solidFill>
                      <a:srgbClr val="000000"/>
                    </a:solidFill>
                    <a:latin typeface="Microsoft Yahei"/>
                    <a:ea typeface="Microsoft Yahei"/>
                    <a:cs typeface="Microsoft Yahei"/>
                    <a:sym typeface="Microsoft Yahei"/>
                  </a:rPr>
                  <a:t>設備自動化雙向集成</a:t>
                </a:r>
                <a:endParaRPr b="1" i="0" sz="1599" u="none" cap="none" strike="noStrike">
                  <a:solidFill>
                    <a:srgbClr val="000000"/>
                  </a:solidFill>
                  <a:latin typeface="Microsoft Yahei"/>
                  <a:ea typeface="Microsoft Yahei"/>
                  <a:cs typeface="Microsoft Yahei"/>
                  <a:sym typeface="Microsoft Yahei"/>
                </a:endParaRPr>
              </a:p>
            </p:txBody>
          </p:sp>
          <p:sp>
            <p:nvSpPr>
              <p:cNvPr id="1268" name="Google Shape;1268;p14"/>
              <p:cNvSpPr txBox="1"/>
              <p:nvPr/>
            </p:nvSpPr>
            <p:spPr>
              <a:xfrm>
                <a:off x="3840972" y="1742893"/>
                <a:ext cx="241889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399"/>
                  <a:buFont typeface="Microsoft Yahei"/>
                  <a:buNone/>
                </a:pPr>
                <a:r>
                  <a:rPr b="0" i="0" lang="en-US" sz="1399" u="none" cap="none" strike="noStrike">
                    <a:solidFill>
                      <a:srgbClr val="FF0000"/>
                    </a:solidFill>
                    <a:latin typeface="Microsoft Yahei"/>
                    <a:ea typeface="Microsoft Yahei"/>
                    <a:cs typeface="Microsoft Yahei"/>
                    <a:sym typeface="Microsoft Yahei"/>
                  </a:rPr>
                  <a:t>對接EAP系統</a:t>
                </a:r>
                <a:r>
                  <a:rPr b="0" i="0" lang="en-US" sz="1399" u="none" cap="none" strike="noStrike">
                    <a:solidFill>
                      <a:srgbClr val="000000"/>
                    </a:solidFill>
                    <a:latin typeface="Microsoft Yahei"/>
                    <a:ea typeface="Microsoft Yahei"/>
                    <a:cs typeface="Microsoft Yahei"/>
                    <a:sym typeface="Microsoft Yahei"/>
                  </a:rPr>
                  <a:t>; 實現</a:t>
                </a:r>
                <a:r>
                  <a:rPr lang="en-US" sz="1399">
                    <a:solidFill>
                      <a:srgbClr val="000000"/>
                    </a:solidFill>
                    <a:latin typeface="Microsoft Yahei"/>
                    <a:ea typeface="Microsoft Yahei"/>
                    <a:cs typeface="Microsoft Yahei"/>
                    <a:sym typeface="Microsoft Yahei"/>
                  </a:rPr>
                  <a:t>自動Check in/out，</a:t>
                </a:r>
                <a:r>
                  <a:rPr b="0" i="0" lang="en-US" sz="1399" u="none" cap="none" strike="noStrike">
                    <a:solidFill>
                      <a:srgbClr val="000000"/>
                    </a:solidFill>
                    <a:latin typeface="Microsoft Yahei"/>
                    <a:ea typeface="Microsoft Yahei"/>
                    <a:cs typeface="Microsoft Yahei"/>
                    <a:sym typeface="Microsoft Yahei"/>
                  </a:rPr>
                  <a:t>設備參數採集和下載，任務派工，設備報警，設備履歷</a:t>
                </a:r>
                <a:endParaRPr b="0" i="0" sz="1399" u="none" cap="none" strike="noStrike">
                  <a:solidFill>
                    <a:srgbClr val="000000"/>
                  </a:solidFill>
                  <a:latin typeface="Microsoft Yahei"/>
                  <a:ea typeface="Microsoft Yahei"/>
                  <a:cs typeface="Microsoft Yahei"/>
                  <a:sym typeface="Microsoft Yahei"/>
                </a:endParaRPr>
              </a:p>
            </p:txBody>
          </p:sp>
          <p:pic>
            <p:nvPicPr>
              <p:cNvPr id="1269" name="Google Shape;1269;p14"/>
              <p:cNvPicPr preferRelativeResize="0"/>
              <p:nvPr/>
            </p:nvPicPr>
            <p:blipFill rotWithShape="1">
              <a:blip r:embed="rId11">
                <a:alphaModFix/>
              </a:blip>
              <a:srcRect b="0" l="0" r="0" t="0"/>
              <a:stretch/>
            </p:blipFill>
            <p:spPr>
              <a:xfrm>
                <a:off x="3385825" y="1398985"/>
                <a:ext cx="467730" cy="585694"/>
              </a:xfrm>
              <a:prstGeom prst="rect">
                <a:avLst/>
              </a:prstGeom>
              <a:noFill/>
              <a:ln>
                <a:noFill/>
              </a:ln>
            </p:spPr>
          </p:pic>
        </p:grpSp>
      </p:grpSp>
      <p:pic>
        <p:nvPicPr>
          <p:cNvPr id="1270" name="Google Shape;1270;p14"/>
          <p:cNvPicPr preferRelativeResize="0"/>
          <p:nvPr/>
        </p:nvPicPr>
        <p:blipFill rotWithShape="1">
          <a:blip r:embed="rId12">
            <a:alphaModFix/>
          </a:blip>
          <a:srcRect b="0" l="0" r="0" t="0"/>
          <a:stretch/>
        </p:blipFill>
        <p:spPr>
          <a:xfrm>
            <a:off x="1639142" y="1428056"/>
            <a:ext cx="854163" cy="831868"/>
          </a:xfrm>
          <a:prstGeom prst="rect">
            <a:avLst/>
          </a:prstGeom>
          <a:noFill/>
          <a:ln>
            <a:noFill/>
          </a:ln>
        </p:spPr>
      </p:pic>
      <p:grpSp>
        <p:nvGrpSpPr>
          <p:cNvPr id="1271" name="Google Shape;1271;p14"/>
          <p:cNvGrpSpPr/>
          <p:nvPr/>
        </p:nvGrpSpPr>
        <p:grpSpPr>
          <a:xfrm>
            <a:off x="160644" y="5305239"/>
            <a:ext cx="4259057" cy="1489279"/>
            <a:chOff x="160644" y="5305239"/>
            <a:chExt cx="4259057" cy="1489279"/>
          </a:xfrm>
        </p:grpSpPr>
        <p:grpSp>
          <p:nvGrpSpPr>
            <p:cNvPr id="1272" name="Google Shape;1272;p14"/>
            <p:cNvGrpSpPr/>
            <p:nvPr/>
          </p:nvGrpSpPr>
          <p:grpSpPr>
            <a:xfrm>
              <a:off x="1514107" y="5305239"/>
              <a:ext cx="2905594" cy="1489279"/>
              <a:chOff x="1514896" y="5306222"/>
              <a:chExt cx="2907109" cy="1490057"/>
            </a:xfrm>
          </p:grpSpPr>
          <p:cxnSp>
            <p:nvCxnSpPr>
              <p:cNvPr id="1273" name="Google Shape;1273;p14"/>
              <p:cNvCxnSpPr/>
              <p:nvPr/>
            </p:nvCxnSpPr>
            <p:spPr>
              <a:xfrm flipH="1" rot="10800000">
                <a:off x="2834286" y="5306222"/>
                <a:ext cx="788172" cy="242296"/>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grpSp>
            <p:nvGrpSpPr>
              <p:cNvPr id="1274" name="Google Shape;1274;p14"/>
              <p:cNvGrpSpPr/>
              <p:nvPr/>
            </p:nvGrpSpPr>
            <p:grpSpPr>
              <a:xfrm>
                <a:off x="1514896" y="5535285"/>
                <a:ext cx="2907109" cy="1260994"/>
                <a:chOff x="433971" y="1318298"/>
                <a:chExt cx="1893203" cy="1382640"/>
              </a:xfrm>
            </p:grpSpPr>
            <p:sp>
              <p:nvSpPr>
                <p:cNvPr id="1275" name="Google Shape;1275;p14"/>
                <p:cNvSpPr txBox="1"/>
                <p:nvPr/>
              </p:nvSpPr>
              <p:spPr>
                <a:xfrm>
                  <a:off x="433971" y="1318298"/>
                  <a:ext cx="1323554" cy="3712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lang="en-US" sz="1599">
                      <a:solidFill>
                        <a:srgbClr val="000000"/>
                      </a:solidFill>
                      <a:latin typeface="Microsoft Yahei"/>
                      <a:ea typeface="Microsoft Yahei"/>
                      <a:cs typeface="Microsoft Yahei"/>
                      <a:sym typeface="Microsoft Yahei"/>
                    </a:rPr>
                    <a:t>生產</a:t>
                  </a:r>
                  <a:r>
                    <a:rPr b="1" i="0" lang="en-US" sz="1599" u="none" cap="none" strike="noStrike">
                      <a:solidFill>
                        <a:srgbClr val="000000"/>
                      </a:solidFill>
                      <a:latin typeface="Microsoft Yahei"/>
                      <a:ea typeface="Microsoft Yahei"/>
                      <a:cs typeface="Microsoft Yahei"/>
                      <a:sym typeface="Microsoft Yahei"/>
                    </a:rPr>
                    <a:t>計劃和排産</a:t>
                  </a:r>
                  <a:r>
                    <a:rPr b="1" lang="en-US" sz="1599">
                      <a:solidFill>
                        <a:srgbClr val="000000"/>
                      </a:solidFill>
                      <a:latin typeface="Microsoft Yahei"/>
                      <a:ea typeface="Microsoft Yahei"/>
                      <a:cs typeface="Microsoft Yahei"/>
                      <a:sym typeface="Microsoft Yahei"/>
                    </a:rPr>
                    <a:t>優化</a:t>
                  </a:r>
                  <a:endParaRPr b="1" i="0" sz="1599" u="none" cap="none" strike="noStrike">
                    <a:solidFill>
                      <a:srgbClr val="000000"/>
                    </a:solidFill>
                    <a:latin typeface="Microsoft Yahei"/>
                    <a:ea typeface="Microsoft Yahei"/>
                    <a:cs typeface="Microsoft Yahei"/>
                    <a:sym typeface="Microsoft Yahei"/>
                  </a:endParaRPr>
                </a:p>
              </p:txBody>
            </p:sp>
            <p:sp>
              <p:nvSpPr>
                <p:cNvPr id="1276" name="Google Shape;1276;p14"/>
                <p:cNvSpPr txBox="1"/>
                <p:nvPr/>
              </p:nvSpPr>
              <p:spPr>
                <a:xfrm>
                  <a:off x="443706" y="1654807"/>
                  <a:ext cx="1883468" cy="10461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399"/>
                    <a:buFont typeface="Microsoft Yahei"/>
                    <a:buNone/>
                  </a:pPr>
                  <a:r>
                    <a:rPr lang="en-US" sz="1399">
                      <a:solidFill>
                        <a:srgbClr val="FF0000"/>
                      </a:solidFill>
                      <a:latin typeface="Microsoft Yahei"/>
                      <a:ea typeface="Microsoft Yahei"/>
                      <a:cs typeface="Microsoft Yahei"/>
                      <a:sym typeface="Microsoft Yahei"/>
                    </a:rPr>
                    <a:t>與APS系統集成</a:t>
                  </a:r>
                  <a:r>
                    <a:rPr lang="en-US" sz="1399">
                      <a:solidFill>
                        <a:srgbClr val="000000"/>
                      </a:solidFill>
                      <a:latin typeface="Microsoft Yahei"/>
                      <a:ea typeface="Microsoft Yahei"/>
                      <a:cs typeface="Microsoft Yahei"/>
                      <a:sym typeface="Microsoft Yahei"/>
                    </a:rPr>
                    <a:t>, </a:t>
                  </a:r>
                  <a:r>
                    <a:rPr b="0" i="0" lang="en-US" sz="1399" u="none" cap="none" strike="noStrike">
                      <a:solidFill>
                        <a:srgbClr val="000000"/>
                      </a:solidFill>
                      <a:latin typeface="Microsoft Yahei"/>
                      <a:ea typeface="Microsoft Yahei"/>
                      <a:cs typeface="Microsoft Yahei"/>
                      <a:sym typeface="Microsoft Yahei"/>
                    </a:rPr>
                    <a:t>將物料/人</a:t>
                  </a:r>
                  <a:r>
                    <a:rPr lang="en-US" sz="1399">
                      <a:solidFill>
                        <a:srgbClr val="000000"/>
                      </a:solidFill>
                      <a:latin typeface="Microsoft Yahei"/>
                      <a:ea typeface="Microsoft Yahei"/>
                      <a:cs typeface="Microsoft Yahei"/>
                      <a:sym typeface="Microsoft Yahei"/>
                    </a:rPr>
                    <a:t>員/設備…等，計算好的</a:t>
                  </a:r>
                  <a:r>
                    <a:rPr b="0" i="0" lang="en-US" sz="1399" u="none" cap="none" strike="noStrike">
                      <a:solidFill>
                        <a:srgbClr val="000000"/>
                      </a:solidFill>
                      <a:latin typeface="Microsoft Yahei"/>
                      <a:ea typeface="Microsoft Yahei"/>
                      <a:cs typeface="Microsoft Yahei"/>
                      <a:sym typeface="Microsoft Yahei"/>
                    </a:rPr>
                    <a:t>車間級作業計劃</a:t>
                  </a:r>
                  <a:r>
                    <a:rPr lang="en-US" sz="1399">
                      <a:solidFill>
                        <a:srgbClr val="000000"/>
                      </a:solidFill>
                      <a:latin typeface="Microsoft Yahei"/>
                      <a:ea typeface="Microsoft Yahei"/>
                      <a:cs typeface="Microsoft Yahei"/>
                      <a:sym typeface="Microsoft Yahei"/>
                    </a:rPr>
                    <a:t>接</a:t>
                  </a:r>
                  <a:r>
                    <a:rPr b="0" i="0" lang="en-US" sz="1399" u="none" cap="none" strike="noStrike">
                      <a:solidFill>
                        <a:srgbClr val="000000"/>
                      </a:solidFill>
                      <a:latin typeface="Microsoft Yahei"/>
                      <a:ea typeface="Microsoft Yahei"/>
                      <a:cs typeface="Microsoft Yahei"/>
                      <a:sym typeface="Microsoft Yahei"/>
                    </a:rPr>
                    <a:t>入MES系統，提高產能利用率(支持</a:t>
                  </a:r>
                  <a:r>
                    <a:rPr lang="en-US" sz="1399">
                      <a:solidFill>
                        <a:srgbClr val="000000"/>
                      </a:solidFill>
                      <a:latin typeface="Microsoft Yahei"/>
                      <a:ea typeface="Microsoft Yahei"/>
                      <a:cs typeface="Microsoft Yahei"/>
                      <a:sym typeface="Microsoft Yahei"/>
                    </a:rPr>
                    <a:t>急單/插單/預排/齊套料/優先</a:t>
                  </a:r>
                  <a:r>
                    <a:rPr b="0" i="0" lang="en-US" sz="1399" u="none" cap="none" strike="noStrike">
                      <a:solidFill>
                        <a:srgbClr val="000000"/>
                      </a:solidFill>
                      <a:latin typeface="Microsoft Yahei"/>
                      <a:ea typeface="Microsoft Yahei"/>
                      <a:cs typeface="Microsoft Yahei"/>
                      <a:sym typeface="Microsoft Yahei"/>
                    </a:rPr>
                    <a:t>)</a:t>
                  </a:r>
                  <a:endParaRPr b="0" i="0" sz="1399" u="none" cap="none" strike="noStrike">
                    <a:solidFill>
                      <a:srgbClr val="000000"/>
                    </a:solidFill>
                    <a:latin typeface="Microsoft Yahei"/>
                    <a:ea typeface="Microsoft Yahei"/>
                    <a:cs typeface="Microsoft Yahei"/>
                    <a:sym typeface="Microsoft Yahei"/>
                  </a:endParaRPr>
                </a:p>
              </p:txBody>
            </p:sp>
          </p:grpSp>
        </p:grpSp>
        <p:pic>
          <p:nvPicPr>
            <p:cNvPr id="1277" name="Google Shape;1277;p14"/>
            <p:cNvPicPr preferRelativeResize="0"/>
            <p:nvPr/>
          </p:nvPicPr>
          <p:blipFill rotWithShape="1">
            <a:blip r:embed="rId13">
              <a:alphaModFix/>
            </a:blip>
            <a:srcRect b="0" l="0" r="0" t="0"/>
            <a:stretch/>
          </p:blipFill>
          <p:spPr>
            <a:xfrm>
              <a:off x="160644" y="5610278"/>
              <a:ext cx="1328736" cy="731800"/>
            </a:xfrm>
            <a:prstGeom prst="rect">
              <a:avLst/>
            </a:prstGeom>
            <a:noFill/>
            <a:ln>
              <a:noFill/>
            </a:ln>
          </p:spPr>
        </p:pic>
      </p:grpSp>
      <p:cxnSp>
        <p:nvCxnSpPr>
          <p:cNvPr id="1278" name="Google Shape;1278;p14"/>
          <p:cNvCxnSpPr/>
          <p:nvPr/>
        </p:nvCxnSpPr>
        <p:spPr>
          <a:xfrm>
            <a:off x="3987226" y="2482848"/>
            <a:ext cx="584263" cy="785513"/>
          </a:xfrm>
          <a:prstGeom prst="straightConnector1">
            <a:avLst/>
          </a:prstGeom>
          <a:noFill/>
          <a:ln cap="flat" cmpd="sng" w="19050">
            <a:solidFill>
              <a:schemeClr val="accent1"/>
            </a:solidFill>
            <a:prstDash val="dot"/>
            <a:round/>
            <a:headEnd len="med" w="med" type="oval"/>
            <a:tailEnd len="med" w="med" type="oval"/>
          </a:ln>
          <a:effectLst>
            <a:outerShdw blurRad="40000" rotWithShape="0" dir="5400000" dist="20000">
              <a:srgbClr val="000000">
                <a:alpha val="37647"/>
              </a:srgbClr>
            </a:outerShdw>
          </a:effectLst>
        </p:spPr>
      </p:cxnSp>
      <p:grpSp>
        <p:nvGrpSpPr>
          <p:cNvPr id="1279" name="Google Shape;1279;p14"/>
          <p:cNvGrpSpPr/>
          <p:nvPr/>
        </p:nvGrpSpPr>
        <p:grpSpPr>
          <a:xfrm>
            <a:off x="9518339" y="2829833"/>
            <a:ext cx="2702053" cy="1818660"/>
            <a:chOff x="9518339" y="2829833"/>
            <a:chExt cx="2702053" cy="1818660"/>
          </a:xfrm>
        </p:grpSpPr>
        <p:grpSp>
          <p:nvGrpSpPr>
            <p:cNvPr id="1280" name="Google Shape;1280;p14"/>
            <p:cNvGrpSpPr/>
            <p:nvPr/>
          </p:nvGrpSpPr>
          <p:grpSpPr>
            <a:xfrm>
              <a:off x="9518339" y="2829833"/>
              <a:ext cx="2702053" cy="1818660"/>
              <a:chOff x="9518339" y="2829833"/>
              <a:chExt cx="2702053" cy="1818660"/>
            </a:xfrm>
          </p:grpSpPr>
          <p:grpSp>
            <p:nvGrpSpPr>
              <p:cNvPr id="1281" name="Google Shape;1281;p14"/>
              <p:cNvGrpSpPr/>
              <p:nvPr/>
            </p:nvGrpSpPr>
            <p:grpSpPr>
              <a:xfrm>
                <a:off x="9518339" y="3638617"/>
                <a:ext cx="2702053" cy="1009876"/>
                <a:chOff x="4595563" y="1381653"/>
                <a:chExt cx="2321247" cy="1107872"/>
              </a:xfrm>
            </p:grpSpPr>
            <p:sp>
              <p:nvSpPr>
                <p:cNvPr id="1282" name="Google Shape;1282;p14"/>
                <p:cNvSpPr txBox="1"/>
                <p:nvPr/>
              </p:nvSpPr>
              <p:spPr>
                <a:xfrm>
                  <a:off x="4595563" y="1381653"/>
                  <a:ext cx="1732400" cy="371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99"/>
                    <a:buFont typeface="Microsoft Yahei"/>
                    <a:buNone/>
                  </a:pPr>
                  <a:r>
                    <a:rPr b="1" lang="en-US" sz="1599">
                      <a:solidFill>
                        <a:srgbClr val="000000"/>
                      </a:solidFill>
                      <a:latin typeface="Microsoft Yahei"/>
                      <a:ea typeface="Microsoft Yahei"/>
                      <a:cs typeface="Microsoft Yahei"/>
                      <a:sym typeface="Microsoft Yahei"/>
                    </a:rPr>
                    <a:t>即時數位戰情室</a:t>
                  </a:r>
                  <a:endParaRPr b="1" i="0" sz="1599" u="none" cap="none" strike="noStrike">
                    <a:solidFill>
                      <a:srgbClr val="000000"/>
                    </a:solidFill>
                    <a:latin typeface="Microsoft Yahei"/>
                    <a:ea typeface="Microsoft Yahei"/>
                    <a:cs typeface="Microsoft Yahei"/>
                    <a:sym typeface="Microsoft Yahei"/>
                  </a:endParaRPr>
                </a:p>
              </p:txBody>
            </p:sp>
            <p:sp>
              <p:nvSpPr>
                <p:cNvPr id="1283" name="Google Shape;1283;p14"/>
                <p:cNvSpPr txBox="1"/>
                <p:nvPr/>
              </p:nvSpPr>
              <p:spPr>
                <a:xfrm>
                  <a:off x="4595563" y="1679605"/>
                  <a:ext cx="2321247" cy="8099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99"/>
                    <a:buFont typeface="Microsoft Yahei"/>
                    <a:buNone/>
                  </a:pPr>
                  <a:r>
                    <a:rPr lang="en-US" sz="1399">
                      <a:solidFill>
                        <a:srgbClr val="000000"/>
                      </a:solidFill>
                      <a:latin typeface="Microsoft Yahei"/>
                      <a:ea typeface="Microsoft Yahei"/>
                      <a:cs typeface="Microsoft Yahei"/>
                      <a:sym typeface="Microsoft Yahei"/>
                    </a:rPr>
                    <a:t>隨時呈現ERP訂單</a:t>
                  </a:r>
                  <a:r>
                    <a:rPr b="0" i="0" lang="en-US" sz="1399" u="none" cap="none" strike="noStrike">
                      <a:solidFill>
                        <a:srgbClr val="000000"/>
                      </a:solidFill>
                      <a:latin typeface="Microsoft Yahei"/>
                      <a:ea typeface="Microsoft Yahei"/>
                      <a:cs typeface="Microsoft Yahei"/>
                      <a:sym typeface="Microsoft Yahei"/>
                    </a:rPr>
                    <a:t>、質量、產能數據</a:t>
                  </a:r>
                  <a:r>
                    <a:rPr lang="en-US" sz="1399">
                      <a:solidFill>
                        <a:srgbClr val="000000"/>
                      </a:solidFill>
                      <a:latin typeface="Microsoft Yahei"/>
                      <a:ea typeface="Microsoft Yahei"/>
                      <a:cs typeface="Microsoft Yahei"/>
                      <a:sym typeface="Microsoft Yahei"/>
                    </a:rPr>
                    <a:t>與產線</a:t>
                  </a:r>
                  <a:r>
                    <a:rPr b="0" i="0" lang="en-US" sz="1399" u="none" cap="none" strike="noStrike">
                      <a:solidFill>
                        <a:srgbClr val="000000"/>
                      </a:solidFill>
                      <a:latin typeface="Microsoft Yahei"/>
                      <a:ea typeface="Microsoft Yahei"/>
                      <a:cs typeface="Microsoft Yahei"/>
                      <a:sym typeface="Microsoft Yahei"/>
                    </a:rPr>
                    <a:t>設備聯網和狀態監控, 作為決策依據(</a:t>
                  </a:r>
                  <a:r>
                    <a:rPr b="0" i="0" lang="en-US" sz="1399" u="none" cap="none" strike="noStrike">
                      <a:solidFill>
                        <a:srgbClr val="FF0000"/>
                      </a:solidFill>
                      <a:latin typeface="Microsoft Yahei"/>
                      <a:ea typeface="Microsoft Yahei"/>
                      <a:cs typeface="Microsoft Yahei"/>
                      <a:sym typeface="Microsoft Yahei"/>
                    </a:rPr>
                    <a:t>支持行動App</a:t>
                  </a:r>
                  <a:r>
                    <a:rPr b="0" i="0" lang="en-US" sz="1399" u="none" cap="none" strike="noStrike">
                      <a:solidFill>
                        <a:srgbClr val="000000"/>
                      </a:solidFill>
                      <a:latin typeface="Microsoft Yahei"/>
                      <a:ea typeface="Microsoft Yahei"/>
                      <a:cs typeface="Microsoft Yahei"/>
                      <a:sym typeface="Microsoft Yahei"/>
                    </a:rPr>
                    <a:t>)</a:t>
                  </a:r>
                  <a:endParaRPr b="0" i="0" sz="1399" u="none" cap="none" strike="noStrike">
                    <a:solidFill>
                      <a:srgbClr val="000000"/>
                    </a:solidFill>
                    <a:latin typeface="Microsoft Yahei"/>
                    <a:ea typeface="Microsoft Yahei"/>
                    <a:cs typeface="Microsoft Yahei"/>
                    <a:sym typeface="Microsoft Yahei"/>
                  </a:endParaRPr>
                </a:p>
              </p:txBody>
            </p:sp>
          </p:grpSp>
          <p:pic>
            <p:nvPicPr>
              <p:cNvPr id="1284" name="Google Shape;1284;p14"/>
              <p:cNvPicPr preferRelativeResize="0"/>
              <p:nvPr/>
            </p:nvPicPr>
            <p:blipFill rotWithShape="1">
              <a:blip r:embed="rId14">
                <a:alphaModFix/>
              </a:blip>
              <a:srcRect b="0" l="0" r="0" t="0"/>
              <a:stretch/>
            </p:blipFill>
            <p:spPr>
              <a:xfrm>
                <a:off x="9606352" y="2829833"/>
                <a:ext cx="1409577" cy="785513"/>
              </a:xfrm>
              <a:prstGeom prst="rect">
                <a:avLst/>
              </a:prstGeom>
              <a:noFill/>
              <a:ln>
                <a:noFill/>
              </a:ln>
            </p:spPr>
          </p:pic>
        </p:grpSp>
        <p:pic>
          <p:nvPicPr>
            <p:cNvPr id="1285" name="Google Shape;1285;p14"/>
            <p:cNvPicPr preferRelativeResize="0"/>
            <p:nvPr/>
          </p:nvPicPr>
          <p:blipFill rotWithShape="1">
            <a:blip r:embed="rId15">
              <a:alphaModFix/>
            </a:blip>
            <a:srcRect b="0" l="0" r="0" t="0"/>
            <a:stretch/>
          </p:blipFill>
          <p:spPr>
            <a:xfrm>
              <a:off x="11138059" y="2848450"/>
              <a:ext cx="449558" cy="785513"/>
            </a:xfrm>
            <a:prstGeom prst="rect">
              <a:avLst/>
            </a:prstGeom>
            <a:noFill/>
            <a:ln>
              <a:noFill/>
            </a:ln>
          </p:spPr>
        </p:pic>
      </p:grpSp>
      <p:sp>
        <p:nvSpPr>
          <p:cNvPr id="1286" name="Google Shape;1286;p14"/>
          <p:cNvSpPr txBox="1"/>
          <p:nvPr/>
        </p:nvSpPr>
        <p:spPr>
          <a:xfrm>
            <a:off x="11891733"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7F7F7F"/>
                </a:solidFill>
                <a:latin typeface="Arial"/>
                <a:ea typeface="Arial"/>
                <a:cs typeface="Arial"/>
                <a:sym typeface="Arial"/>
              </a:rPr>
              <a:t>‹#›</a:t>
            </a:fld>
            <a:endParaRPr sz="1200">
              <a:solidFill>
                <a:srgbClr val="7F7F7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5"/>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grpSp>
        <p:nvGrpSpPr>
          <p:cNvPr id="1292" name="Google Shape;1292;p15"/>
          <p:cNvGrpSpPr/>
          <p:nvPr/>
        </p:nvGrpSpPr>
        <p:grpSpPr>
          <a:xfrm>
            <a:off x="2817602" y="1362584"/>
            <a:ext cx="7258417" cy="4790820"/>
            <a:chOff x="3486069" y="2515552"/>
            <a:chExt cx="7262196" cy="4215744"/>
          </a:xfrm>
        </p:grpSpPr>
        <p:sp>
          <p:nvSpPr>
            <p:cNvPr id="1293" name="Google Shape;1293;p15"/>
            <p:cNvSpPr/>
            <p:nvPr/>
          </p:nvSpPr>
          <p:spPr>
            <a:xfrm>
              <a:off x="3486070" y="2515552"/>
              <a:ext cx="7238177" cy="699031"/>
            </a:xfrm>
            <a:prstGeom prst="rect">
              <a:avLst/>
            </a:prstGeom>
            <a:solidFill>
              <a:srgbClr val="50BED7"/>
            </a:solidFill>
            <a:ln>
              <a:noFill/>
            </a:ln>
          </p:spPr>
          <p:txBody>
            <a:bodyPr anchorCtr="0" anchor="ctr" bIns="35975" lIns="71950" spcFirstLastPara="1" rIns="107925" wrap="square" tIns="0">
              <a:noAutofit/>
            </a:bodyPr>
            <a:lstStyle/>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滿足現有CiMES 景碩客製邏輯, 方法及案例說明</a:t>
              </a:r>
              <a:endParaRPr b="1" i="0" sz="1600" u="none" cap="none" strike="noStrike">
                <a:solidFill>
                  <a:srgbClr val="FFFFFF"/>
                </a:solidFill>
                <a:latin typeface="Microsoft Yahei"/>
                <a:ea typeface="Microsoft Yahei"/>
                <a:cs typeface="Microsoft Yahei"/>
                <a:sym typeface="Microsoft Yahei"/>
              </a:endParaRPr>
            </a:p>
          </p:txBody>
        </p:sp>
        <p:sp>
          <p:nvSpPr>
            <p:cNvPr id="1294" name="Google Shape;1294;p15"/>
            <p:cNvSpPr/>
            <p:nvPr/>
          </p:nvSpPr>
          <p:spPr>
            <a:xfrm>
              <a:off x="3510087" y="4234576"/>
              <a:ext cx="7238178" cy="762826"/>
            </a:xfrm>
            <a:prstGeom prst="rect">
              <a:avLst/>
            </a:prstGeom>
            <a:solidFill>
              <a:srgbClr val="50BED7"/>
            </a:solidFill>
            <a:ln>
              <a:noFill/>
            </a:ln>
          </p:spPr>
          <p:txBody>
            <a:bodyPr anchorCtr="0" anchor="ctr" bIns="35975" lIns="71950" spcFirstLastPara="1" rIns="107925" wrap="square" tIns="0">
              <a:noAutofit/>
            </a:bodyPr>
            <a:lstStyle/>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系統效能: UI反應時間, 資料量及交易量實際案例</a:t>
              </a:r>
              <a:endParaRPr b="1" i="0" sz="1600" u="none" cap="none" strike="noStrike">
                <a:solidFill>
                  <a:srgbClr val="FFFFFF"/>
                </a:solidFill>
                <a:latin typeface="Microsoft Yahei"/>
                <a:ea typeface="Microsoft Yahei"/>
                <a:cs typeface="Microsoft Yahei"/>
                <a:sym typeface="Microsoft Yahei"/>
              </a:endParaRPr>
            </a:p>
          </p:txBody>
        </p:sp>
        <p:sp>
          <p:nvSpPr>
            <p:cNvPr id="1295" name="Google Shape;1295;p15"/>
            <p:cNvSpPr/>
            <p:nvPr/>
          </p:nvSpPr>
          <p:spPr>
            <a:xfrm>
              <a:off x="3510085" y="5190338"/>
              <a:ext cx="7238179" cy="701550"/>
            </a:xfrm>
            <a:prstGeom prst="rect">
              <a:avLst/>
            </a:prstGeom>
            <a:solidFill>
              <a:srgbClr val="50BED7"/>
            </a:solidFill>
            <a:ln>
              <a:noFill/>
            </a:ln>
          </p:spPr>
          <p:txBody>
            <a:bodyPr anchorCtr="0" anchor="ctr" bIns="35975" lIns="71950" spcFirstLastPara="1" rIns="107925" wrap="square" tIns="0">
              <a:noAutofit/>
            </a:bodyPr>
            <a:lstStyle/>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提升景碩智慧製造系統及技術</a:t>
              </a:r>
              <a:endParaRPr b="1" i="0" sz="1600" u="none" cap="none" strike="noStrike">
                <a:solidFill>
                  <a:srgbClr val="FFFFFF"/>
                </a:solidFill>
                <a:latin typeface="Microsoft Yahei"/>
                <a:ea typeface="Microsoft Yahei"/>
                <a:cs typeface="Microsoft Yahei"/>
                <a:sym typeface="Microsoft Yahei"/>
              </a:endParaRPr>
            </a:p>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智慧製造系統持續發展規劃</a:t>
              </a:r>
              <a:endParaRPr b="1" i="0" sz="1600" u="none" cap="none" strike="noStrike">
                <a:solidFill>
                  <a:srgbClr val="FFFFFF"/>
                </a:solidFill>
                <a:latin typeface="Microsoft Yahei"/>
                <a:ea typeface="Microsoft Yahei"/>
                <a:cs typeface="Microsoft Yahei"/>
                <a:sym typeface="Microsoft Yahei"/>
              </a:endParaRPr>
            </a:p>
          </p:txBody>
        </p:sp>
        <p:sp>
          <p:nvSpPr>
            <p:cNvPr id="1296" name="Google Shape;1296;p15"/>
            <p:cNvSpPr/>
            <p:nvPr/>
          </p:nvSpPr>
          <p:spPr>
            <a:xfrm>
              <a:off x="3486069" y="6029747"/>
              <a:ext cx="7262195" cy="701549"/>
            </a:xfrm>
            <a:prstGeom prst="rect">
              <a:avLst/>
            </a:prstGeom>
            <a:solidFill>
              <a:srgbClr val="50BED7"/>
            </a:solidFill>
            <a:ln>
              <a:noFill/>
            </a:ln>
          </p:spPr>
          <p:txBody>
            <a:bodyPr anchorCtr="0" anchor="ctr" bIns="35975" lIns="71950" spcFirstLastPara="1" rIns="107925" wrap="square" tIns="0">
              <a:noAutofit/>
            </a:bodyPr>
            <a:lstStyle/>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整體效益(產能、良率、成本...)預估及實際案例</a:t>
              </a:r>
              <a:endParaRPr b="1" i="0" sz="1600" u="none" cap="none" strike="noStrike">
                <a:solidFill>
                  <a:srgbClr val="FFFFFF"/>
                </a:solidFill>
                <a:latin typeface="Microsoft Yahei"/>
                <a:ea typeface="Microsoft Yahei"/>
                <a:cs typeface="Microsoft Yahei"/>
                <a:sym typeface="Microsoft Yahei"/>
              </a:endParaRPr>
            </a:p>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供應商優勢說明</a:t>
              </a:r>
              <a:endParaRPr b="1" i="0" sz="1600" u="none" cap="none" strike="noStrike">
                <a:solidFill>
                  <a:srgbClr val="FFFFFF"/>
                </a:solidFill>
                <a:latin typeface="Microsoft Yahei"/>
                <a:ea typeface="Microsoft Yahei"/>
                <a:cs typeface="Microsoft Yahei"/>
                <a:sym typeface="Microsoft Yahei"/>
              </a:endParaRPr>
            </a:p>
          </p:txBody>
        </p:sp>
        <p:sp>
          <p:nvSpPr>
            <p:cNvPr id="1297" name="Google Shape;1297;p15"/>
            <p:cNvSpPr/>
            <p:nvPr/>
          </p:nvSpPr>
          <p:spPr>
            <a:xfrm>
              <a:off x="3486069" y="3334607"/>
              <a:ext cx="7238178" cy="762826"/>
            </a:xfrm>
            <a:prstGeom prst="rect">
              <a:avLst/>
            </a:prstGeom>
            <a:solidFill>
              <a:srgbClr val="50BED7"/>
            </a:solidFill>
            <a:ln>
              <a:noFill/>
            </a:ln>
          </p:spPr>
          <p:txBody>
            <a:bodyPr anchorCtr="0" anchor="ctr" bIns="35975" lIns="71950" spcFirstLastPara="1" rIns="107925" wrap="square" tIns="0">
              <a:noAutofit/>
            </a:bodyPr>
            <a:lstStyle/>
            <a:p>
              <a:pPr indent="-285750" lvl="1" marL="742315" marR="0" rtl="0" algn="l">
                <a:lnSpc>
                  <a:spcPct val="110000"/>
                </a:lnSpc>
                <a:spcBef>
                  <a:spcPts val="0"/>
                </a:spcBef>
                <a:spcAft>
                  <a:spcPts val="0"/>
                </a:spcAft>
                <a:buClr>
                  <a:srgbClr val="FFFFFF"/>
                </a:buClr>
                <a:buSzPts val="1600"/>
                <a:buFont typeface="Arial"/>
                <a:buChar char="•"/>
              </a:pPr>
              <a:r>
                <a:rPr b="1" i="0" lang="en-US" sz="1600" u="none" cap="none" strike="noStrike">
                  <a:solidFill>
                    <a:srgbClr val="FFFFFF"/>
                  </a:solidFill>
                  <a:latin typeface="Microsoft Yahei"/>
                  <a:ea typeface="Microsoft Yahei"/>
                  <a:cs typeface="Microsoft Yahei"/>
                  <a:sym typeface="Microsoft Yahei"/>
                </a:rPr>
                <a:t>主要需求的架構、實際案例、導入方法以及預期成果</a:t>
              </a:r>
              <a:endParaRPr b="1" i="0" sz="1600" u="none" cap="none" strike="noStrike">
                <a:solidFill>
                  <a:srgbClr val="FFFFFF"/>
                </a:solidFill>
                <a:latin typeface="Microsoft Yahei"/>
                <a:ea typeface="Microsoft Yahei"/>
                <a:cs typeface="Microsoft Yahei"/>
                <a:sym typeface="Microsoft Yahei"/>
              </a:endParaRPr>
            </a:p>
          </p:txBody>
        </p:sp>
      </p:grpSp>
      <p:sp>
        <p:nvSpPr>
          <p:cNvPr id="1298" name="Google Shape;1298;p15"/>
          <p:cNvSpPr/>
          <p:nvPr/>
        </p:nvSpPr>
        <p:spPr>
          <a:xfrm rot="-5400000">
            <a:off x="521820" y="2553079"/>
            <a:ext cx="3290761" cy="1935742"/>
          </a:xfrm>
          <a:custGeom>
            <a:rect b="b" l="l" r="r" t="t"/>
            <a:pathLst>
              <a:path extrusionOk="0" h="2418446" w="2883578">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a:gsLst>
              <a:gs pos="0">
                <a:srgbClr val="76CEEF">
                  <a:alpha val="83921"/>
                </a:srgbClr>
              </a:gs>
              <a:gs pos="100000">
                <a:srgbClr val="FFFFFF"/>
              </a:gs>
            </a:gsLst>
            <a:lin ang="5400000" scaled="0"/>
          </a:gradFill>
          <a:ln>
            <a:noFill/>
          </a:ln>
        </p:spPr>
        <p:txBody>
          <a:bodyPr anchorCtr="0" anchor="ctr" bIns="45700" lIns="791575" spcFirstLastPara="1" rIns="791575" wrap="square" tIns="45700">
            <a:noAutofit/>
          </a:bodyPr>
          <a:lstStyle/>
          <a:p>
            <a:pPr indent="0" lvl="0" marL="0" marR="0" rtl="0" algn="ctr">
              <a:lnSpc>
                <a:spcPct val="130000"/>
              </a:lnSpc>
              <a:spcBef>
                <a:spcPts val="0"/>
              </a:spcBef>
              <a:spcAft>
                <a:spcPts val="0"/>
              </a:spcAft>
              <a:buClr>
                <a:schemeClr val="dk1"/>
              </a:buClr>
              <a:buSzPts val="1800"/>
              <a:buFont typeface="Arial"/>
              <a:buNone/>
            </a:pPr>
            <a:r>
              <a:t/>
            </a:r>
            <a:endParaRPr b="0" i="0" sz="1800" u="none" cap="none" strike="noStrike">
              <a:solidFill>
                <a:srgbClr val="ADBECB"/>
              </a:solidFill>
              <a:latin typeface="Microsoft Yahei"/>
              <a:ea typeface="Microsoft Yahei"/>
              <a:cs typeface="Microsoft Yahei"/>
              <a:sym typeface="Microsoft Yahei"/>
            </a:endParaRPr>
          </a:p>
        </p:txBody>
      </p:sp>
      <p:sp>
        <p:nvSpPr>
          <p:cNvPr id="1299" name="Google Shape;1299;p15"/>
          <p:cNvSpPr/>
          <p:nvPr/>
        </p:nvSpPr>
        <p:spPr>
          <a:xfrm>
            <a:off x="249473" y="2647679"/>
            <a:ext cx="1978969" cy="1978969"/>
          </a:xfrm>
          <a:prstGeom prst="ellipse">
            <a:avLst/>
          </a:prstGeom>
          <a:solidFill>
            <a:srgbClr val="50BED7"/>
          </a:solidFill>
          <a:ln>
            <a:noFill/>
          </a:ln>
        </p:spPr>
        <p:txBody>
          <a:bodyPr anchorCtr="0" anchor="ctr" bIns="0" lIns="0" spcFirstLastPara="1" rIns="0" wrap="square" tIns="0">
            <a:normAutofit/>
          </a:bodyPr>
          <a:lstStyle/>
          <a:p>
            <a:pPr indent="0" lvl="0" marL="0" marR="0" rtl="0" algn="ctr">
              <a:lnSpc>
                <a:spcPct val="110000"/>
              </a:lnSpc>
              <a:spcBef>
                <a:spcPts val="0"/>
              </a:spcBef>
              <a:spcAft>
                <a:spcPts val="0"/>
              </a:spcAft>
              <a:buClr>
                <a:srgbClr val="FFFFFF"/>
              </a:buClr>
              <a:buSzPts val="3200"/>
              <a:buFont typeface="Microsoft Yahei"/>
              <a:buNone/>
            </a:pPr>
            <a:r>
              <a:rPr b="1" i="0" lang="en-US" sz="3200" u="none" cap="none" strike="noStrike">
                <a:solidFill>
                  <a:srgbClr val="FFFFFF"/>
                </a:solidFill>
                <a:latin typeface="Microsoft Yahei"/>
                <a:ea typeface="Microsoft Yahei"/>
                <a:cs typeface="Microsoft Yahei"/>
                <a:sym typeface="Microsoft Yahei"/>
              </a:rPr>
              <a:t>總體</a:t>
            </a:r>
            <a:endParaRPr b="1" i="0" sz="3200" u="none" cap="none" strike="noStrike">
              <a:solidFill>
                <a:srgbClr val="FFFFFF"/>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FFFFFF"/>
              </a:buClr>
              <a:buSzPts val="3200"/>
              <a:buFont typeface="Microsoft Yahei"/>
              <a:buNone/>
            </a:pPr>
            <a:r>
              <a:rPr b="1" i="0" lang="en-US" sz="3200" u="none" cap="none" strike="noStrike">
                <a:solidFill>
                  <a:srgbClr val="FFFFFF"/>
                </a:solidFill>
                <a:latin typeface="Microsoft Yahei"/>
                <a:ea typeface="Microsoft Yahei"/>
                <a:cs typeface="Microsoft Yahei"/>
                <a:sym typeface="Microsoft Yahei"/>
              </a:rPr>
              <a:t>需求</a:t>
            </a:r>
            <a:endParaRPr/>
          </a:p>
        </p:txBody>
      </p:sp>
      <p:sp>
        <p:nvSpPr>
          <p:cNvPr id="1300" name="Google Shape;1300;p15"/>
          <p:cNvSpPr/>
          <p:nvPr/>
        </p:nvSpPr>
        <p:spPr>
          <a:xfrm>
            <a:off x="2461914" y="1395797"/>
            <a:ext cx="719625" cy="719625"/>
          </a:xfrm>
          <a:prstGeom prst="ellipse">
            <a:avLst/>
          </a:prstGeom>
          <a:solidFill>
            <a:srgbClr val="50BED7"/>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1</a:t>
            </a:r>
            <a:endParaRPr b="1" i="0" sz="2800" u="none" cap="none" strike="noStrike">
              <a:solidFill>
                <a:srgbClr val="FFFFFF"/>
              </a:solidFill>
              <a:latin typeface="Microsoft Yahei"/>
              <a:ea typeface="Microsoft Yahei"/>
              <a:cs typeface="Microsoft Yahei"/>
              <a:sym typeface="Microsoft Yahei"/>
            </a:endParaRPr>
          </a:p>
        </p:txBody>
      </p:sp>
      <p:sp>
        <p:nvSpPr>
          <p:cNvPr id="1301" name="Google Shape;1301;p15"/>
          <p:cNvSpPr/>
          <p:nvPr/>
        </p:nvSpPr>
        <p:spPr>
          <a:xfrm>
            <a:off x="2461914" y="2350100"/>
            <a:ext cx="719625" cy="719625"/>
          </a:xfrm>
          <a:prstGeom prst="ellipse">
            <a:avLst/>
          </a:prstGeom>
          <a:solidFill>
            <a:srgbClr val="50BED7"/>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2</a:t>
            </a:r>
            <a:endParaRPr b="1" i="0" sz="2800" u="none" cap="none" strike="noStrike">
              <a:solidFill>
                <a:srgbClr val="FFFFFF"/>
              </a:solidFill>
              <a:latin typeface="Microsoft Yahei"/>
              <a:ea typeface="Microsoft Yahei"/>
              <a:cs typeface="Microsoft Yahei"/>
              <a:sym typeface="Microsoft Yahei"/>
            </a:endParaRPr>
          </a:p>
        </p:txBody>
      </p:sp>
      <p:sp>
        <p:nvSpPr>
          <p:cNvPr id="1302" name="Google Shape;1302;p15"/>
          <p:cNvSpPr/>
          <p:nvPr/>
        </p:nvSpPr>
        <p:spPr>
          <a:xfrm>
            <a:off x="2461914" y="3350853"/>
            <a:ext cx="719625" cy="719625"/>
          </a:xfrm>
          <a:prstGeom prst="ellipse">
            <a:avLst/>
          </a:prstGeom>
          <a:solidFill>
            <a:srgbClr val="50BED7"/>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3</a:t>
            </a:r>
            <a:endParaRPr b="1" i="0" sz="2800" u="none" cap="none" strike="noStrike">
              <a:solidFill>
                <a:srgbClr val="FFFFFF"/>
              </a:solidFill>
              <a:latin typeface="Microsoft Yahei"/>
              <a:ea typeface="Microsoft Yahei"/>
              <a:cs typeface="Microsoft Yahei"/>
              <a:sym typeface="Microsoft Yahei"/>
            </a:endParaRPr>
          </a:p>
        </p:txBody>
      </p:sp>
      <p:sp>
        <p:nvSpPr>
          <p:cNvPr id="1303" name="Google Shape;1303;p15"/>
          <p:cNvSpPr/>
          <p:nvPr/>
        </p:nvSpPr>
        <p:spPr>
          <a:xfrm>
            <a:off x="2461914" y="4421612"/>
            <a:ext cx="719625" cy="719625"/>
          </a:xfrm>
          <a:prstGeom prst="ellipse">
            <a:avLst/>
          </a:prstGeom>
          <a:solidFill>
            <a:srgbClr val="50BED7"/>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4</a:t>
            </a:r>
            <a:endParaRPr b="1" i="0" sz="2800" u="none" cap="none" strike="noStrike">
              <a:solidFill>
                <a:srgbClr val="FFFFFF"/>
              </a:solidFill>
              <a:latin typeface="Microsoft Yahei"/>
              <a:ea typeface="Microsoft Yahei"/>
              <a:cs typeface="Microsoft Yahei"/>
              <a:sym typeface="Microsoft Yahei"/>
            </a:endParaRPr>
          </a:p>
        </p:txBody>
      </p:sp>
      <p:sp>
        <p:nvSpPr>
          <p:cNvPr id="1304" name="Google Shape;1304;p15"/>
          <p:cNvSpPr/>
          <p:nvPr/>
        </p:nvSpPr>
        <p:spPr>
          <a:xfrm>
            <a:off x="2457790" y="5361810"/>
            <a:ext cx="719625" cy="719625"/>
          </a:xfrm>
          <a:prstGeom prst="ellipse">
            <a:avLst/>
          </a:prstGeom>
          <a:solidFill>
            <a:srgbClr val="50BED7"/>
          </a:solid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Microsoft Yahei"/>
              <a:buNone/>
            </a:pPr>
            <a:r>
              <a:rPr b="1" i="0" lang="en-US" sz="2800" u="none" cap="none" strike="noStrike">
                <a:solidFill>
                  <a:srgbClr val="FFFFFF"/>
                </a:solidFill>
                <a:latin typeface="Microsoft Yahei"/>
                <a:ea typeface="Microsoft Yahei"/>
                <a:cs typeface="Microsoft Yahei"/>
                <a:sym typeface="Microsoft Yahei"/>
              </a:rPr>
              <a:t>5</a:t>
            </a:r>
            <a:endParaRPr b="1" i="0" sz="2800" u="none" cap="none" strike="noStrike">
              <a:solidFill>
                <a:srgbClr val="FFFFFF"/>
              </a:solidFill>
              <a:latin typeface="Microsoft Yahei"/>
              <a:ea typeface="Microsoft Yahei"/>
              <a:cs typeface="Microsoft Yahei"/>
              <a:sym typeface="Microsoft Yahei"/>
            </a:endParaRPr>
          </a:p>
        </p:txBody>
      </p:sp>
      <p:sp>
        <p:nvSpPr>
          <p:cNvPr id="1305" name="Google Shape;1305;p15"/>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本期MES專案總體需求</a:t>
            </a:r>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t>西門子Camstar功能模組對景碩需求的滿足度</a:t>
            </a:r>
            <a:endParaRPr/>
          </a:p>
        </p:txBody>
      </p:sp>
      <p:sp>
        <p:nvSpPr>
          <p:cNvPr id="1312" name="Google Shape;1312;p16"/>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13" name="Google Shape;1313;p16"/>
          <p:cNvSpPr/>
          <p:nvPr/>
        </p:nvSpPr>
        <p:spPr>
          <a:xfrm>
            <a:off x="937282" y="4188569"/>
            <a:ext cx="1393828" cy="363184"/>
          </a:xfrm>
          <a:prstGeom prst="rect">
            <a:avLst/>
          </a:prstGeom>
          <a:solidFill>
            <a:srgbClr val="005F8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EAP集成需求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4" name="Google Shape;1314;p16"/>
          <p:cNvSpPr/>
          <p:nvPr/>
        </p:nvSpPr>
        <p:spPr>
          <a:xfrm>
            <a:off x="937282" y="2380789"/>
            <a:ext cx="1393828" cy="363184"/>
          </a:xfrm>
          <a:prstGeom prst="rect">
            <a:avLst/>
          </a:prstGeom>
          <a:solidFill>
            <a:srgbClr val="32A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品質管理需求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5" name="Google Shape;1315;p16"/>
          <p:cNvSpPr/>
          <p:nvPr/>
        </p:nvSpPr>
        <p:spPr>
          <a:xfrm>
            <a:off x="937282" y="1928844"/>
            <a:ext cx="1393828" cy="363184"/>
          </a:xfrm>
          <a:prstGeom prst="rect">
            <a:avLst/>
          </a:prstGeom>
          <a:solidFill>
            <a:srgbClr val="0F828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現場管理需求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6" name="Google Shape;1316;p16"/>
          <p:cNvSpPr/>
          <p:nvPr/>
        </p:nvSpPr>
        <p:spPr>
          <a:xfrm>
            <a:off x="929665" y="3736624"/>
            <a:ext cx="1393828" cy="363184"/>
          </a:xfrm>
          <a:prstGeom prst="rect">
            <a:avLst/>
          </a:prstGeom>
          <a:solidFill>
            <a:srgbClr val="B9B9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其它需求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7" name="Google Shape;1317;p16"/>
          <p:cNvSpPr/>
          <p:nvPr/>
        </p:nvSpPr>
        <p:spPr>
          <a:xfrm>
            <a:off x="937282" y="4606065"/>
            <a:ext cx="1393828" cy="363184"/>
          </a:xfrm>
          <a:prstGeom prst="rect">
            <a:avLst/>
          </a:prstGeom>
          <a:solidFill>
            <a:srgbClr val="EB78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AGV集成需求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8" name="Google Shape;1318;p16"/>
          <p:cNvSpPr/>
          <p:nvPr/>
        </p:nvSpPr>
        <p:spPr>
          <a:xfrm>
            <a:off x="937283" y="3284679"/>
            <a:ext cx="1393828" cy="363184"/>
          </a:xfrm>
          <a:prstGeom prst="rect">
            <a:avLst/>
          </a:prstGeom>
          <a:solidFill>
            <a:srgbClr val="9B968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系統管理需求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19" name="Google Shape;1319;p16"/>
          <p:cNvSpPr/>
          <p:nvPr/>
        </p:nvSpPr>
        <p:spPr>
          <a:xfrm>
            <a:off x="937283" y="2832734"/>
            <a:ext cx="1393828" cy="363184"/>
          </a:xfrm>
          <a:prstGeom prst="rect">
            <a:avLst/>
          </a:prstGeom>
          <a:solidFill>
            <a:srgbClr val="73645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機台傳輸需求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0" name="Google Shape;1320;p16"/>
          <p:cNvSpPr/>
          <p:nvPr/>
        </p:nvSpPr>
        <p:spPr>
          <a:xfrm>
            <a:off x="937282" y="1476899"/>
            <a:ext cx="1393828" cy="363184"/>
          </a:xfrm>
          <a:prstGeom prst="rect">
            <a:avLst/>
          </a:prstGeom>
          <a:solidFill>
            <a:srgbClr val="0064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營運管理需求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1" name="Google Shape;1321;p16"/>
          <p:cNvSpPr/>
          <p:nvPr/>
        </p:nvSpPr>
        <p:spPr>
          <a:xfrm rot="5400000">
            <a:off x="-604831" y="2605391"/>
            <a:ext cx="2635471" cy="37780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Quattrocento Sans"/>
              <a:buNone/>
            </a:pPr>
            <a:r>
              <a:rPr b="0" i="0" lang="en-US" sz="1400" u="none" cap="none" strike="noStrike">
                <a:solidFill>
                  <a:srgbClr val="FFFFFF"/>
                </a:solidFill>
                <a:latin typeface="Quattrocento Sans"/>
                <a:ea typeface="Quattrocento Sans"/>
                <a:cs typeface="Quattrocento Sans"/>
                <a:sym typeface="Quattrocento Sans"/>
              </a:rPr>
              <a:t>標準功能</a:t>
            </a:r>
            <a:r>
              <a:rPr lang="en-US" sz="1400">
                <a:solidFill>
                  <a:srgbClr val="FFFFFF"/>
                </a:solidFill>
                <a:latin typeface="Quattrocento Sans"/>
                <a:ea typeface="Quattrocento Sans"/>
                <a:cs typeface="Quattrocento Sans"/>
                <a:sym typeface="Quattrocento Sans"/>
              </a:rPr>
              <a:t>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2" name="Google Shape;1322;p16"/>
          <p:cNvSpPr txBox="1"/>
          <p:nvPr/>
        </p:nvSpPr>
        <p:spPr>
          <a:xfrm>
            <a:off x="301055" y="1141599"/>
            <a:ext cx="9201514" cy="363184"/>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0646E"/>
              </a:buClr>
              <a:buSzPts val="1600"/>
              <a:buFont typeface="Microsoft YaHei"/>
              <a:buNone/>
            </a:pPr>
            <a:r>
              <a:rPr b="0" i="0" lang="en-US" sz="1600" u="none" cap="none" strike="noStrike">
                <a:solidFill>
                  <a:srgbClr val="00646E"/>
                </a:solidFill>
                <a:latin typeface="Microsoft YaHei"/>
                <a:ea typeface="Microsoft YaHei"/>
                <a:cs typeface="Microsoft YaHei"/>
                <a:sym typeface="Microsoft YaHei"/>
              </a:rPr>
              <a:t>MOM &amp; ciMES Gap 分析</a:t>
            </a:r>
            <a:endParaRPr/>
          </a:p>
        </p:txBody>
      </p:sp>
      <p:sp>
        <p:nvSpPr>
          <p:cNvPr id="1323" name="Google Shape;1323;p16"/>
          <p:cNvSpPr/>
          <p:nvPr/>
        </p:nvSpPr>
        <p:spPr>
          <a:xfrm>
            <a:off x="929665" y="5441057"/>
            <a:ext cx="1393828" cy="363184"/>
          </a:xfrm>
          <a:prstGeom prst="rect">
            <a:avLst/>
          </a:prstGeom>
          <a:solidFill>
            <a:srgbClr val="AF2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APS集成需求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4" name="Google Shape;1324;p16"/>
          <p:cNvSpPr/>
          <p:nvPr/>
        </p:nvSpPr>
        <p:spPr>
          <a:xfrm>
            <a:off x="929665" y="5858553"/>
            <a:ext cx="1393828" cy="363184"/>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QMS集成需求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5" name="Google Shape;1325;p16"/>
          <p:cNvSpPr/>
          <p:nvPr/>
        </p:nvSpPr>
        <p:spPr>
          <a:xfrm>
            <a:off x="929665" y="6276050"/>
            <a:ext cx="1393828" cy="363184"/>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PLM集成需求</a:t>
            </a:r>
            <a:endParaRPr b="0" i="0" sz="1400" u="none" cap="none" strike="noStrike">
              <a:solidFill>
                <a:srgbClr val="FFFFFF"/>
              </a:solidFill>
              <a:latin typeface="Quattrocento Sans"/>
              <a:ea typeface="Quattrocento Sans"/>
              <a:cs typeface="Quattrocento Sans"/>
              <a:sym typeface="Quattrocento Sans"/>
            </a:endParaRPr>
          </a:p>
        </p:txBody>
      </p:sp>
      <p:sp>
        <p:nvSpPr>
          <p:cNvPr id="1326" name="Google Shape;1326;p16"/>
          <p:cNvSpPr/>
          <p:nvPr/>
        </p:nvSpPr>
        <p:spPr>
          <a:xfrm rot="5400000">
            <a:off x="-512429" y="5224999"/>
            <a:ext cx="2450666" cy="37780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智慧製造功能擴充</a:t>
            </a:r>
            <a:endParaRPr b="0" i="0" sz="1400" u="none" cap="none" strike="noStrike">
              <a:solidFill>
                <a:srgbClr val="FFFFFF"/>
              </a:solidFill>
              <a:latin typeface="Quattrocento Sans"/>
              <a:ea typeface="Quattrocento Sans"/>
              <a:cs typeface="Quattrocento Sans"/>
              <a:sym typeface="Quattrocento Sans"/>
            </a:endParaRPr>
          </a:p>
        </p:txBody>
      </p:sp>
      <p:sp>
        <p:nvSpPr>
          <p:cNvPr id="1327" name="Google Shape;1327;p16"/>
          <p:cNvSpPr txBox="1"/>
          <p:nvPr/>
        </p:nvSpPr>
        <p:spPr>
          <a:xfrm>
            <a:off x="13995699" y="871369"/>
            <a:ext cx="914400" cy="914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t/>
            </a:r>
            <a:endParaRPr sz="1200">
              <a:solidFill>
                <a:schemeClr val="dk1"/>
              </a:solidFill>
              <a:latin typeface="Arial"/>
              <a:ea typeface="Arial"/>
              <a:cs typeface="Arial"/>
              <a:sym typeface="Arial"/>
            </a:endParaRPr>
          </a:p>
        </p:txBody>
      </p:sp>
      <p:sp>
        <p:nvSpPr>
          <p:cNvPr id="1328" name="Google Shape;1328;p16"/>
          <p:cNvSpPr txBox="1"/>
          <p:nvPr/>
        </p:nvSpPr>
        <p:spPr>
          <a:xfrm>
            <a:off x="9492085" y="1079643"/>
            <a:ext cx="94609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Quattrocento Sans"/>
              <a:buNone/>
            </a:pPr>
            <a:r>
              <a:rPr b="1" i="0" lang="en-US" sz="1600" u="sng" cap="none" strike="noStrike">
                <a:solidFill>
                  <a:srgbClr val="000000"/>
                </a:solidFill>
                <a:latin typeface="Quattrocento Sans"/>
                <a:ea typeface="Quattrocento Sans"/>
                <a:cs typeface="Quattrocento Sans"/>
                <a:sym typeface="Quattrocento Sans"/>
              </a:rPr>
              <a:t>Camstar</a:t>
            </a:r>
            <a:endParaRPr b="1" i="0" sz="1600" u="sng" cap="none" strike="noStrike">
              <a:solidFill>
                <a:srgbClr val="000000"/>
              </a:solidFill>
              <a:latin typeface="Quattrocento Sans"/>
              <a:ea typeface="Quattrocento Sans"/>
              <a:cs typeface="Quattrocento Sans"/>
              <a:sym typeface="Quattrocento Sans"/>
            </a:endParaRPr>
          </a:p>
        </p:txBody>
      </p:sp>
      <p:sp>
        <p:nvSpPr>
          <p:cNvPr id="1329" name="Google Shape;1329;p16"/>
          <p:cNvSpPr txBox="1"/>
          <p:nvPr/>
        </p:nvSpPr>
        <p:spPr>
          <a:xfrm>
            <a:off x="10512822" y="1079643"/>
            <a:ext cx="74090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Quattrocento Sans"/>
              <a:buNone/>
            </a:pPr>
            <a:r>
              <a:rPr b="1" i="0" lang="en-US" sz="1600" u="sng" cap="none" strike="noStrike">
                <a:solidFill>
                  <a:srgbClr val="000000"/>
                </a:solidFill>
                <a:latin typeface="Quattrocento Sans"/>
                <a:ea typeface="Quattrocento Sans"/>
                <a:cs typeface="Quattrocento Sans"/>
                <a:sym typeface="Quattrocento Sans"/>
              </a:rPr>
              <a:t>ciMES</a:t>
            </a:r>
            <a:endParaRPr b="1" i="0" sz="1600" u="sng" cap="none" strike="noStrike">
              <a:solidFill>
                <a:srgbClr val="000000"/>
              </a:solidFill>
              <a:latin typeface="Quattrocento Sans"/>
              <a:ea typeface="Quattrocento Sans"/>
              <a:cs typeface="Quattrocento Sans"/>
              <a:sym typeface="Quattrocento Sans"/>
            </a:endParaRPr>
          </a:p>
        </p:txBody>
      </p:sp>
      <p:pic>
        <p:nvPicPr>
          <p:cNvPr id="1330" name="Google Shape;1330;p16"/>
          <p:cNvPicPr preferRelativeResize="0"/>
          <p:nvPr/>
        </p:nvPicPr>
        <p:blipFill rotWithShape="1">
          <a:blip r:embed="rId3">
            <a:alphaModFix/>
          </a:blip>
          <a:srcRect b="0" l="0" r="0" t="0"/>
          <a:stretch/>
        </p:blipFill>
        <p:spPr>
          <a:xfrm>
            <a:off x="2366586" y="1504783"/>
            <a:ext cx="6343771" cy="2605783"/>
          </a:xfrm>
          <a:prstGeom prst="rect">
            <a:avLst/>
          </a:prstGeom>
          <a:noFill/>
          <a:ln>
            <a:noFill/>
          </a:ln>
        </p:spPr>
      </p:pic>
      <p:sp>
        <p:nvSpPr>
          <p:cNvPr id="1331" name="Google Shape;1331;p16"/>
          <p:cNvSpPr/>
          <p:nvPr/>
        </p:nvSpPr>
        <p:spPr>
          <a:xfrm>
            <a:off x="940423" y="5023561"/>
            <a:ext cx="1393828" cy="363184"/>
          </a:xfrm>
          <a:prstGeom prst="rect">
            <a:avLst/>
          </a:prstGeom>
          <a:solidFill>
            <a:srgbClr val="32A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Quattrocento Sans"/>
              <a:buNone/>
            </a:pPr>
            <a:r>
              <a:rPr lang="en-US" sz="1400">
                <a:solidFill>
                  <a:srgbClr val="FFFFFF"/>
                </a:solidFill>
                <a:latin typeface="Quattrocento Sans"/>
                <a:ea typeface="Quattrocento Sans"/>
                <a:cs typeface="Quattrocento Sans"/>
                <a:sym typeface="Quattrocento Sans"/>
              </a:rPr>
              <a:t>WMS集成需求</a:t>
            </a:r>
            <a:endParaRPr b="0" i="0" sz="1400" u="none" cap="none" strike="noStrike">
              <a:solidFill>
                <a:srgbClr val="FFFFFF"/>
              </a:solidFill>
              <a:latin typeface="Quattrocento Sans"/>
              <a:ea typeface="Quattrocento Sans"/>
              <a:cs typeface="Quattrocento Sans"/>
              <a:sym typeface="Quattrocento Sans"/>
            </a:endParaRPr>
          </a:p>
        </p:txBody>
      </p:sp>
      <p:pic>
        <p:nvPicPr>
          <p:cNvPr id="1332" name="Google Shape;1332;p16"/>
          <p:cNvPicPr preferRelativeResize="0"/>
          <p:nvPr/>
        </p:nvPicPr>
        <p:blipFill rotWithShape="1">
          <a:blip r:embed="rId4">
            <a:alphaModFix/>
          </a:blip>
          <a:srcRect b="0" l="0" r="0" t="0"/>
          <a:stretch/>
        </p:blipFill>
        <p:spPr>
          <a:xfrm>
            <a:off x="9596312" y="1504783"/>
            <a:ext cx="1541658" cy="2261789"/>
          </a:xfrm>
          <a:prstGeom prst="rect">
            <a:avLst/>
          </a:prstGeom>
          <a:noFill/>
          <a:ln>
            <a:noFill/>
          </a:ln>
        </p:spPr>
      </p:pic>
      <p:sp>
        <p:nvSpPr>
          <p:cNvPr id="1333" name="Google Shape;1333;p16"/>
          <p:cNvSpPr txBox="1"/>
          <p:nvPr/>
        </p:nvSpPr>
        <p:spPr>
          <a:xfrm>
            <a:off x="11088057" y="1479171"/>
            <a:ext cx="49244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200"/>
              <a:buFont typeface="Quattrocento Sans"/>
              <a:buNone/>
            </a:pPr>
            <a:r>
              <a:rPr b="1" i="0" lang="en-US" sz="1200" u="sng" cap="none" strike="noStrike">
                <a:solidFill>
                  <a:srgbClr val="FF0000"/>
                </a:solidFill>
                <a:latin typeface="Quattrocento Sans"/>
                <a:ea typeface="Quattrocento Sans"/>
                <a:cs typeface="Quattrocento Sans"/>
                <a:sym typeface="Quattrocento Sans"/>
              </a:rPr>
              <a:t>無法</a:t>
            </a:r>
            <a:endParaRPr b="1" i="0" sz="1200" u="sng" cap="none" strike="noStrike">
              <a:solidFill>
                <a:srgbClr val="FF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FF0000"/>
              </a:buClr>
              <a:buSzPts val="1200"/>
              <a:buFont typeface="Quattrocento Sans"/>
              <a:buNone/>
            </a:pPr>
            <a:r>
              <a:rPr b="1" i="0" lang="en-US" sz="1200" u="sng" cap="none" strike="noStrike">
                <a:solidFill>
                  <a:srgbClr val="FF0000"/>
                </a:solidFill>
                <a:latin typeface="Quattrocento Sans"/>
                <a:ea typeface="Quattrocento Sans"/>
                <a:cs typeface="Quattrocento Sans"/>
                <a:sym typeface="Quattrocento Sans"/>
              </a:rPr>
              <a:t>滿足</a:t>
            </a:r>
            <a:endParaRPr b="1" i="0" sz="1200" u="sng" cap="none" strike="noStrike">
              <a:solidFill>
                <a:srgbClr val="FF0000"/>
              </a:solidFill>
              <a:latin typeface="Quattrocento Sans"/>
              <a:ea typeface="Quattrocento Sans"/>
              <a:cs typeface="Quattrocento Sans"/>
              <a:sym typeface="Quattrocento Sans"/>
            </a:endParaRPr>
          </a:p>
        </p:txBody>
      </p:sp>
      <p:pic>
        <p:nvPicPr>
          <p:cNvPr id="1334" name="Google Shape;1334;p16"/>
          <p:cNvPicPr preferRelativeResize="0"/>
          <p:nvPr/>
        </p:nvPicPr>
        <p:blipFill rotWithShape="1">
          <a:blip r:embed="rId5">
            <a:alphaModFix/>
          </a:blip>
          <a:srcRect b="0" l="0" r="0" t="0"/>
          <a:stretch/>
        </p:blipFill>
        <p:spPr>
          <a:xfrm>
            <a:off x="2483428" y="4228071"/>
            <a:ext cx="5590309" cy="2400771"/>
          </a:xfrm>
          <a:prstGeom prst="rect">
            <a:avLst/>
          </a:prstGeom>
          <a:noFill/>
          <a:ln>
            <a:noFill/>
          </a:ln>
        </p:spPr>
      </p:pic>
      <p:pic>
        <p:nvPicPr>
          <p:cNvPr id="1335" name="Google Shape;1335;p16"/>
          <p:cNvPicPr preferRelativeResize="0"/>
          <p:nvPr/>
        </p:nvPicPr>
        <p:blipFill rotWithShape="1">
          <a:blip r:embed="rId6">
            <a:alphaModFix/>
          </a:blip>
          <a:srcRect b="0" l="0" r="0" t="0"/>
          <a:stretch/>
        </p:blipFill>
        <p:spPr>
          <a:xfrm>
            <a:off x="9594271" y="4001087"/>
            <a:ext cx="1504177" cy="2633980"/>
          </a:xfrm>
          <a:prstGeom prst="rect">
            <a:avLst/>
          </a:prstGeom>
          <a:noFill/>
          <a:ln>
            <a:noFill/>
          </a:ln>
        </p:spPr>
      </p:pic>
      <p:sp>
        <p:nvSpPr>
          <p:cNvPr id="1336" name="Google Shape;1336;p16"/>
          <p:cNvSpPr txBox="1"/>
          <p:nvPr/>
        </p:nvSpPr>
        <p:spPr>
          <a:xfrm>
            <a:off x="11098448" y="4507584"/>
            <a:ext cx="49244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200"/>
              <a:buFont typeface="Quattrocento Sans"/>
              <a:buNone/>
            </a:pPr>
            <a:r>
              <a:rPr b="1" i="0" lang="en-US" sz="1200" u="sng" cap="none" strike="noStrike">
                <a:solidFill>
                  <a:srgbClr val="FF0000"/>
                </a:solidFill>
                <a:latin typeface="Quattrocento Sans"/>
                <a:ea typeface="Quattrocento Sans"/>
                <a:cs typeface="Quattrocento Sans"/>
                <a:sym typeface="Quattrocento Sans"/>
              </a:rPr>
              <a:t>無法</a:t>
            </a:r>
            <a:endParaRPr b="1" i="0" sz="1200" u="sng" cap="none" strike="noStrike">
              <a:solidFill>
                <a:srgbClr val="FF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FF0000"/>
              </a:buClr>
              <a:buSzPts val="1200"/>
              <a:buFont typeface="Quattrocento Sans"/>
              <a:buNone/>
            </a:pPr>
            <a:r>
              <a:rPr b="1" i="0" lang="en-US" sz="1200" u="sng" cap="none" strike="noStrike">
                <a:solidFill>
                  <a:srgbClr val="FF0000"/>
                </a:solidFill>
                <a:latin typeface="Quattrocento Sans"/>
                <a:ea typeface="Quattrocento Sans"/>
                <a:cs typeface="Quattrocento Sans"/>
                <a:sym typeface="Quattrocento Sans"/>
              </a:rPr>
              <a:t>滿足</a:t>
            </a:r>
            <a:endParaRPr b="1" i="0" sz="1200" u="sng" cap="none" strike="noStrike">
              <a:solidFill>
                <a:srgbClr val="FF0000"/>
              </a:solidFill>
              <a:latin typeface="Quattrocento Sans"/>
              <a:ea typeface="Quattrocento Sans"/>
              <a:cs typeface="Quattrocento Sans"/>
              <a:sym typeface="Quattrocento Sans"/>
            </a:endParaRPr>
          </a:p>
        </p:txBody>
      </p:sp>
      <p:sp>
        <p:nvSpPr>
          <p:cNvPr id="1337" name="Google Shape;1337;p16"/>
          <p:cNvSpPr txBox="1"/>
          <p:nvPr/>
        </p:nvSpPr>
        <p:spPr>
          <a:xfrm>
            <a:off x="11076480" y="2026416"/>
            <a:ext cx="49244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200"/>
              <a:buFont typeface="Quattrocento Sans"/>
              <a:buNone/>
            </a:pPr>
            <a:r>
              <a:rPr b="1" i="0" lang="en-US" sz="1200" u="sng" cap="none" strike="noStrike">
                <a:solidFill>
                  <a:schemeClr val="dk1"/>
                </a:solidFill>
                <a:latin typeface="Quattrocento Sans"/>
                <a:ea typeface="Quattrocento Sans"/>
                <a:cs typeface="Quattrocento Sans"/>
                <a:sym typeface="Quattrocento Sans"/>
              </a:rPr>
              <a:t>二次</a:t>
            </a:r>
            <a:endParaRPr b="1" i="0" sz="1200" u="sng"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200"/>
              <a:buFont typeface="Quattrocento Sans"/>
              <a:buNone/>
            </a:pPr>
            <a:r>
              <a:rPr b="1" i="0" lang="en-US" sz="1200" u="sng" cap="none" strike="noStrike">
                <a:solidFill>
                  <a:schemeClr val="dk1"/>
                </a:solidFill>
                <a:latin typeface="Quattrocento Sans"/>
                <a:ea typeface="Quattrocento Sans"/>
                <a:cs typeface="Quattrocento Sans"/>
                <a:sym typeface="Quattrocento Sans"/>
              </a:rPr>
              <a:t>開發</a:t>
            </a:r>
            <a:endParaRPr b="1" i="0" sz="1200" u="sng" cap="none" strike="noStrike">
              <a:solidFill>
                <a:schemeClr val="dk1"/>
              </a:solidFill>
              <a:latin typeface="Quattrocento Sans"/>
              <a:ea typeface="Quattrocento Sans"/>
              <a:cs typeface="Quattrocento Sans"/>
              <a:sym typeface="Quattrocento Sans"/>
            </a:endParaRPr>
          </a:p>
        </p:txBody>
      </p:sp>
      <p:sp>
        <p:nvSpPr>
          <p:cNvPr id="1338" name="Google Shape;1338;p16"/>
          <p:cNvSpPr txBox="1"/>
          <p:nvPr/>
        </p:nvSpPr>
        <p:spPr>
          <a:xfrm>
            <a:off x="11081082" y="2919144"/>
            <a:ext cx="49244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200"/>
              <a:buFont typeface="Quattrocento Sans"/>
              <a:buNone/>
            </a:pPr>
            <a:r>
              <a:rPr b="1" i="0" lang="en-US" sz="1200" u="sng" cap="none" strike="noStrike">
                <a:solidFill>
                  <a:schemeClr val="dk1"/>
                </a:solidFill>
                <a:latin typeface="Quattrocento Sans"/>
                <a:ea typeface="Quattrocento Sans"/>
                <a:cs typeface="Quattrocento Sans"/>
                <a:sym typeface="Quattrocento Sans"/>
              </a:rPr>
              <a:t>配置</a:t>
            </a:r>
            <a:endParaRPr b="1" i="0" sz="1200" u="sng"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200"/>
              <a:buFont typeface="Quattrocento Sans"/>
              <a:buNone/>
            </a:pPr>
            <a:r>
              <a:rPr b="1" lang="en-US" sz="1200" u="sng">
                <a:solidFill>
                  <a:schemeClr val="dk1"/>
                </a:solidFill>
                <a:latin typeface="Quattrocento Sans"/>
                <a:ea typeface="Quattrocento Sans"/>
                <a:cs typeface="Quattrocento Sans"/>
                <a:sym typeface="Quattrocento Sans"/>
              </a:rPr>
              <a:t>標準</a:t>
            </a:r>
            <a:endParaRPr b="1" i="0" sz="1200" u="sng"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7"/>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載板行業客戶-MES系統功能清單</a:t>
            </a:r>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
        <p:nvSpPr>
          <p:cNvPr id="1344" name="Google Shape;1344;p17"/>
          <p:cNvSpPr/>
          <p:nvPr/>
        </p:nvSpPr>
        <p:spPr>
          <a:xfrm>
            <a:off x="1169487" y="1274289"/>
            <a:ext cx="5715268" cy="325755"/>
          </a:xfrm>
          <a:prstGeom prst="rect">
            <a:avLst/>
          </a:prstGeom>
          <a:solidFill>
            <a:srgbClr val="A9C968">
              <a:alpha val="80000"/>
            </a:srgbClr>
          </a:solidFill>
          <a:ln cap="flat" cmpd="sng" w="9525">
            <a:solidFill>
              <a:srgbClr val="C6C6C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45">
                <a:solidFill>
                  <a:schemeClr val="dk1"/>
                </a:solidFill>
                <a:latin typeface="Microsoft Yahei"/>
                <a:ea typeface="Microsoft Yahei"/>
                <a:cs typeface="Microsoft Yahei"/>
                <a:sym typeface="Microsoft Yahei"/>
              </a:rPr>
              <a:t>一階段上線 ：生產必備功能</a:t>
            </a:r>
            <a:endParaRPr/>
          </a:p>
        </p:txBody>
      </p:sp>
      <p:sp>
        <p:nvSpPr>
          <p:cNvPr id="1345" name="Google Shape;1345;p17"/>
          <p:cNvSpPr/>
          <p:nvPr/>
        </p:nvSpPr>
        <p:spPr>
          <a:xfrm>
            <a:off x="2283119" y="3640476"/>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IPQC</a:t>
            </a:r>
            <a:endParaRPr/>
          </a:p>
        </p:txBody>
      </p:sp>
      <p:sp>
        <p:nvSpPr>
          <p:cNvPr id="1346" name="Google Shape;1346;p17"/>
          <p:cNvSpPr/>
          <p:nvPr/>
        </p:nvSpPr>
        <p:spPr>
          <a:xfrm>
            <a:off x="1169487" y="3640476"/>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IQC檢查</a:t>
            </a:r>
            <a:endParaRPr/>
          </a:p>
        </p:txBody>
      </p:sp>
      <p:sp>
        <p:nvSpPr>
          <p:cNvPr id="1347" name="Google Shape;1347;p17"/>
          <p:cNvSpPr/>
          <p:nvPr/>
        </p:nvSpPr>
        <p:spPr>
          <a:xfrm>
            <a:off x="6954814" y="1888676"/>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首件檢驗</a:t>
            </a:r>
            <a:endParaRPr/>
          </a:p>
        </p:txBody>
      </p:sp>
      <p:sp>
        <p:nvSpPr>
          <p:cNvPr id="1348" name="Google Shape;1348;p17"/>
          <p:cNvSpPr/>
          <p:nvPr/>
        </p:nvSpPr>
        <p:spPr>
          <a:xfrm>
            <a:off x="1169487" y="4224010"/>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AOI</a:t>
            </a:r>
            <a:endParaRPr b="1" sz="1100">
              <a:solidFill>
                <a:schemeClr val="dk1"/>
              </a:solidFill>
              <a:latin typeface="Microsoft Yahei"/>
              <a:ea typeface="Microsoft Yahei"/>
              <a:cs typeface="Microsoft Yahei"/>
              <a:sym typeface="Microsoft Yahei"/>
            </a:endParaRPr>
          </a:p>
        </p:txBody>
      </p:sp>
      <p:sp>
        <p:nvSpPr>
          <p:cNvPr id="1349" name="Google Shape;1349;p17"/>
          <p:cNvSpPr/>
          <p:nvPr/>
        </p:nvSpPr>
        <p:spPr>
          <a:xfrm>
            <a:off x="2291369" y="4224010"/>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ET</a:t>
            </a:r>
            <a:endParaRPr/>
          </a:p>
        </p:txBody>
      </p:sp>
      <p:sp>
        <p:nvSpPr>
          <p:cNvPr id="1350" name="Google Shape;1350;p17"/>
          <p:cNvSpPr/>
          <p:nvPr/>
        </p:nvSpPr>
        <p:spPr>
          <a:xfrm>
            <a:off x="4610302" y="3073945"/>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線邊倉管理</a:t>
            </a:r>
            <a:endParaRPr/>
          </a:p>
        </p:txBody>
      </p:sp>
      <p:sp>
        <p:nvSpPr>
          <p:cNvPr id="1351" name="Google Shape;1351;p17"/>
          <p:cNvSpPr/>
          <p:nvPr/>
        </p:nvSpPr>
        <p:spPr>
          <a:xfrm>
            <a:off x="3468309" y="1895244"/>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批次創建</a:t>
            </a:r>
            <a:endParaRPr/>
          </a:p>
        </p:txBody>
      </p:sp>
      <p:sp>
        <p:nvSpPr>
          <p:cNvPr id="1352" name="Google Shape;1352;p17"/>
          <p:cNvSpPr/>
          <p:nvPr/>
        </p:nvSpPr>
        <p:spPr>
          <a:xfrm>
            <a:off x="4624735" y="1902849"/>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生產過數</a:t>
            </a:r>
            <a:endParaRPr/>
          </a:p>
        </p:txBody>
      </p:sp>
      <p:sp>
        <p:nvSpPr>
          <p:cNvPr id="1353" name="Google Shape;1353;p17"/>
          <p:cNvSpPr/>
          <p:nvPr/>
        </p:nvSpPr>
        <p:spPr>
          <a:xfrm>
            <a:off x="1169487" y="305694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工序管控</a:t>
            </a:r>
            <a:endParaRPr/>
          </a:p>
        </p:txBody>
      </p:sp>
      <p:sp>
        <p:nvSpPr>
          <p:cNvPr id="1354" name="Google Shape;1354;p17"/>
          <p:cNvSpPr/>
          <p:nvPr/>
        </p:nvSpPr>
        <p:spPr>
          <a:xfrm>
            <a:off x="2303425" y="305694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批次管理</a:t>
            </a:r>
            <a:endParaRPr/>
          </a:p>
        </p:txBody>
      </p:sp>
      <p:sp>
        <p:nvSpPr>
          <p:cNvPr id="1355" name="Google Shape;1355;p17"/>
          <p:cNvSpPr/>
          <p:nvPr/>
        </p:nvSpPr>
        <p:spPr>
          <a:xfrm>
            <a:off x="8114624" y="1895546"/>
            <a:ext cx="1045210" cy="286385"/>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治工具管理</a:t>
            </a:r>
            <a:endParaRPr b="1" sz="1100">
              <a:solidFill>
                <a:schemeClr val="dk1"/>
              </a:solidFill>
              <a:latin typeface="Microsoft Yahei"/>
              <a:ea typeface="Microsoft Yahei"/>
              <a:cs typeface="Microsoft Yahei"/>
              <a:sym typeface="Microsoft Yahei"/>
            </a:endParaRPr>
          </a:p>
        </p:txBody>
      </p:sp>
      <p:sp>
        <p:nvSpPr>
          <p:cNvPr id="1356" name="Google Shape;1356;p17"/>
          <p:cNvSpPr/>
          <p:nvPr/>
        </p:nvSpPr>
        <p:spPr>
          <a:xfrm>
            <a:off x="5770920" y="2478239"/>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原物料追溯</a:t>
            </a:r>
            <a:endParaRPr/>
          </a:p>
        </p:txBody>
      </p:sp>
      <p:sp>
        <p:nvSpPr>
          <p:cNvPr id="1357" name="Google Shape;1357;p17"/>
          <p:cNvSpPr/>
          <p:nvPr/>
        </p:nvSpPr>
        <p:spPr>
          <a:xfrm>
            <a:off x="1169487" y="2473408"/>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時間窗管理</a:t>
            </a:r>
            <a:endParaRPr/>
          </a:p>
        </p:txBody>
      </p:sp>
      <p:sp>
        <p:nvSpPr>
          <p:cNvPr id="1358" name="Google Shape;1358;p17"/>
          <p:cNvSpPr/>
          <p:nvPr/>
        </p:nvSpPr>
        <p:spPr>
          <a:xfrm>
            <a:off x="3459836" y="2480683"/>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過程防錯</a:t>
            </a:r>
            <a:endParaRPr/>
          </a:p>
        </p:txBody>
      </p:sp>
      <p:sp>
        <p:nvSpPr>
          <p:cNvPr id="1359" name="Google Shape;1359;p17"/>
          <p:cNvSpPr/>
          <p:nvPr/>
        </p:nvSpPr>
        <p:spPr>
          <a:xfrm>
            <a:off x="4611876" y="2488397"/>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配方管理</a:t>
            </a:r>
            <a:endParaRPr/>
          </a:p>
        </p:txBody>
      </p:sp>
      <p:sp>
        <p:nvSpPr>
          <p:cNvPr id="1360" name="Google Shape;1360;p17"/>
          <p:cNvSpPr/>
          <p:nvPr/>
        </p:nvSpPr>
        <p:spPr>
          <a:xfrm>
            <a:off x="8159728" y="3061835"/>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維修經驗庫</a:t>
            </a:r>
            <a:endParaRPr b="1" sz="1100">
              <a:solidFill>
                <a:schemeClr val="dk1"/>
              </a:solidFill>
              <a:latin typeface="Microsoft Yahei"/>
              <a:ea typeface="Microsoft Yahei"/>
              <a:cs typeface="Microsoft Yahei"/>
              <a:sym typeface="Microsoft Yahei"/>
            </a:endParaRPr>
          </a:p>
        </p:txBody>
      </p:sp>
      <p:sp>
        <p:nvSpPr>
          <p:cNvPr id="1361" name="Google Shape;1361;p17"/>
          <p:cNvSpPr/>
          <p:nvPr/>
        </p:nvSpPr>
        <p:spPr>
          <a:xfrm>
            <a:off x="1183560" y="5391079"/>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設備台賬</a:t>
            </a:r>
            <a:endParaRPr/>
          </a:p>
        </p:txBody>
      </p:sp>
      <p:sp>
        <p:nvSpPr>
          <p:cNvPr id="1362" name="Google Shape;1362;p17"/>
          <p:cNvSpPr/>
          <p:nvPr/>
        </p:nvSpPr>
        <p:spPr>
          <a:xfrm>
            <a:off x="2303425" y="5391079"/>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點檢管理</a:t>
            </a:r>
            <a:endParaRPr/>
          </a:p>
        </p:txBody>
      </p:sp>
      <p:sp>
        <p:nvSpPr>
          <p:cNvPr id="1363" name="Google Shape;1363;p17"/>
          <p:cNvSpPr/>
          <p:nvPr/>
        </p:nvSpPr>
        <p:spPr>
          <a:xfrm>
            <a:off x="5765900" y="480564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保養管理</a:t>
            </a:r>
            <a:endParaRPr/>
          </a:p>
        </p:txBody>
      </p:sp>
      <p:sp>
        <p:nvSpPr>
          <p:cNvPr id="1364" name="Google Shape;1364;p17"/>
          <p:cNvSpPr/>
          <p:nvPr/>
        </p:nvSpPr>
        <p:spPr>
          <a:xfrm>
            <a:off x="4631024" y="4812915"/>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維修管理</a:t>
            </a:r>
            <a:endParaRPr/>
          </a:p>
        </p:txBody>
      </p:sp>
      <p:sp>
        <p:nvSpPr>
          <p:cNvPr id="1365" name="Google Shape;1365;p17"/>
          <p:cNvSpPr/>
          <p:nvPr/>
        </p:nvSpPr>
        <p:spPr>
          <a:xfrm>
            <a:off x="3448691" y="480564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全面品質追溯</a:t>
            </a:r>
            <a:endParaRPr/>
          </a:p>
        </p:txBody>
      </p:sp>
      <p:sp>
        <p:nvSpPr>
          <p:cNvPr id="1366" name="Google Shape;1366;p17"/>
          <p:cNvSpPr/>
          <p:nvPr/>
        </p:nvSpPr>
        <p:spPr>
          <a:xfrm>
            <a:off x="4600963" y="4245041"/>
            <a:ext cx="1045210" cy="270615"/>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FVI</a:t>
            </a:r>
            <a:endParaRPr/>
          </a:p>
        </p:txBody>
      </p:sp>
      <p:sp>
        <p:nvSpPr>
          <p:cNvPr id="1367" name="Google Shape;1367;p17"/>
          <p:cNvSpPr/>
          <p:nvPr/>
        </p:nvSpPr>
        <p:spPr>
          <a:xfrm>
            <a:off x="9298518" y="1899363"/>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ECN/PCN管控</a:t>
            </a:r>
            <a:endParaRPr/>
          </a:p>
        </p:txBody>
      </p:sp>
      <p:sp>
        <p:nvSpPr>
          <p:cNvPr id="1368" name="Google Shape;1368;p17"/>
          <p:cNvSpPr/>
          <p:nvPr/>
        </p:nvSpPr>
        <p:spPr>
          <a:xfrm>
            <a:off x="3448691" y="3651561"/>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報廢管理/補點</a:t>
            </a:r>
            <a:endParaRPr/>
          </a:p>
        </p:txBody>
      </p:sp>
      <p:sp>
        <p:nvSpPr>
          <p:cNvPr id="1369" name="Google Shape;1369;p17"/>
          <p:cNvSpPr/>
          <p:nvPr/>
        </p:nvSpPr>
        <p:spPr>
          <a:xfrm>
            <a:off x="2291369" y="4807544"/>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E-MAPPING</a:t>
            </a:r>
            <a:endParaRPr/>
          </a:p>
        </p:txBody>
      </p:sp>
      <p:sp>
        <p:nvSpPr>
          <p:cNvPr id="1370" name="Google Shape;1370;p17"/>
          <p:cNvSpPr/>
          <p:nvPr/>
        </p:nvSpPr>
        <p:spPr>
          <a:xfrm>
            <a:off x="6969983" y="3061835"/>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設備能耗管理</a:t>
            </a:r>
            <a:endParaRPr/>
          </a:p>
        </p:txBody>
      </p:sp>
      <p:sp>
        <p:nvSpPr>
          <p:cNvPr id="1371" name="Google Shape;1371;p17"/>
          <p:cNvSpPr/>
          <p:nvPr/>
        </p:nvSpPr>
        <p:spPr>
          <a:xfrm>
            <a:off x="8132872" y="2461931"/>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外發管理</a:t>
            </a:r>
            <a:endParaRPr/>
          </a:p>
        </p:txBody>
      </p:sp>
      <p:sp>
        <p:nvSpPr>
          <p:cNvPr id="1372" name="Google Shape;1372;p17"/>
          <p:cNvSpPr/>
          <p:nvPr/>
        </p:nvSpPr>
        <p:spPr>
          <a:xfrm>
            <a:off x="1158933" y="4807544"/>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返工管理</a:t>
            </a:r>
            <a:endParaRPr/>
          </a:p>
        </p:txBody>
      </p:sp>
      <p:sp>
        <p:nvSpPr>
          <p:cNvPr id="1373" name="Google Shape;1373;p17"/>
          <p:cNvSpPr/>
          <p:nvPr/>
        </p:nvSpPr>
        <p:spPr>
          <a:xfrm>
            <a:off x="3437820" y="4237000"/>
            <a:ext cx="1045210" cy="271493"/>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AVI</a:t>
            </a:r>
            <a:endParaRPr/>
          </a:p>
        </p:txBody>
      </p:sp>
      <p:sp>
        <p:nvSpPr>
          <p:cNvPr id="1374" name="Google Shape;1374;p17"/>
          <p:cNvSpPr/>
          <p:nvPr/>
        </p:nvSpPr>
        <p:spPr>
          <a:xfrm>
            <a:off x="10511757" y="1899363"/>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環境監控</a:t>
            </a:r>
            <a:endParaRPr/>
          </a:p>
        </p:txBody>
      </p:sp>
      <p:sp>
        <p:nvSpPr>
          <p:cNvPr id="1375" name="Google Shape;1375;p17"/>
          <p:cNvSpPr/>
          <p:nvPr/>
        </p:nvSpPr>
        <p:spPr>
          <a:xfrm>
            <a:off x="2318898" y="2473408"/>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生產點檢</a:t>
            </a:r>
            <a:endParaRPr/>
          </a:p>
        </p:txBody>
      </p:sp>
      <p:sp>
        <p:nvSpPr>
          <p:cNvPr id="1376" name="Google Shape;1376;p17"/>
          <p:cNvSpPr/>
          <p:nvPr/>
        </p:nvSpPr>
        <p:spPr>
          <a:xfrm>
            <a:off x="9349854" y="2471198"/>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接外管理</a:t>
            </a:r>
            <a:endParaRPr/>
          </a:p>
        </p:txBody>
      </p:sp>
      <p:sp>
        <p:nvSpPr>
          <p:cNvPr id="1377" name="Google Shape;1377;p17"/>
          <p:cNvSpPr/>
          <p:nvPr/>
        </p:nvSpPr>
        <p:spPr>
          <a:xfrm>
            <a:off x="5772424" y="1896388"/>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WIP管理</a:t>
            </a:r>
            <a:endParaRPr b="1" sz="1100">
              <a:solidFill>
                <a:schemeClr val="dk1"/>
              </a:solidFill>
              <a:latin typeface="Microsoft Yahei"/>
              <a:ea typeface="Microsoft Yahei"/>
              <a:cs typeface="Microsoft Yahei"/>
              <a:sym typeface="Microsoft Yahei"/>
            </a:endParaRPr>
          </a:p>
        </p:txBody>
      </p:sp>
      <p:sp>
        <p:nvSpPr>
          <p:cNvPr id="1378" name="Google Shape;1378;p17"/>
          <p:cNvSpPr/>
          <p:nvPr/>
        </p:nvSpPr>
        <p:spPr>
          <a:xfrm>
            <a:off x="1169487" y="1889874"/>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組織架構</a:t>
            </a:r>
            <a:endParaRPr/>
          </a:p>
        </p:txBody>
      </p:sp>
      <p:sp>
        <p:nvSpPr>
          <p:cNvPr id="1379" name="Google Shape;1379;p17"/>
          <p:cNvSpPr/>
          <p:nvPr/>
        </p:nvSpPr>
        <p:spPr>
          <a:xfrm>
            <a:off x="3455981" y="306612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包裝管理</a:t>
            </a:r>
            <a:endParaRPr/>
          </a:p>
        </p:txBody>
      </p:sp>
      <p:sp>
        <p:nvSpPr>
          <p:cNvPr id="1380" name="Google Shape;1380;p17"/>
          <p:cNvSpPr/>
          <p:nvPr/>
        </p:nvSpPr>
        <p:spPr>
          <a:xfrm>
            <a:off x="2318898" y="1889874"/>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基礎數據</a:t>
            </a:r>
            <a:endParaRPr/>
          </a:p>
        </p:txBody>
      </p:sp>
      <p:sp>
        <p:nvSpPr>
          <p:cNvPr id="1381" name="Google Shape;1381;p17"/>
          <p:cNvSpPr/>
          <p:nvPr/>
        </p:nvSpPr>
        <p:spPr>
          <a:xfrm>
            <a:off x="4610302" y="3659493"/>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NCN管理</a:t>
            </a:r>
            <a:endParaRPr b="1" sz="1100">
              <a:solidFill>
                <a:schemeClr val="dk1"/>
              </a:solidFill>
              <a:latin typeface="Microsoft Yahei"/>
              <a:ea typeface="Microsoft Yahei"/>
              <a:cs typeface="Microsoft Yahei"/>
              <a:sym typeface="Microsoft Yahei"/>
            </a:endParaRPr>
          </a:p>
        </p:txBody>
      </p:sp>
      <p:sp>
        <p:nvSpPr>
          <p:cNvPr id="1382" name="Google Shape;1382;p17"/>
          <p:cNvSpPr/>
          <p:nvPr/>
        </p:nvSpPr>
        <p:spPr>
          <a:xfrm>
            <a:off x="5758932" y="3060090"/>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黑名單</a:t>
            </a:r>
            <a:endParaRPr/>
          </a:p>
        </p:txBody>
      </p:sp>
      <p:sp>
        <p:nvSpPr>
          <p:cNvPr id="1383" name="Google Shape;1383;p17"/>
          <p:cNvSpPr/>
          <p:nvPr/>
        </p:nvSpPr>
        <p:spPr>
          <a:xfrm>
            <a:off x="5769899" y="3641941"/>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停線資訊管理</a:t>
            </a:r>
            <a:endParaRPr/>
          </a:p>
        </p:txBody>
      </p:sp>
      <p:sp>
        <p:nvSpPr>
          <p:cNvPr id="1384" name="Google Shape;1384;p17"/>
          <p:cNvSpPr/>
          <p:nvPr/>
        </p:nvSpPr>
        <p:spPr>
          <a:xfrm>
            <a:off x="5769899" y="4223792"/>
            <a:ext cx="1045210" cy="288290"/>
          </a:xfrm>
          <a:prstGeom prst="rect">
            <a:avLst/>
          </a:prstGeom>
          <a:solidFill>
            <a:srgbClr val="E1ED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備品備件管理</a:t>
            </a:r>
            <a:endParaRPr/>
          </a:p>
        </p:txBody>
      </p:sp>
      <p:sp>
        <p:nvSpPr>
          <p:cNvPr id="1385" name="Google Shape;1385;p17"/>
          <p:cNvSpPr/>
          <p:nvPr/>
        </p:nvSpPr>
        <p:spPr>
          <a:xfrm>
            <a:off x="9366798" y="3062045"/>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設備能力檢核</a:t>
            </a:r>
            <a:endParaRPr b="1" sz="1100">
              <a:solidFill>
                <a:schemeClr val="dk1"/>
              </a:solidFill>
              <a:latin typeface="Microsoft Yahei"/>
              <a:ea typeface="Microsoft Yahei"/>
              <a:cs typeface="Microsoft Yahei"/>
              <a:sym typeface="Microsoft Yahei"/>
            </a:endParaRPr>
          </a:p>
        </p:txBody>
      </p:sp>
      <p:sp>
        <p:nvSpPr>
          <p:cNvPr id="1386" name="Google Shape;1386;p17"/>
          <p:cNvSpPr/>
          <p:nvPr/>
        </p:nvSpPr>
        <p:spPr>
          <a:xfrm>
            <a:off x="6953753" y="2473408"/>
            <a:ext cx="1045210" cy="288290"/>
          </a:xfrm>
          <a:prstGeom prst="rect">
            <a:avLst/>
          </a:prstGeom>
          <a:solidFill>
            <a:srgbClr val="9DC3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Microsoft Yahei"/>
                <a:ea typeface="Microsoft Yahei"/>
                <a:cs typeface="Microsoft Yahei"/>
                <a:sym typeface="Microsoft Yahei"/>
              </a:rPr>
              <a:t>工序排產</a:t>
            </a:r>
            <a:endParaRPr/>
          </a:p>
        </p:txBody>
      </p:sp>
      <p:sp>
        <p:nvSpPr>
          <p:cNvPr id="1387" name="Google Shape;1387;p17"/>
          <p:cNvSpPr/>
          <p:nvPr/>
        </p:nvSpPr>
        <p:spPr>
          <a:xfrm>
            <a:off x="6893808" y="1274290"/>
            <a:ext cx="4788932" cy="325755"/>
          </a:xfrm>
          <a:prstGeom prst="rect">
            <a:avLst/>
          </a:prstGeom>
          <a:solidFill>
            <a:schemeClr val="accent2">
              <a:alpha val="80000"/>
            </a:schemeClr>
          </a:solidFill>
          <a:ln cap="flat" cmpd="sng" w="9525">
            <a:solidFill>
              <a:srgbClr val="C6C6C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45">
                <a:solidFill>
                  <a:schemeClr val="dk1"/>
                </a:solidFill>
                <a:latin typeface="Microsoft Yahei"/>
                <a:ea typeface="Microsoft Yahei"/>
                <a:cs typeface="Microsoft Yahei"/>
                <a:sym typeface="Microsoft Yahei"/>
              </a:rPr>
              <a:t>二階段上線：進階管理功能</a:t>
            </a:r>
            <a:endParaRPr/>
          </a:p>
        </p:txBody>
      </p:sp>
      <p:cxnSp>
        <p:nvCxnSpPr>
          <p:cNvPr id="1388" name="Google Shape;1388;p17"/>
          <p:cNvCxnSpPr/>
          <p:nvPr/>
        </p:nvCxnSpPr>
        <p:spPr>
          <a:xfrm>
            <a:off x="0" y="5938241"/>
            <a:ext cx="11939936" cy="0"/>
          </a:xfrm>
          <a:prstGeom prst="straightConnector1">
            <a:avLst/>
          </a:prstGeom>
          <a:noFill/>
          <a:ln cap="flat" cmpd="sng" w="9525">
            <a:solidFill>
              <a:srgbClr val="8297A6"/>
            </a:solidFill>
            <a:prstDash val="solid"/>
            <a:round/>
            <a:headEnd len="sm" w="sm" type="none"/>
            <a:tailEnd len="sm" w="sm" type="none"/>
          </a:ln>
        </p:spPr>
      </p:cxnSp>
      <p:cxnSp>
        <p:nvCxnSpPr>
          <p:cNvPr id="1389" name="Google Shape;1389;p17"/>
          <p:cNvCxnSpPr/>
          <p:nvPr/>
        </p:nvCxnSpPr>
        <p:spPr>
          <a:xfrm>
            <a:off x="51852" y="1717443"/>
            <a:ext cx="11939936" cy="0"/>
          </a:xfrm>
          <a:prstGeom prst="straightConnector1">
            <a:avLst/>
          </a:prstGeom>
          <a:noFill/>
          <a:ln cap="flat" cmpd="sng" w="9525">
            <a:solidFill>
              <a:srgbClr val="8297A6"/>
            </a:solidFill>
            <a:prstDash val="solid"/>
            <a:round/>
            <a:headEnd len="sm" w="sm" type="none"/>
            <a:tailEnd len="sm" w="sm" type="none"/>
          </a:ln>
        </p:spPr>
      </p:cxnSp>
      <p:cxnSp>
        <p:nvCxnSpPr>
          <p:cNvPr id="1390" name="Google Shape;1390;p17"/>
          <p:cNvCxnSpPr/>
          <p:nvPr/>
        </p:nvCxnSpPr>
        <p:spPr>
          <a:xfrm>
            <a:off x="6893808" y="1717443"/>
            <a:ext cx="0" cy="3344498"/>
          </a:xfrm>
          <a:prstGeom prst="straightConnector1">
            <a:avLst/>
          </a:prstGeom>
          <a:noFill/>
          <a:ln cap="flat" cmpd="sng" w="9525">
            <a:solidFill>
              <a:srgbClr val="8297A6"/>
            </a:solidFill>
            <a:prstDash val="solid"/>
            <a:round/>
            <a:headEnd len="sm" w="sm" type="none"/>
            <a:tailEnd len="sm" w="sm" type="none"/>
          </a:ln>
        </p:spPr>
      </p:cxn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18"/>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1396" name="Google Shape;1396;p18"/>
          <p:cNvSpPr txBox="1"/>
          <p:nvPr/>
        </p:nvSpPr>
        <p:spPr>
          <a:xfrm>
            <a:off x="279415" y="4366517"/>
            <a:ext cx="9634194" cy="34752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400">
                <a:solidFill>
                  <a:schemeClr val="lt1"/>
                </a:solidFill>
                <a:latin typeface="Arial"/>
                <a:ea typeface="Arial"/>
                <a:cs typeface="Arial"/>
                <a:sym typeface="Arial"/>
              </a:rPr>
              <a:t>2.1 通用功能介紹</a:t>
            </a:r>
            <a:endParaRPr b="1" sz="4400">
              <a:solidFill>
                <a:schemeClr val="lt1"/>
              </a:solidFill>
              <a:latin typeface="Arial"/>
              <a:ea typeface="Arial"/>
              <a:cs typeface="Arial"/>
              <a:sym typeface="Arial"/>
            </a:endParaRPr>
          </a:p>
          <a:p>
            <a:pPr indent="0" lvl="0" marL="0" marR="0" rtl="0" algn="l">
              <a:spcBef>
                <a:spcPts val="0"/>
              </a:spcBef>
              <a:spcAft>
                <a:spcPts val="0"/>
              </a:spcAft>
              <a:buNone/>
            </a:pPr>
            <a:r>
              <a:rPr b="1" lang="en-US" sz="4400">
                <a:solidFill>
                  <a:schemeClr val="lt1"/>
                </a:solidFill>
                <a:latin typeface="Arial"/>
                <a:ea typeface="Arial"/>
                <a:cs typeface="Arial"/>
                <a:sym typeface="Arial"/>
              </a:rPr>
              <a:t> </a:t>
            </a:r>
            <a:endParaRPr sz="4400">
              <a:solidFill>
                <a:schemeClr val="lt1"/>
              </a:solidFill>
              <a:latin typeface="Arial"/>
              <a:ea typeface="Arial"/>
              <a:cs typeface="Arial"/>
              <a:sym typeface="Arial"/>
            </a:endParaRPr>
          </a:p>
          <a:p>
            <a:pPr indent="0" lvl="0" marL="0" marR="0" rtl="0" algn="l">
              <a:spcBef>
                <a:spcPts val="0"/>
              </a:spcBef>
              <a:spcAft>
                <a:spcPts val="0"/>
              </a:spcAft>
              <a:buNone/>
            </a:pPr>
            <a:r>
              <a:t/>
            </a:r>
            <a:endParaRPr b="1" sz="4400">
              <a:solidFill>
                <a:srgbClr val="FFFFFF"/>
              </a:solidFill>
              <a:latin typeface="Arial"/>
              <a:ea typeface="Arial"/>
              <a:cs typeface="Arial"/>
              <a:sym typeface="Arial"/>
            </a:endParaRPr>
          </a:p>
        </p:txBody>
      </p:sp>
      <p:sp>
        <p:nvSpPr>
          <p:cNvPr id="1397" name="Google Shape;1397;p18"/>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9"/>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sp>
        <p:nvSpPr>
          <p:cNvPr id="1404" name="Google Shape;1404;p19"/>
          <p:cNvSpPr/>
          <p:nvPr/>
        </p:nvSpPr>
        <p:spPr>
          <a:xfrm>
            <a:off x="-10193" y="-123290"/>
            <a:ext cx="12192000" cy="1054941"/>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業務需求</a:t>
            </a:r>
            <a:endParaRPr/>
          </a:p>
        </p:txBody>
      </p:sp>
      <p:graphicFrame>
        <p:nvGraphicFramePr>
          <p:cNvPr id="1405" name="Google Shape;1405;p19"/>
          <p:cNvGraphicFramePr/>
          <p:nvPr/>
        </p:nvGraphicFramePr>
        <p:xfrm>
          <a:off x="137493" y="931651"/>
          <a:ext cx="3000000" cy="3000000"/>
        </p:xfrm>
        <a:graphic>
          <a:graphicData uri="http://schemas.openxmlformats.org/drawingml/2006/table">
            <a:tbl>
              <a:tblPr>
                <a:noFill/>
                <a:tableStyleId>{9C2EFA80-8890-4F2F-AD2E-67D76CF87C17}</a:tableStyleId>
              </a:tblPr>
              <a:tblGrid>
                <a:gridCol w="838950"/>
                <a:gridCol w="1141350"/>
                <a:gridCol w="3667950"/>
                <a:gridCol w="5323100"/>
                <a:gridCol w="925250"/>
              </a:tblGrid>
              <a:tr h="336275">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序號</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分類</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需求明細</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補充說明</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滿足</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r>
              <a:tr h="2421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1.1</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0070C0"/>
                        </a:buClr>
                        <a:buSzPts val="1000"/>
                        <a:buFont typeface="Microsoft Yahei"/>
                        <a:buNone/>
                      </a:pPr>
                      <a:r>
                        <a:rPr b="0" lang="en-US" sz="1000" u="none" cap="none" strike="noStrike">
                          <a:solidFill>
                            <a:srgbClr val="0070C0"/>
                          </a:solidFill>
                          <a:latin typeface="Microsoft Yahei"/>
                          <a:ea typeface="Microsoft Yahei"/>
                          <a:cs typeface="Microsoft Yahei"/>
                          <a:sym typeface="Microsoft Yahei"/>
                        </a:rPr>
                        <a:t>生產追溯</a:t>
                      </a:r>
                      <a:endParaRPr b="0" sz="1000" u="none" cap="none" strike="noStrike">
                        <a:solidFill>
                          <a:srgbClr val="0070C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1-可支援並承載Panle 過帳/有完整的Panel traceability；</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2-需同步WIP DB &amp; History DB</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3-提供即時MES資料Interface</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History DB 提供即時資料與其它系統資料交換, 避免時間差造成誤判</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可供其它系統即時取得MES資料</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8742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1.2</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參數比對</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參數比對</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Recipe\Materil\Tools 比對\下載、機台資料上傳收集, 動態參數判斷</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2533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1.3</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機台資料</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機台資料收集</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機台資料上傳收集,, 動態參數判斷</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1.4</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委外代工</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需支援不同MES廠際代工</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轉廠可換料號</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31372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1.5</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即時派工</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派工排程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DCS/RTD 功能, 需可整合APS＆AMHS</a:t>
                      </a:r>
                      <a:endParaRPr b="0" sz="10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1.6</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生產過賬</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自動過帳</a:t>
                      </a:r>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EAP直接通知MES做Track in/out</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1.7</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無紙化</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無紙本Run Card</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透過PNL ID/Carrier 取代紙本Run card</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980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1.8</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治工具/載具管理</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治工具/載具使用/清洗管理</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使用次數, 清洗流程管理, 儲位管理；</a:t>
                      </a:r>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69075">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1.9</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物料管理</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物料管理</a:t>
                      </a:r>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回溫、回冰、使用次數、儲位;</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4005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2.0</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入庫管理</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彈性入庫標籤編輯設定</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Template, Layout設定, 欄位設定, 入庫報表;</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2.1</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設備機台</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EQ Note 登錄/查詢報表:</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EPM 連結:</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彈性機台定義:</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分析機台維修記錄, 異常註解</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可連結機台保養設定, 可依機台生產記錄自動產生保養時程</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Unit、Chamber、EQ、Line 可單獨紀錄機況及連動Line, 並有整efficiency report;</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2.2</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生產看板</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Central floor monitor</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有戰情室等即時監控功能:</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EQ OEE/Alarm 即時資料/報表:</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機台layout 圖示, 即時機況顏色顯示;</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即時OEE、WIP、投入產出狀況;</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分析機台OEE狀況, alarm 原因分析, 即時通報</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尾碼、批數間隔…, 抽樣規則多元化</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chemeClr val="dk1"/>
                        </a:buClr>
                        <a:buSzPts val="1000"/>
                        <a:buFont typeface="Arial"/>
                        <a:buNone/>
                      </a:pPr>
                      <a:r>
                        <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2.3</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0070C0"/>
                        </a:buClr>
                        <a:buSzPts val="1000"/>
                        <a:buFont typeface="Microsoft Yahei"/>
                        <a:buNone/>
                      </a:pPr>
                      <a:r>
                        <a:rPr b="0" lang="en-US" sz="1000" u="none" cap="none" strike="noStrike">
                          <a:solidFill>
                            <a:srgbClr val="0070C0"/>
                          </a:solidFill>
                          <a:latin typeface="Microsoft Yahei"/>
                          <a:ea typeface="Microsoft Yahei"/>
                          <a:cs typeface="Microsoft Yahei"/>
                          <a:sym typeface="Microsoft Yahei"/>
                        </a:rPr>
                        <a:t>品質管制</a:t>
                      </a:r>
                      <a:endParaRPr b="0" sz="1000" u="none" cap="none" strike="noStrike">
                        <a:solidFill>
                          <a:srgbClr val="0070C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自動抽樣功能</a:t>
                      </a:r>
                      <a:endParaRPr b="0" sz="1000" u="none" cap="none" strike="noStrike">
                        <a:solidFill>
                          <a:srgbClr val="404040"/>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AQL 設定:</a:t>
                      </a:r>
                      <a:endParaRPr/>
                    </a:p>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品質合規:</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車規的IATF16949合規要求;</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2.4</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工程資料</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工程設定資料傳輸效率提昇</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縮短ENG系統&amp;MES系統資料拋轉時間</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27000">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2.5</a:t>
                      </a:r>
                      <a:endParaRPr b="0" sz="10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0070C0"/>
                        </a:buClr>
                        <a:buSzPts val="1000"/>
                        <a:buFont typeface="Microsoft Yahei"/>
                        <a:buNone/>
                      </a:pPr>
                      <a:r>
                        <a:rPr b="0" lang="en-US" sz="1000" u="none" cap="none" strike="noStrike">
                          <a:solidFill>
                            <a:srgbClr val="0070C0"/>
                          </a:solidFill>
                          <a:latin typeface="Microsoft Yahei"/>
                          <a:ea typeface="Microsoft Yahei"/>
                          <a:cs typeface="Microsoft Yahei"/>
                          <a:sym typeface="Microsoft Yahei"/>
                        </a:rPr>
                        <a:t>工程變更</a:t>
                      </a:r>
                      <a:endParaRPr b="0" sz="1000" u="none" cap="none" strike="noStrike">
                        <a:solidFill>
                          <a:srgbClr val="0070C0"/>
                        </a:solidFill>
                        <a:latin typeface="Microsoft Yahei"/>
                        <a:ea typeface="Microsoft Yahei"/>
                        <a:cs typeface="Microsoft Yahei"/>
                        <a:sym typeface="Microsoft Yahei"/>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ECN變更</a:t>
                      </a:r>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chemeClr val="dk1"/>
                        </a:buClr>
                        <a:buSzPts val="1000"/>
                        <a:buFont typeface="Arial"/>
                        <a:buNone/>
                      </a:pPr>
                      <a:r>
                        <a:t/>
                      </a:r>
                      <a:endParaRPr b="0" sz="1000" u="none" cap="none" strike="noStrike">
                        <a:solidFill>
                          <a:srgbClr val="404040"/>
                        </a:solidFill>
                        <a:latin typeface="Microsoft Yahei"/>
                        <a:ea typeface="Microsoft Yahei"/>
                        <a:cs typeface="Microsoft Yahei"/>
                        <a:sym typeface="Microsoft Yahei"/>
                      </a:endParaRPr>
                    </a:p>
                  </a:txBody>
                  <a:tcPr marT="0" marB="0" marR="68575" marL="6857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000"/>
                        <a:buFont typeface="Microsoft Yahei"/>
                        <a:buNone/>
                      </a:pPr>
                      <a:r>
                        <a:rPr b="0" lang="en-US" sz="10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bl>
          </a:graphicData>
        </a:graphic>
      </p:graphicFrame>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cxnSp>
        <p:nvCxnSpPr>
          <p:cNvPr id="798" name="Google Shape;798;p2"/>
          <p:cNvCxnSpPr/>
          <p:nvPr/>
        </p:nvCxnSpPr>
        <p:spPr>
          <a:xfrm>
            <a:off x="1992077" y="0"/>
            <a:ext cx="266" cy="6858000"/>
          </a:xfrm>
          <a:prstGeom prst="straightConnector1">
            <a:avLst/>
          </a:prstGeom>
          <a:solidFill>
            <a:schemeClr val="dk2"/>
          </a:solidFill>
          <a:ln cap="flat" cmpd="sng" w="28575">
            <a:solidFill>
              <a:srgbClr val="BFBFBF"/>
            </a:solidFill>
            <a:prstDash val="solid"/>
            <a:round/>
            <a:headEnd len="sm" w="sm" type="none"/>
            <a:tailEnd len="sm" w="sm" type="none"/>
          </a:ln>
        </p:spPr>
      </p:cxnSp>
      <p:sp>
        <p:nvSpPr>
          <p:cNvPr id="799" name="Google Shape;799;p2"/>
          <p:cNvSpPr/>
          <p:nvPr/>
        </p:nvSpPr>
        <p:spPr>
          <a:xfrm>
            <a:off x="2102337" y="1611352"/>
            <a:ext cx="4411479" cy="493907"/>
          </a:xfrm>
          <a:prstGeom prst="homePlate">
            <a:avLst>
              <a:gd fmla="val 50000" name="adj"/>
            </a:avLst>
          </a:prstGeom>
          <a:gradFill>
            <a:gsLst>
              <a:gs pos="0">
                <a:srgbClr val="50BEBE"/>
              </a:gs>
              <a:gs pos="50000">
                <a:srgbClr val="009999"/>
              </a:gs>
              <a:gs pos="83000">
                <a:srgbClr val="0099B0"/>
              </a:gs>
              <a:gs pos="100000">
                <a:srgbClr val="0099CB"/>
              </a:gs>
            </a:gsLst>
            <a:lin ang="0" scaled="0"/>
          </a:gradFill>
          <a:ln cap="flat" cmpd="sng" w="25400">
            <a:solidFill>
              <a:schemeClr val="lt1"/>
            </a:solidFill>
            <a:prstDash val="solid"/>
            <a:miter lim="800000"/>
            <a:headEnd len="sm" w="sm" type="none"/>
            <a:tailEnd len="sm" w="sm" type="none"/>
          </a:ln>
        </p:spPr>
        <p:txBody>
          <a:bodyPr anchorCtr="0" anchor="ctr" bIns="0" lIns="365550" spcFirstLastPara="1" rIns="0" wrap="square" tIns="0">
            <a:noAutofit/>
          </a:bodyPr>
          <a:lstStyle/>
          <a:p>
            <a:pPr indent="0" lvl="0" marL="0" marR="0" rtl="0" algn="l">
              <a:spcBef>
                <a:spcPts val="0"/>
              </a:spcBef>
              <a:spcAft>
                <a:spcPts val="0"/>
              </a:spcAft>
              <a:buNone/>
            </a:pPr>
            <a:r>
              <a:rPr b="1" i="0" lang="en-US" sz="2400" u="none" cap="none" strike="noStrike">
                <a:solidFill>
                  <a:srgbClr val="FFFFFF"/>
                </a:solidFill>
                <a:latin typeface="Arial"/>
                <a:ea typeface="Arial"/>
                <a:cs typeface="Arial"/>
                <a:sym typeface="Arial"/>
              </a:rPr>
              <a:t>西門子與ABF案例分享</a:t>
            </a:r>
            <a:r>
              <a:rPr b="1" i="0" lang="en-US" sz="1400" u="none" cap="none" strike="noStrike">
                <a:solidFill>
                  <a:srgbClr val="FFFFFF"/>
                </a:solidFill>
                <a:latin typeface="Arial"/>
                <a:ea typeface="Arial"/>
                <a:cs typeface="Arial"/>
                <a:sym typeface="Arial"/>
              </a:rPr>
              <a:t>15min</a:t>
            </a:r>
            <a:endParaRPr b="1" i="0" sz="2400" u="none" cap="none" strike="noStrike">
              <a:solidFill>
                <a:srgbClr val="FFFFFF"/>
              </a:solidFill>
              <a:latin typeface="Arial"/>
              <a:ea typeface="Arial"/>
              <a:cs typeface="Arial"/>
              <a:sym typeface="Arial"/>
            </a:endParaRPr>
          </a:p>
        </p:txBody>
      </p:sp>
      <p:sp>
        <p:nvSpPr>
          <p:cNvPr id="800" name="Google Shape;800;p2"/>
          <p:cNvSpPr/>
          <p:nvPr/>
        </p:nvSpPr>
        <p:spPr>
          <a:xfrm>
            <a:off x="1684039" y="1508612"/>
            <a:ext cx="616075" cy="614177"/>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AF235F"/>
                </a:solidFill>
                <a:latin typeface="Arial"/>
                <a:ea typeface="Arial"/>
                <a:cs typeface="Arial"/>
                <a:sym typeface="Arial"/>
              </a:rPr>
              <a:t>1</a:t>
            </a:r>
            <a:endParaRPr b="1" i="0" sz="4400" u="none" cap="none" strike="noStrike">
              <a:solidFill>
                <a:srgbClr val="AF235F"/>
              </a:solidFill>
              <a:latin typeface="Arial"/>
              <a:ea typeface="Arial"/>
              <a:cs typeface="Arial"/>
              <a:sym typeface="Arial"/>
            </a:endParaRPr>
          </a:p>
        </p:txBody>
      </p:sp>
      <p:sp>
        <p:nvSpPr>
          <p:cNvPr id="801" name="Google Shape;801;p2"/>
          <p:cNvSpPr txBox="1"/>
          <p:nvPr/>
        </p:nvSpPr>
        <p:spPr>
          <a:xfrm>
            <a:off x="2096993" y="343447"/>
            <a:ext cx="5142553" cy="86409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i="0" lang="en-US" sz="6600" u="none" cap="none" strike="noStrike">
                <a:solidFill>
                  <a:srgbClr val="002060"/>
                </a:solidFill>
                <a:latin typeface="Arial"/>
                <a:ea typeface="Arial"/>
                <a:cs typeface="Arial"/>
                <a:sym typeface="Arial"/>
              </a:rPr>
              <a:t>A</a:t>
            </a:r>
            <a:r>
              <a:rPr b="1" i="0" lang="en-US" sz="4400" u="none" cap="none" strike="noStrike">
                <a:solidFill>
                  <a:srgbClr val="002060"/>
                </a:solidFill>
                <a:latin typeface="Arial"/>
                <a:ea typeface="Arial"/>
                <a:cs typeface="Arial"/>
                <a:sym typeface="Arial"/>
              </a:rPr>
              <a:t>GENDA</a:t>
            </a:r>
            <a:endParaRPr b="1" i="0" sz="4400" u="none" cap="none" strike="noStrike">
              <a:solidFill>
                <a:srgbClr val="002060"/>
              </a:solidFill>
              <a:latin typeface="Arial"/>
              <a:ea typeface="Arial"/>
              <a:cs typeface="Arial"/>
              <a:sym typeface="Arial"/>
            </a:endParaRPr>
          </a:p>
        </p:txBody>
      </p:sp>
      <p:sp>
        <p:nvSpPr>
          <p:cNvPr id="802" name="Google Shape;802;p2"/>
          <p:cNvSpPr/>
          <p:nvPr/>
        </p:nvSpPr>
        <p:spPr>
          <a:xfrm>
            <a:off x="2116931" y="2832352"/>
            <a:ext cx="5342107" cy="493908"/>
          </a:xfrm>
          <a:prstGeom prst="homePlate">
            <a:avLst>
              <a:gd fmla="val 50000" name="adj"/>
            </a:avLst>
          </a:prstGeom>
          <a:gradFill>
            <a:gsLst>
              <a:gs pos="0">
                <a:srgbClr val="50BEBE"/>
              </a:gs>
              <a:gs pos="50000">
                <a:srgbClr val="009999"/>
              </a:gs>
              <a:gs pos="83000">
                <a:srgbClr val="0099B0"/>
              </a:gs>
              <a:gs pos="100000">
                <a:srgbClr val="0099CB"/>
              </a:gs>
            </a:gsLst>
            <a:lin ang="0" scaled="0"/>
          </a:gradFill>
          <a:ln cap="flat" cmpd="sng" w="25400">
            <a:solidFill>
              <a:schemeClr val="lt1"/>
            </a:solidFill>
            <a:prstDash val="solid"/>
            <a:miter lim="800000"/>
            <a:headEnd len="sm" w="sm" type="none"/>
            <a:tailEnd len="sm" w="sm" type="none"/>
          </a:ln>
        </p:spPr>
        <p:txBody>
          <a:bodyPr anchorCtr="0" anchor="ctr" bIns="0" lIns="365550" spcFirstLastPara="1" rIns="0" wrap="square" tIns="0">
            <a:noAutofit/>
          </a:bodyPr>
          <a:lstStyle/>
          <a:p>
            <a:pPr indent="0" lvl="0" marL="0" marR="0" rtl="0" algn="l">
              <a:spcBef>
                <a:spcPts val="0"/>
              </a:spcBef>
              <a:spcAft>
                <a:spcPts val="0"/>
              </a:spcAft>
              <a:buNone/>
            </a:pPr>
            <a:r>
              <a:rPr b="1" i="0" lang="en-US" sz="2400" u="none" cap="none" strike="noStrike">
                <a:solidFill>
                  <a:srgbClr val="FFFFFF"/>
                </a:solidFill>
                <a:latin typeface="Arial"/>
                <a:ea typeface="Arial"/>
                <a:cs typeface="Arial"/>
                <a:sym typeface="Arial"/>
              </a:rPr>
              <a:t>ABF載</a:t>
            </a:r>
            <a:r>
              <a:rPr b="1" i="0" lang="en-US" sz="2400" u="none" cap="none" strike="noStrike">
                <a:solidFill>
                  <a:schemeClr val="lt1"/>
                </a:solidFill>
                <a:latin typeface="Arial"/>
                <a:ea typeface="Arial"/>
                <a:cs typeface="Arial"/>
                <a:sym typeface="Arial"/>
              </a:rPr>
              <a:t>板</a:t>
            </a:r>
            <a:r>
              <a:rPr b="1" i="0" lang="en-US" sz="2400" u="none" cap="none" strike="noStrike">
                <a:solidFill>
                  <a:srgbClr val="FFFFFF"/>
                </a:solidFill>
                <a:latin typeface="Arial"/>
                <a:ea typeface="Arial"/>
                <a:cs typeface="Arial"/>
                <a:sym typeface="Arial"/>
              </a:rPr>
              <a:t>行業最佳實踐方案介紹</a:t>
            </a:r>
            <a:r>
              <a:rPr b="1" i="0" lang="en-US" sz="1400" u="none" cap="none" strike="noStrike">
                <a:solidFill>
                  <a:srgbClr val="FFFFFF"/>
                </a:solidFill>
                <a:latin typeface="Arial"/>
                <a:ea typeface="Arial"/>
                <a:cs typeface="Arial"/>
                <a:sym typeface="Arial"/>
              </a:rPr>
              <a:t>45min</a:t>
            </a:r>
            <a:endParaRPr b="1" i="0" sz="2400" u="none" cap="none" strike="noStrike">
              <a:solidFill>
                <a:srgbClr val="FFFFFF"/>
              </a:solidFill>
              <a:latin typeface="Arial"/>
              <a:ea typeface="Arial"/>
              <a:cs typeface="Arial"/>
              <a:sym typeface="Arial"/>
            </a:endParaRPr>
          </a:p>
        </p:txBody>
      </p:sp>
      <p:sp>
        <p:nvSpPr>
          <p:cNvPr id="803" name="Google Shape;803;p2"/>
          <p:cNvSpPr/>
          <p:nvPr/>
        </p:nvSpPr>
        <p:spPr>
          <a:xfrm>
            <a:off x="2116399" y="4337254"/>
            <a:ext cx="6225950" cy="493908"/>
          </a:xfrm>
          <a:prstGeom prst="homePlate">
            <a:avLst>
              <a:gd fmla="val 50000" name="adj"/>
            </a:avLst>
          </a:prstGeom>
          <a:gradFill>
            <a:gsLst>
              <a:gs pos="0">
                <a:srgbClr val="50BEBE"/>
              </a:gs>
              <a:gs pos="50000">
                <a:srgbClr val="009999"/>
              </a:gs>
              <a:gs pos="83000">
                <a:srgbClr val="0099B0"/>
              </a:gs>
              <a:gs pos="100000">
                <a:srgbClr val="0099CB"/>
              </a:gs>
            </a:gsLst>
            <a:lin ang="0" scaled="0"/>
          </a:gradFill>
          <a:ln cap="flat" cmpd="sng" w="25400">
            <a:solidFill>
              <a:schemeClr val="lt1"/>
            </a:solidFill>
            <a:prstDash val="solid"/>
            <a:miter lim="800000"/>
            <a:headEnd len="sm" w="sm" type="none"/>
            <a:tailEnd len="sm" w="sm" type="none"/>
          </a:ln>
        </p:spPr>
        <p:txBody>
          <a:bodyPr anchorCtr="0" anchor="ctr" bIns="0" lIns="365550" spcFirstLastPara="1" rIns="0" wrap="square" tIns="0">
            <a:noAutofit/>
          </a:bodyPr>
          <a:lstStyle/>
          <a:p>
            <a:pPr indent="0" lvl="0" marL="0" marR="0" rtl="0" algn="l">
              <a:spcBef>
                <a:spcPts val="0"/>
              </a:spcBef>
              <a:spcAft>
                <a:spcPts val="0"/>
              </a:spcAft>
              <a:buNone/>
            </a:pPr>
            <a:r>
              <a:rPr b="1" i="0" lang="en-US" sz="2400" u="none" cap="none" strike="noStrike">
                <a:solidFill>
                  <a:srgbClr val="FFFFFF"/>
                </a:solidFill>
                <a:latin typeface="Arial"/>
                <a:ea typeface="Arial"/>
                <a:cs typeface="Arial"/>
                <a:sym typeface="Arial"/>
              </a:rPr>
              <a:t>專案導入與技術移轉規劃</a:t>
            </a:r>
            <a:r>
              <a:rPr b="1" i="0" lang="en-US" sz="1400" u="none" cap="none" strike="noStrike">
                <a:solidFill>
                  <a:srgbClr val="FFFFFF"/>
                </a:solidFill>
                <a:latin typeface="Arial"/>
                <a:ea typeface="Arial"/>
                <a:cs typeface="Arial"/>
                <a:sym typeface="Arial"/>
              </a:rPr>
              <a:t>25min</a:t>
            </a:r>
            <a:endParaRPr b="1" i="0" sz="2400" u="none" cap="none" strike="noStrike">
              <a:solidFill>
                <a:srgbClr val="FFFFFF"/>
              </a:solidFill>
              <a:latin typeface="Arial"/>
              <a:ea typeface="Arial"/>
              <a:cs typeface="Arial"/>
              <a:sym typeface="Arial"/>
            </a:endParaRPr>
          </a:p>
        </p:txBody>
      </p:sp>
      <p:pic>
        <p:nvPicPr>
          <p:cNvPr id="804" name="Google Shape;804;p2"/>
          <p:cNvPicPr preferRelativeResize="0"/>
          <p:nvPr/>
        </p:nvPicPr>
        <p:blipFill rotWithShape="1">
          <a:blip r:embed="rId3">
            <a:alphaModFix/>
          </a:blip>
          <a:srcRect b="0" l="0" r="0" t="0"/>
          <a:stretch/>
        </p:blipFill>
        <p:spPr>
          <a:xfrm>
            <a:off x="5973354" y="6525430"/>
            <a:ext cx="6224996" cy="332570"/>
          </a:xfrm>
          <a:prstGeom prst="rect">
            <a:avLst/>
          </a:prstGeom>
          <a:noFill/>
          <a:ln>
            <a:noFill/>
          </a:ln>
        </p:spPr>
      </p:pic>
      <p:pic>
        <p:nvPicPr>
          <p:cNvPr id="805" name="Google Shape;805;p2"/>
          <p:cNvPicPr preferRelativeResize="0"/>
          <p:nvPr/>
        </p:nvPicPr>
        <p:blipFill rotWithShape="1">
          <a:blip r:embed="rId3">
            <a:alphaModFix/>
          </a:blip>
          <a:srcRect b="0" l="0" r="0" t="0"/>
          <a:stretch/>
        </p:blipFill>
        <p:spPr>
          <a:xfrm rot="10800000">
            <a:off x="0" y="-2834"/>
            <a:ext cx="6224996" cy="332570"/>
          </a:xfrm>
          <a:prstGeom prst="rect">
            <a:avLst/>
          </a:prstGeom>
          <a:noFill/>
          <a:ln>
            <a:noFill/>
          </a:ln>
        </p:spPr>
      </p:pic>
      <p:sp>
        <p:nvSpPr>
          <p:cNvPr id="806" name="Google Shape;806;p2"/>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807" name="Google Shape;807;p2"/>
          <p:cNvSpPr/>
          <p:nvPr/>
        </p:nvSpPr>
        <p:spPr>
          <a:xfrm>
            <a:off x="2116399" y="5597913"/>
            <a:ext cx="7005113" cy="493908"/>
          </a:xfrm>
          <a:prstGeom prst="homePlate">
            <a:avLst>
              <a:gd fmla="val 50000" name="adj"/>
            </a:avLst>
          </a:prstGeom>
          <a:gradFill>
            <a:gsLst>
              <a:gs pos="0">
                <a:srgbClr val="50BEBE"/>
              </a:gs>
              <a:gs pos="50000">
                <a:srgbClr val="009999"/>
              </a:gs>
              <a:gs pos="83000">
                <a:srgbClr val="0099B0"/>
              </a:gs>
              <a:gs pos="100000">
                <a:srgbClr val="0099CB"/>
              </a:gs>
            </a:gsLst>
            <a:lin ang="0" scaled="0"/>
          </a:gradFill>
          <a:ln cap="flat" cmpd="sng" w="25400">
            <a:solidFill>
              <a:schemeClr val="lt1"/>
            </a:solidFill>
            <a:prstDash val="solid"/>
            <a:miter lim="800000"/>
            <a:headEnd len="sm" w="sm" type="none"/>
            <a:tailEnd len="sm" w="sm" type="none"/>
          </a:ln>
        </p:spPr>
        <p:txBody>
          <a:bodyPr anchorCtr="0" anchor="ctr" bIns="0" lIns="365550" spcFirstLastPara="1" rIns="0" wrap="square" tIns="0">
            <a:noAutofit/>
          </a:bodyPr>
          <a:lstStyle/>
          <a:p>
            <a:pPr indent="0" lvl="0" marL="0" marR="0" rtl="0" algn="l">
              <a:spcBef>
                <a:spcPts val="0"/>
              </a:spcBef>
              <a:spcAft>
                <a:spcPts val="0"/>
              </a:spcAft>
              <a:buNone/>
            </a:pPr>
            <a:r>
              <a:rPr b="1" i="0" lang="en-US" sz="2400" u="none" cap="none" strike="noStrike">
                <a:solidFill>
                  <a:srgbClr val="FFFFFF"/>
                </a:solidFill>
                <a:latin typeface="Arial"/>
                <a:ea typeface="Arial"/>
                <a:cs typeface="Arial"/>
                <a:sym typeface="Arial"/>
              </a:rPr>
              <a:t>總結及交流討論</a:t>
            </a:r>
            <a:r>
              <a:rPr b="1" i="0" lang="en-US" sz="1400" u="none" cap="none" strike="noStrike">
                <a:solidFill>
                  <a:srgbClr val="FFFFFF"/>
                </a:solidFill>
                <a:latin typeface="Arial"/>
                <a:ea typeface="Arial"/>
                <a:cs typeface="Arial"/>
                <a:sym typeface="Arial"/>
              </a:rPr>
              <a:t>35min</a:t>
            </a:r>
            <a:endParaRPr b="1" i="0" sz="2400" u="none" cap="none" strike="noStrike">
              <a:solidFill>
                <a:srgbClr val="FFFFFF"/>
              </a:solidFill>
              <a:latin typeface="Arial"/>
              <a:ea typeface="Arial"/>
              <a:cs typeface="Arial"/>
              <a:sym typeface="Arial"/>
            </a:endParaRPr>
          </a:p>
        </p:txBody>
      </p:sp>
      <p:sp>
        <p:nvSpPr>
          <p:cNvPr id="808" name="Google Shape;808;p2"/>
          <p:cNvSpPr/>
          <p:nvPr/>
        </p:nvSpPr>
        <p:spPr>
          <a:xfrm>
            <a:off x="1641801" y="2772217"/>
            <a:ext cx="616075" cy="614177"/>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AF235F"/>
                </a:solidFill>
                <a:latin typeface="Arial"/>
                <a:ea typeface="Arial"/>
                <a:cs typeface="Arial"/>
                <a:sym typeface="Arial"/>
              </a:rPr>
              <a:t>2</a:t>
            </a:r>
            <a:endParaRPr b="1" i="0" sz="4400" u="none" cap="none" strike="noStrike">
              <a:solidFill>
                <a:srgbClr val="AF235F"/>
              </a:solidFill>
              <a:latin typeface="Arial"/>
              <a:ea typeface="Arial"/>
              <a:cs typeface="Arial"/>
              <a:sym typeface="Arial"/>
            </a:endParaRPr>
          </a:p>
        </p:txBody>
      </p:sp>
      <p:sp>
        <p:nvSpPr>
          <p:cNvPr id="809" name="Google Shape;809;p2"/>
          <p:cNvSpPr/>
          <p:nvPr/>
        </p:nvSpPr>
        <p:spPr>
          <a:xfrm>
            <a:off x="1641800" y="4289931"/>
            <a:ext cx="616075" cy="614177"/>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AF235F"/>
                </a:solidFill>
                <a:latin typeface="Arial"/>
                <a:ea typeface="Arial"/>
                <a:cs typeface="Arial"/>
                <a:sym typeface="Arial"/>
              </a:rPr>
              <a:t>3</a:t>
            </a:r>
            <a:endParaRPr b="1" i="0" sz="4400" u="none" cap="none" strike="noStrike">
              <a:solidFill>
                <a:srgbClr val="AF235F"/>
              </a:solidFill>
              <a:latin typeface="Arial"/>
              <a:ea typeface="Arial"/>
              <a:cs typeface="Arial"/>
              <a:sym typeface="Arial"/>
            </a:endParaRPr>
          </a:p>
        </p:txBody>
      </p:sp>
      <p:sp>
        <p:nvSpPr>
          <p:cNvPr id="810" name="Google Shape;810;p2"/>
          <p:cNvSpPr/>
          <p:nvPr/>
        </p:nvSpPr>
        <p:spPr>
          <a:xfrm>
            <a:off x="1641799" y="5537778"/>
            <a:ext cx="616075" cy="614177"/>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400" u="none" cap="none" strike="noStrike">
                <a:solidFill>
                  <a:srgbClr val="AF235F"/>
                </a:solidFill>
                <a:latin typeface="Arial"/>
                <a:ea typeface="Arial"/>
                <a:cs typeface="Arial"/>
                <a:sym typeface="Arial"/>
              </a:rPr>
              <a:t>4</a:t>
            </a:r>
            <a:endParaRPr b="1" i="0" sz="4400" u="none" cap="none" strike="noStrike">
              <a:solidFill>
                <a:srgbClr val="AF235F"/>
              </a:solidFill>
              <a:latin typeface="Arial"/>
              <a:ea typeface="Arial"/>
              <a:cs typeface="Arial"/>
              <a:sym typeface="Arial"/>
            </a:endParaRPr>
          </a:p>
        </p:txBody>
      </p:sp>
      <p:sp>
        <p:nvSpPr>
          <p:cNvPr id="811" name="Google Shape;811;p2"/>
          <p:cNvSpPr txBox="1"/>
          <p:nvPr/>
        </p:nvSpPr>
        <p:spPr>
          <a:xfrm>
            <a:off x="2430681" y="2157067"/>
            <a:ext cx="4083135" cy="62298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1.1 現況及數字化願景</a:t>
            </a:r>
            <a:endParaRPr b="1" i="0" sz="1800" u="none" cap="none" strike="noStrike">
              <a:solidFill>
                <a:srgbClr val="002060"/>
              </a:solidFill>
              <a:latin typeface="Arial"/>
              <a:ea typeface="Arial"/>
              <a:cs typeface="Arial"/>
              <a:sym typeface="Arial"/>
            </a:endParaRPr>
          </a:p>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1.2 客戶列表及ABF成功案例介紹</a:t>
            </a:r>
            <a:endParaRPr b="1" i="0" sz="1800" u="none" cap="none" strike="noStrike">
              <a:solidFill>
                <a:srgbClr val="002060"/>
              </a:solidFill>
              <a:latin typeface="Arial"/>
              <a:ea typeface="Arial"/>
              <a:cs typeface="Arial"/>
              <a:sym typeface="Arial"/>
            </a:endParaRPr>
          </a:p>
        </p:txBody>
      </p:sp>
      <p:sp>
        <p:nvSpPr>
          <p:cNvPr id="812" name="Google Shape;812;p2"/>
          <p:cNvSpPr txBox="1"/>
          <p:nvPr/>
        </p:nvSpPr>
        <p:spPr>
          <a:xfrm>
            <a:off x="2430680" y="3404254"/>
            <a:ext cx="3336973" cy="62298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2.1 通用功能介紹</a:t>
            </a:r>
            <a:endParaRPr b="1" i="0" sz="1800" u="none" cap="none" strike="noStrike">
              <a:solidFill>
                <a:srgbClr val="002060"/>
              </a:solidFill>
              <a:latin typeface="Arial"/>
              <a:ea typeface="Arial"/>
              <a:cs typeface="Arial"/>
              <a:sym typeface="Arial"/>
            </a:endParaRPr>
          </a:p>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2.2 整合功能介紹</a:t>
            </a:r>
            <a:endParaRPr b="1" i="0" sz="1800" u="none" cap="none" strike="noStrike">
              <a:solidFill>
                <a:srgbClr val="002060"/>
              </a:solidFill>
              <a:latin typeface="Arial"/>
              <a:ea typeface="Arial"/>
              <a:cs typeface="Arial"/>
              <a:sym typeface="Arial"/>
            </a:endParaRPr>
          </a:p>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2.3 重點功能說明</a:t>
            </a:r>
            <a:endParaRPr b="1" i="0" sz="1800" u="none" cap="none" strike="noStrike">
              <a:solidFill>
                <a:srgbClr val="002060"/>
              </a:solidFill>
              <a:latin typeface="Arial"/>
              <a:ea typeface="Arial"/>
              <a:cs typeface="Arial"/>
              <a:sym typeface="Arial"/>
            </a:endParaRPr>
          </a:p>
        </p:txBody>
      </p:sp>
      <p:sp>
        <p:nvSpPr>
          <p:cNvPr id="813" name="Google Shape;813;p2"/>
          <p:cNvSpPr txBox="1"/>
          <p:nvPr/>
        </p:nvSpPr>
        <p:spPr>
          <a:xfrm>
            <a:off x="2440183" y="4903044"/>
            <a:ext cx="6025686" cy="62298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3.1 專案導入規劃(實施路徑/未來藍圖)</a:t>
            </a:r>
            <a:endParaRPr b="1" i="0" sz="1800" u="none" cap="none" strike="noStrike">
              <a:solidFill>
                <a:srgbClr val="002060"/>
              </a:solidFill>
              <a:latin typeface="Arial"/>
              <a:ea typeface="Arial"/>
              <a:cs typeface="Arial"/>
              <a:sym typeface="Arial"/>
            </a:endParaRPr>
          </a:p>
          <a:p>
            <a:pPr indent="0" lvl="0" marL="0" marR="0" rtl="0" algn="l">
              <a:lnSpc>
                <a:spcPct val="110000"/>
              </a:lnSpc>
              <a:spcBef>
                <a:spcPts val="0"/>
              </a:spcBef>
              <a:spcAft>
                <a:spcPts val="0"/>
              </a:spcAft>
              <a:buNone/>
            </a:pPr>
            <a:r>
              <a:rPr b="1" i="0" lang="en-US" sz="1800" u="none" cap="none" strike="noStrike">
                <a:solidFill>
                  <a:srgbClr val="002060"/>
                </a:solidFill>
                <a:latin typeface="Arial"/>
                <a:ea typeface="Arial"/>
                <a:cs typeface="Arial"/>
                <a:sym typeface="Arial"/>
              </a:rPr>
              <a:t>3.2 技術移轉與未來規劃(團隊&amp;職責/培訓/佈署/運維)</a:t>
            </a:r>
            <a:endParaRPr b="1" i="0" sz="1800" u="none" cap="none" strike="noStrike">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0"/>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sp>
        <p:nvSpPr>
          <p:cNvPr id="1412" name="Google Shape;1412;p20"/>
          <p:cNvSpPr/>
          <p:nvPr/>
        </p:nvSpPr>
        <p:spPr>
          <a:xfrm>
            <a:off x="-10193" y="-256853"/>
            <a:ext cx="12192000" cy="108545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平臺和實施</a:t>
            </a:r>
            <a:endParaRPr/>
          </a:p>
        </p:txBody>
      </p:sp>
      <p:graphicFrame>
        <p:nvGraphicFramePr>
          <p:cNvPr id="1413" name="Google Shape;1413;p20"/>
          <p:cNvGraphicFramePr/>
          <p:nvPr/>
        </p:nvGraphicFramePr>
        <p:xfrm>
          <a:off x="411212" y="1016492"/>
          <a:ext cx="3000000" cy="3000000"/>
        </p:xfrm>
        <a:graphic>
          <a:graphicData uri="http://schemas.openxmlformats.org/drawingml/2006/table">
            <a:tbl>
              <a:tblPr>
                <a:noFill/>
                <a:tableStyleId>{9C2EFA80-8890-4F2F-AD2E-67D76CF87C17}</a:tableStyleId>
              </a:tblPr>
              <a:tblGrid>
                <a:gridCol w="814275"/>
                <a:gridCol w="1046375"/>
                <a:gridCol w="2281275"/>
                <a:gridCol w="5548100"/>
                <a:gridCol w="872400"/>
              </a:tblGrid>
              <a:tr h="336275">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目錄</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序號</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需求明細</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補充說明</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滿足</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r>
              <a:tr h="242175">
                <a:tc rowSpan="2">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成功案例</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1.1</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ABF載板成功案例說明</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提供ABF客戶開發及實施成功案例(提供需求單位出具的軟體驗收合格的驗收報告或出具的軟體運行正常的證明)</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87425">
                <a:tc vMerge="1"/>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1.2</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國際封裝大廠成功案例說明</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提供此系統在國際封裝大廠的案例(比景碩規模還大的公司)</a:t>
                      </a:r>
                      <a:endParaRPr b="0" sz="1200" u="none" cap="none" strike="noStrike">
                        <a:solidFill>
                          <a:srgbClr val="40404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253375">
                <a:tc rowSpan="9">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系統架構</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提供軟體架構（系統架構圖）</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針對景碩K6B廠軟體架構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2.1.2</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提供硬體架構（硬體架構圖）</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針對景碩K6B廠硬體架構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31372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2.1.3</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提供伺服器規格，數量</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硬體細部規格</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2.1.4</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系統集群方案 (HA)</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Load balance、High Aavailability、Backup、Recover</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2.1.5</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操作系統版本</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可相容的版本與建議版本</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980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2.1.6</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資料庫版本</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可相容的版本與建議版本</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690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2.1.7</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協力廠商軟體或組件</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是否有另外需要採購的軟體或組件</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4005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2.1.8</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提供業務流程圖</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2.1.9</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提供數據流程圖</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rowSpan="8">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系統擴充性</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系統開發工具，程式語言，開發環境(OS,DB)</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2.2.2</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業務流程是否可動態調整</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欄位調整, 條件調整, 畫面Layout 調整</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2.2.3</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用戶介面是否可動態調整</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欄位調整, 條件調整, 畫面Layout 調整</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7405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2.2.4</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是否支持BS流覽器以及桌面程式訪問</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可支援Edge, Chrome瀏灠器/Winform 具備版本檢核機制</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2.2.5</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是否支持ISA95架構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2.2.6</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系統整合介面彈性</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2.2.7</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提供系統安全方案</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2.2.8</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支持域帳戶登錄</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bl>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1"/>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sp>
        <p:nvSpPr>
          <p:cNvPr id="1420" name="Google Shape;1420;p21"/>
          <p:cNvSpPr/>
          <p:nvPr/>
        </p:nvSpPr>
        <p:spPr>
          <a:xfrm>
            <a:off x="-10193" y="308225"/>
            <a:ext cx="12192000" cy="1205188"/>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平臺和實施</a:t>
            </a:r>
            <a:endParaRPr/>
          </a:p>
        </p:txBody>
      </p:sp>
      <p:graphicFrame>
        <p:nvGraphicFramePr>
          <p:cNvPr id="1421" name="Google Shape;1421;p21"/>
          <p:cNvGraphicFramePr/>
          <p:nvPr/>
        </p:nvGraphicFramePr>
        <p:xfrm>
          <a:off x="565324" y="1674038"/>
          <a:ext cx="3000000" cy="3000000"/>
        </p:xfrm>
        <a:graphic>
          <a:graphicData uri="http://schemas.openxmlformats.org/drawingml/2006/table">
            <a:tbl>
              <a:tblPr>
                <a:noFill/>
                <a:tableStyleId>{9C2EFA80-8890-4F2F-AD2E-67D76CF87C17}</a:tableStyleId>
              </a:tblPr>
              <a:tblGrid>
                <a:gridCol w="1308900"/>
                <a:gridCol w="1308100"/>
                <a:gridCol w="3542250"/>
                <a:gridCol w="4185225"/>
                <a:gridCol w="872400"/>
              </a:tblGrid>
              <a:tr h="336275">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目錄</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序號</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需求明細</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補充說明</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滿足</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r>
              <a:tr h="152400">
                <a:tc rowSpan="2">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產品發展與路線規劃</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2.4.1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產品版本的規劃路線</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大版本/小版本, 版本演化說明</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2.4.2</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系統可維護性（系統升級方式介紹）</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客製功能不受影響</a:t>
                      </a:r>
                      <a:r>
                        <a:rPr b="0" i="0" lang="en-US" sz="1100" u="none" cap="none" strike="noStrike">
                          <a:solidFill>
                            <a:srgbClr val="000000"/>
                          </a:solidFill>
                          <a:latin typeface="MingLiu"/>
                          <a:ea typeface="MingLiu"/>
                          <a:cs typeface="MingLiu"/>
                          <a:sym typeface="MingLiu"/>
                        </a:rPr>
                        <a:t>,</a:t>
                      </a:r>
                      <a:r>
                        <a:rPr b="0" i="0" lang="en-US" sz="1100" u="none" cap="none" strike="noStrike">
                          <a:solidFill>
                            <a:srgbClr val="000000"/>
                          </a:solidFill>
                          <a:latin typeface="Microsoft YaHei"/>
                          <a:ea typeface="Microsoft YaHei"/>
                          <a:cs typeface="Microsoft YaHei"/>
                          <a:sym typeface="Microsoft YaHei"/>
                        </a:rPr>
                        <a:t>日後可無痛升級 </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rowSpan="8">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專案管理和實施</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專案實施計劃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3.2</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專案實施方法論</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3.3</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專案團隊介紹</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3.4</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未來系統藍圖規劃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3.5</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未來佈署規劃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擴展到其它工廠的規劃? 與其它系統導入的規劃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3.6</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教育訓練規劃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3.7</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未來運維規劃</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FF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3.8</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100"/>
                        <a:buFont typeface="Microsoft YaHei"/>
                        <a:buNone/>
                      </a:pPr>
                      <a:r>
                        <a:rPr b="0" i="0" lang="en-US" sz="1100" u="none" cap="none" strike="noStrike">
                          <a:solidFill>
                            <a:srgbClr val="000000"/>
                          </a:solidFill>
                          <a:latin typeface="Microsoft YaHei"/>
                          <a:ea typeface="Microsoft YaHei"/>
                          <a:cs typeface="Microsoft YaHei"/>
                          <a:sym typeface="Microsoft YaHei"/>
                        </a:rPr>
                        <a:t>原系統客製邏輯轉移方法</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景碩原MES特殊邏輯如何轉移, 它廠實施方式及案例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bl>
          </a:graphicData>
        </a:graphic>
      </p:graphicFrame>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22"/>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1427" name="Google Shape;1427;p22"/>
          <p:cNvSpPr txBox="1"/>
          <p:nvPr/>
        </p:nvSpPr>
        <p:spPr>
          <a:xfrm>
            <a:off x="279415" y="4366517"/>
            <a:ext cx="9634194" cy="34752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400">
                <a:solidFill>
                  <a:schemeClr val="lt1"/>
                </a:solidFill>
                <a:latin typeface="Arial"/>
                <a:ea typeface="Arial"/>
                <a:cs typeface="Arial"/>
                <a:sym typeface="Arial"/>
              </a:rPr>
              <a:t>2.2 整合功能介紹</a:t>
            </a:r>
            <a:endParaRPr b="1" sz="4400">
              <a:solidFill>
                <a:schemeClr val="lt1"/>
              </a:solidFill>
              <a:latin typeface="Arial"/>
              <a:ea typeface="Arial"/>
              <a:cs typeface="Arial"/>
              <a:sym typeface="Arial"/>
            </a:endParaRPr>
          </a:p>
          <a:p>
            <a:pPr indent="0" lvl="0" marL="0" marR="0" rtl="0" algn="l">
              <a:spcBef>
                <a:spcPts val="0"/>
              </a:spcBef>
              <a:spcAft>
                <a:spcPts val="0"/>
              </a:spcAft>
              <a:buNone/>
            </a:pPr>
            <a:r>
              <a:rPr b="1" lang="en-US" sz="4400">
                <a:solidFill>
                  <a:schemeClr val="lt1"/>
                </a:solidFill>
                <a:latin typeface="Arial"/>
                <a:ea typeface="Arial"/>
                <a:cs typeface="Arial"/>
                <a:sym typeface="Arial"/>
              </a:rPr>
              <a:t> </a:t>
            </a:r>
            <a:endParaRPr sz="4400">
              <a:solidFill>
                <a:schemeClr val="lt1"/>
              </a:solidFill>
              <a:latin typeface="Arial"/>
              <a:ea typeface="Arial"/>
              <a:cs typeface="Arial"/>
              <a:sym typeface="Arial"/>
            </a:endParaRPr>
          </a:p>
          <a:p>
            <a:pPr indent="0" lvl="0" marL="0" marR="0" rtl="0" algn="l">
              <a:spcBef>
                <a:spcPts val="0"/>
              </a:spcBef>
              <a:spcAft>
                <a:spcPts val="0"/>
              </a:spcAft>
              <a:buNone/>
            </a:pPr>
            <a:r>
              <a:t/>
            </a:r>
            <a:endParaRPr b="1" sz="4400">
              <a:solidFill>
                <a:srgbClr val="FFFFFF"/>
              </a:solidFill>
              <a:latin typeface="Arial"/>
              <a:ea typeface="Arial"/>
              <a:cs typeface="Arial"/>
              <a:sym typeface="Arial"/>
            </a:endParaRPr>
          </a:p>
        </p:txBody>
      </p:sp>
      <p:sp>
        <p:nvSpPr>
          <p:cNvPr id="1428" name="Google Shape;1428;p22"/>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sp>
        <p:nvSpPr>
          <p:cNvPr id="1435" name="Google Shape;1435;p23"/>
          <p:cNvSpPr/>
          <p:nvPr/>
        </p:nvSpPr>
        <p:spPr>
          <a:xfrm>
            <a:off x="-10193" y="472611"/>
            <a:ext cx="12192000" cy="1040802"/>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平臺和實施(系統整合)</a:t>
            </a:r>
            <a:endParaRPr b="1" sz="2199">
              <a:solidFill>
                <a:srgbClr val="00646E"/>
              </a:solidFill>
              <a:latin typeface="Arial"/>
              <a:ea typeface="Arial"/>
              <a:cs typeface="Arial"/>
              <a:sym typeface="Arial"/>
            </a:endParaRPr>
          </a:p>
        </p:txBody>
      </p:sp>
      <p:graphicFrame>
        <p:nvGraphicFramePr>
          <p:cNvPr id="1436" name="Google Shape;1436;p23"/>
          <p:cNvGraphicFramePr/>
          <p:nvPr/>
        </p:nvGraphicFramePr>
        <p:xfrm>
          <a:off x="411212" y="1925286"/>
          <a:ext cx="3000000" cy="3000000"/>
        </p:xfrm>
        <a:graphic>
          <a:graphicData uri="http://schemas.openxmlformats.org/drawingml/2006/table">
            <a:tbl>
              <a:tblPr>
                <a:noFill/>
                <a:tableStyleId>{9C2EFA80-8890-4F2F-AD2E-67D76CF87C17}</a:tableStyleId>
              </a:tblPr>
              <a:tblGrid>
                <a:gridCol w="1308900"/>
                <a:gridCol w="1308100"/>
                <a:gridCol w="3542250"/>
                <a:gridCol w="4185225"/>
                <a:gridCol w="872400"/>
              </a:tblGrid>
              <a:tr h="336275">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目錄</a:t>
                      </a:r>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序號</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需求明細</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問題補充</a:t>
                      </a:r>
                      <a:endParaRPr b="1" sz="1400" u="none" cap="none" strike="noStrike">
                        <a:solidFill>
                          <a:srgbClr val="FFFFFF"/>
                        </a:solidFill>
                        <a:latin typeface="Microsoft Yahei"/>
                        <a:ea typeface="Microsoft Yahei"/>
                        <a:cs typeface="Microsoft Yahei"/>
                        <a:sym typeface="Microsoft Yahei"/>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c>
                  <a:txBody>
                    <a:bodyPr/>
                    <a:lstStyle/>
                    <a:p>
                      <a:pPr indent="0" lvl="0" marL="0" marR="0" rtl="0" algn="ctr">
                        <a:lnSpc>
                          <a:spcPct val="120000"/>
                        </a:lnSpc>
                        <a:spcBef>
                          <a:spcPts val="0"/>
                        </a:spcBef>
                        <a:spcAft>
                          <a:spcPts val="0"/>
                        </a:spcAft>
                        <a:buClr>
                          <a:srgbClr val="FFFFFF"/>
                        </a:buClr>
                        <a:buSzPts val="1400"/>
                        <a:buFont typeface="Microsoft Yahei"/>
                        <a:buNone/>
                      </a:pPr>
                      <a:r>
                        <a:rPr b="1" lang="en-US" sz="1400" u="none" cap="none" strike="noStrike">
                          <a:solidFill>
                            <a:srgbClr val="FFFFFF"/>
                          </a:solidFill>
                          <a:latin typeface="Microsoft Yahei"/>
                          <a:ea typeface="Microsoft Yahei"/>
                          <a:cs typeface="Microsoft Yahei"/>
                          <a:sym typeface="Microsoft Yahei"/>
                        </a:rPr>
                        <a:t>滿足</a:t>
                      </a:r>
                      <a:endParaRPr/>
                    </a:p>
                  </a:txBody>
                  <a:tcPr marT="6350" marB="6350" marR="177800" marL="1778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19050">
                      <a:solidFill>
                        <a:srgbClr val="FF6238"/>
                      </a:solidFill>
                      <a:prstDash val="solid"/>
                      <a:round/>
                      <a:headEnd len="sm" w="sm" type="none"/>
                      <a:tailEnd len="sm" w="sm" type="none"/>
                    </a:lnT>
                    <a:lnB cap="flat" cmpd="sng" w="19050">
                      <a:solidFill>
                        <a:srgbClr val="FF6238"/>
                      </a:solidFill>
                      <a:prstDash val="solid"/>
                      <a:round/>
                      <a:headEnd len="sm" w="sm" type="none"/>
                      <a:tailEnd len="sm" w="sm" type="none"/>
                    </a:lnB>
                    <a:solidFill>
                      <a:srgbClr val="1DBCFF"/>
                    </a:solidFill>
                  </a:tcPr>
                </a:tc>
              </a:tr>
              <a:tr h="242175">
                <a:tc rowSpan="11">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系統整合</a:t>
                      </a:r>
                      <a:endParaRPr b="0" sz="1200" u="none" cap="none" strike="noStrike">
                        <a:solidFill>
                          <a:srgbClr val="404040"/>
                        </a:solidFill>
                        <a:latin typeface="Microsoft Yahei"/>
                        <a:ea typeface="Microsoft Yahei"/>
                        <a:cs typeface="Microsoft Yahei"/>
                        <a:sym typeface="Microsoft Yahei"/>
                      </a:endParaRPr>
                    </a:p>
                  </a:txBody>
                  <a:tcPr marT="6350" marB="6350" marR="177800" marL="177800" anchor="ctr">
                    <a:lnL cap="flat" cmpd="sng" w="19050">
                      <a:solidFill>
                        <a:srgbClr val="FF6238"/>
                      </a:solidFill>
                      <a:prstDash val="solid"/>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說明如何與內部其他系統連接方案</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19050">
                      <a:solidFill>
                        <a:srgbClr val="FF6238"/>
                      </a:solidFill>
                      <a:prstDash val="solid"/>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8742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2.3.2</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PDM(圖文檔管理)系統整合經驗(客戶清單與案例分享)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PDM整合經驗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2533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2.3.3</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APS系統整合經驗(客戶清單與案例分享)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APS整合經驗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2.3.4</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QMS系統整合經驗(客戶清單與案例分享)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QMS整合經驗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31372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2.3.5</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載板PLM/ENG系統整合經驗(客戶清單與案例分享)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PLM/ENG整合經驗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2533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2.3.6</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載板AGV系統整合經驗(客戶清單與案例分享)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AGV整合經驗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FFFFF"/>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2.3.7</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載板EAP系統整合經驗(客戶清單與案例分享)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完整 EAP 整合</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980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2.3.8</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AMHS/MCS系統整合經驗(客戶清單與案例分享)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完整 AMHS/MCS 整合</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69075">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2.3.9</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EPM系統整合經驗(客戶清單與案例分享)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可連結機台保養設定, 可依機台生產記錄自動產生保養時程</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4005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2.3.10</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EBS系統整合經驗(客戶清單與案例分享)</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EBS整合經驗</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r h="152400">
                <a:tc vMerge="1"/>
                <a:tc>
                  <a:txBody>
                    <a:bodyPr/>
                    <a:lstStyle/>
                    <a:p>
                      <a:pPr indent="0" lvl="0" marL="0" marR="0" rtl="0" algn="ctr">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2.3.11</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其它系統標準介面說明</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l">
                        <a:spcBef>
                          <a:spcPts val="0"/>
                        </a:spcBef>
                        <a:spcAft>
                          <a:spcPts val="0"/>
                        </a:spcAft>
                        <a:buNone/>
                      </a:pPr>
                      <a:r>
                        <a:rPr b="0" i="0" lang="en-US" sz="1100" u="none" cap="none" strike="noStrike">
                          <a:solidFill>
                            <a:srgbClr val="000000"/>
                          </a:solidFill>
                          <a:latin typeface="Microsoft YaHei"/>
                          <a:ea typeface="Microsoft YaHei"/>
                          <a:cs typeface="Microsoft YaHei"/>
                          <a:sym typeface="Microsoft YaHei"/>
                        </a:rPr>
                        <a:t>系統設計中是否提供合理的介面，如何提供？</a:t>
                      </a:r>
                      <a:endParaRPr/>
                    </a:p>
                  </a:txBody>
                  <a:tcPr marT="7625" marB="0" marR="7625" marL="7625"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404040"/>
                        </a:buClr>
                        <a:buSzPts val="1200"/>
                        <a:buFont typeface="Microsoft Yahei"/>
                        <a:buNone/>
                      </a:pPr>
                      <a:r>
                        <a:rPr b="0" lang="en-US" sz="1200" u="none" cap="none" strike="noStrike">
                          <a:solidFill>
                            <a:srgbClr val="404040"/>
                          </a:solidFill>
                          <a:latin typeface="Microsoft Yahei"/>
                          <a:ea typeface="Microsoft Yahei"/>
                          <a:cs typeface="Microsoft Yahei"/>
                          <a:sym typeface="Microsoft Yahei"/>
                        </a:rPr>
                        <a:t>是</a:t>
                      </a:r>
                      <a:endParaRPr/>
                    </a:p>
                  </a:txBody>
                  <a:tcPr marT="6350" marB="6350" marR="177800" marL="177800" anchor="ctr">
                    <a:lnL cap="flat" cmpd="sng" w="9525">
                      <a:solidFill>
                        <a:srgbClr val="FF6238"/>
                      </a:solidFill>
                      <a:prstDash val="dot"/>
                      <a:round/>
                      <a:headEnd len="sm" w="sm" type="none"/>
                      <a:tailEnd len="sm" w="sm" type="none"/>
                    </a:lnL>
                    <a:lnR cap="flat" cmpd="sng" w="9525">
                      <a:solidFill>
                        <a:srgbClr val="FF6238"/>
                      </a:solidFill>
                      <a:prstDash val="dot"/>
                      <a:round/>
                      <a:headEnd len="sm" w="sm" type="none"/>
                      <a:tailEnd len="sm" w="sm" type="none"/>
                    </a:lnR>
                    <a:lnT cap="flat" cmpd="sng" w="9525">
                      <a:solidFill>
                        <a:srgbClr val="FF6238"/>
                      </a:solidFill>
                      <a:prstDash val="dot"/>
                      <a:round/>
                      <a:headEnd len="sm" w="sm" type="none"/>
                      <a:tailEnd len="sm" w="sm" type="none"/>
                    </a:lnT>
                    <a:lnB cap="flat" cmpd="sng" w="9525">
                      <a:solidFill>
                        <a:srgbClr val="FF6238"/>
                      </a:solidFill>
                      <a:prstDash val="dot"/>
                      <a:round/>
                      <a:headEnd len="sm" w="sm" type="none"/>
                      <a:tailEnd len="sm" w="sm" type="none"/>
                    </a:lnB>
                    <a:solidFill>
                      <a:srgbClr val="F2F2F2"/>
                    </a:solidFill>
                  </a:tcPr>
                </a:tc>
              </a:tr>
            </a:tbl>
          </a:graphicData>
        </a:graphic>
      </p:graphicFrame>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24"/>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1442" name="Google Shape;1442;p24"/>
          <p:cNvSpPr txBox="1"/>
          <p:nvPr/>
        </p:nvSpPr>
        <p:spPr>
          <a:xfrm>
            <a:off x="279415" y="3195263"/>
            <a:ext cx="9634194" cy="151877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400">
                <a:solidFill>
                  <a:schemeClr val="lt1"/>
                </a:solidFill>
                <a:latin typeface="Arial"/>
                <a:ea typeface="Arial"/>
                <a:cs typeface="Arial"/>
                <a:sym typeface="Arial"/>
              </a:rPr>
              <a:t>2.3 重點功能說明</a:t>
            </a:r>
            <a:endParaRPr b="1" sz="4400">
              <a:solidFill>
                <a:srgbClr val="FFFFFF"/>
              </a:solidFill>
              <a:latin typeface="Arial"/>
              <a:ea typeface="Arial"/>
              <a:cs typeface="Arial"/>
              <a:sym typeface="Arial"/>
            </a:endParaRPr>
          </a:p>
        </p:txBody>
      </p:sp>
      <p:sp>
        <p:nvSpPr>
          <p:cNvPr id="1443" name="Google Shape;1443;p24"/>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5"/>
          <p:cNvSpPr/>
          <p:nvPr/>
        </p:nvSpPr>
        <p:spPr>
          <a:xfrm>
            <a:off x="7649867" y="769837"/>
            <a:ext cx="1689500" cy="6102078"/>
          </a:xfrm>
          <a:prstGeom prst="rect">
            <a:avLst/>
          </a:prstGeom>
          <a:solidFill>
            <a:srgbClr val="BFBFBF"/>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50" name="Google Shape;1450;p25"/>
          <p:cNvSpPr/>
          <p:nvPr/>
        </p:nvSpPr>
        <p:spPr>
          <a:xfrm>
            <a:off x="9334232" y="765544"/>
            <a:ext cx="1689500" cy="6102078"/>
          </a:xfrm>
          <a:prstGeom prst="rect">
            <a:avLst/>
          </a:prstGeom>
          <a:solidFill>
            <a:srgbClr val="7F9CB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51" name="Google Shape;1451;p25"/>
          <p:cNvSpPr/>
          <p:nvPr/>
        </p:nvSpPr>
        <p:spPr>
          <a:xfrm>
            <a:off x="5969683" y="755922"/>
            <a:ext cx="1689500" cy="6102078"/>
          </a:xfrm>
          <a:prstGeom prst="rect">
            <a:avLst/>
          </a:prstGeom>
          <a:solidFill>
            <a:srgbClr val="FDE4CA"/>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52" name="Google Shape;1452;p25"/>
          <p:cNvSpPr/>
          <p:nvPr/>
        </p:nvSpPr>
        <p:spPr>
          <a:xfrm>
            <a:off x="2492785" y="755922"/>
            <a:ext cx="3483952" cy="6102078"/>
          </a:xfrm>
          <a:prstGeom prst="rect">
            <a:avLst/>
          </a:prstGeom>
          <a:solidFill>
            <a:srgbClr val="E1EDCD"/>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53" name="Google Shape;1453;p25"/>
          <p:cNvSpPr/>
          <p:nvPr/>
        </p:nvSpPr>
        <p:spPr>
          <a:xfrm>
            <a:off x="1" y="755922"/>
            <a:ext cx="2503216" cy="6102078"/>
          </a:xfrm>
          <a:prstGeom prst="rect">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454" name="Google Shape;1454;p25"/>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1455" name="Google Shape;1455;p25"/>
          <p:cNvSpPr/>
          <p:nvPr/>
        </p:nvSpPr>
        <p:spPr>
          <a:xfrm>
            <a:off x="967945" y="1338703"/>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下料</a:t>
            </a:r>
            <a:endParaRPr/>
          </a:p>
        </p:txBody>
      </p:sp>
      <p:sp>
        <p:nvSpPr>
          <p:cNvPr id="1456" name="Google Shape;1456;p25"/>
          <p:cNvSpPr/>
          <p:nvPr/>
        </p:nvSpPr>
        <p:spPr>
          <a:xfrm>
            <a:off x="967944" y="1889677"/>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機械</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鑽孔</a:t>
            </a:r>
            <a:endParaRPr b="0" i="0" sz="1600" u="none" cap="none" strike="noStrike">
              <a:solidFill>
                <a:srgbClr val="FFFFFF"/>
              </a:solidFill>
              <a:latin typeface="Arial"/>
              <a:ea typeface="Arial"/>
              <a:cs typeface="Arial"/>
              <a:sym typeface="Arial"/>
            </a:endParaRPr>
          </a:p>
        </p:txBody>
      </p:sp>
      <p:sp>
        <p:nvSpPr>
          <p:cNvPr id="1457" name="Google Shape;1457;p25"/>
          <p:cNvSpPr/>
          <p:nvPr/>
        </p:nvSpPr>
        <p:spPr>
          <a:xfrm>
            <a:off x="967944" y="2437148"/>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lang="en-US" sz="1600">
                <a:solidFill>
                  <a:srgbClr val="FFFFFF"/>
                </a:solidFill>
                <a:latin typeface="Arial"/>
                <a:ea typeface="Arial"/>
                <a:cs typeface="Arial"/>
                <a:sym typeface="Arial"/>
              </a:rPr>
              <a:t>鍍銅</a:t>
            </a:r>
            <a:endParaRPr b="0" i="0" sz="1600" u="none" cap="none" strike="noStrike">
              <a:solidFill>
                <a:srgbClr val="FFFFFF"/>
              </a:solidFill>
              <a:latin typeface="Arial"/>
              <a:ea typeface="Arial"/>
              <a:cs typeface="Arial"/>
              <a:sym typeface="Arial"/>
            </a:endParaRPr>
          </a:p>
        </p:txBody>
      </p:sp>
      <p:sp>
        <p:nvSpPr>
          <p:cNvPr id="1458" name="Google Shape;1458;p25"/>
          <p:cNvSpPr/>
          <p:nvPr/>
        </p:nvSpPr>
        <p:spPr>
          <a:xfrm>
            <a:off x="967939" y="2986370"/>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塞孔</a:t>
            </a:r>
            <a:endParaRPr/>
          </a:p>
        </p:txBody>
      </p:sp>
      <p:sp>
        <p:nvSpPr>
          <p:cNvPr id="1459" name="Google Shape;1459;p25"/>
          <p:cNvSpPr/>
          <p:nvPr/>
        </p:nvSpPr>
        <p:spPr>
          <a:xfrm>
            <a:off x="967936" y="3533841"/>
            <a:ext cx="1059031"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CORE線路前處理</a:t>
            </a:r>
            <a:endParaRPr b="0" i="0" sz="1600" u="none" cap="none" strike="noStrike">
              <a:solidFill>
                <a:srgbClr val="FFFFFF"/>
              </a:solidFill>
              <a:latin typeface="Arial"/>
              <a:ea typeface="Arial"/>
              <a:cs typeface="Arial"/>
              <a:sym typeface="Arial"/>
            </a:endParaRPr>
          </a:p>
        </p:txBody>
      </p:sp>
      <p:sp>
        <p:nvSpPr>
          <p:cNvPr id="1460" name="Google Shape;1460;p25"/>
          <p:cNvSpPr/>
          <p:nvPr/>
        </p:nvSpPr>
        <p:spPr>
          <a:xfrm>
            <a:off x="967939" y="4080714"/>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CORE線路壓膜</a:t>
            </a:r>
            <a:endParaRPr b="0" i="0" sz="1600" u="none" cap="none" strike="noStrike">
              <a:solidFill>
                <a:srgbClr val="FFFFFF"/>
              </a:solidFill>
              <a:latin typeface="Arial"/>
              <a:ea typeface="Arial"/>
              <a:cs typeface="Arial"/>
              <a:sym typeface="Arial"/>
            </a:endParaRPr>
          </a:p>
        </p:txBody>
      </p:sp>
      <p:sp>
        <p:nvSpPr>
          <p:cNvPr id="1461" name="Google Shape;1461;p25"/>
          <p:cNvSpPr/>
          <p:nvPr/>
        </p:nvSpPr>
        <p:spPr>
          <a:xfrm>
            <a:off x="967942" y="4627587"/>
            <a:ext cx="1059025"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CORE線路曝光</a:t>
            </a:r>
            <a:endParaRPr b="0" i="0" sz="1600" u="none" cap="none" strike="noStrike">
              <a:solidFill>
                <a:srgbClr val="FFFFFF"/>
              </a:solidFill>
              <a:latin typeface="Arial"/>
              <a:ea typeface="Arial"/>
              <a:cs typeface="Arial"/>
              <a:sym typeface="Arial"/>
            </a:endParaRPr>
          </a:p>
        </p:txBody>
      </p:sp>
      <p:sp>
        <p:nvSpPr>
          <p:cNvPr id="1462" name="Google Shape;1462;p25"/>
          <p:cNvSpPr/>
          <p:nvPr/>
        </p:nvSpPr>
        <p:spPr>
          <a:xfrm>
            <a:off x="967944" y="5181508"/>
            <a:ext cx="1059023"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CORE DES</a:t>
            </a:r>
            <a:endParaRPr b="0" i="0" sz="1600" u="none" cap="none" strike="noStrike">
              <a:solidFill>
                <a:srgbClr val="FFFFFF"/>
              </a:solidFill>
              <a:latin typeface="Arial"/>
              <a:ea typeface="Arial"/>
              <a:cs typeface="Arial"/>
              <a:sym typeface="Arial"/>
            </a:endParaRPr>
          </a:p>
        </p:txBody>
      </p:sp>
      <p:sp>
        <p:nvSpPr>
          <p:cNvPr id="1463" name="Google Shape;1463;p25"/>
          <p:cNvSpPr/>
          <p:nvPr/>
        </p:nvSpPr>
        <p:spPr>
          <a:xfrm>
            <a:off x="967946" y="5723162"/>
            <a:ext cx="1059021"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CORE AOI</a:t>
            </a:r>
            <a:endParaRPr b="0" i="0" sz="1600" u="none" cap="none" strike="noStrike">
              <a:solidFill>
                <a:srgbClr val="FFFFFF"/>
              </a:solidFill>
              <a:latin typeface="Arial"/>
              <a:ea typeface="Arial"/>
              <a:cs typeface="Arial"/>
              <a:sym typeface="Arial"/>
            </a:endParaRPr>
          </a:p>
        </p:txBody>
      </p:sp>
      <p:sp>
        <p:nvSpPr>
          <p:cNvPr id="1464" name="Google Shape;1464;p25"/>
          <p:cNvSpPr/>
          <p:nvPr/>
        </p:nvSpPr>
        <p:spPr>
          <a:xfrm>
            <a:off x="2749219" y="1338702"/>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ABF前</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處理</a:t>
            </a:r>
            <a:endParaRPr/>
          </a:p>
        </p:txBody>
      </p:sp>
      <p:sp>
        <p:nvSpPr>
          <p:cNvPr id="1465" name="Google Shape;1465;p25"/>
          <p:cNvSpPr/>
          <p:nvPr/>
        </p:nvSpPr>
        <p:spPr>
          <a:xfrm>
            <a:off x="2743610" y="2072308"/>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ABF</a:t>
            </a:r>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壓膜</a:t>
            </a:r>
            <a:endParaRPr b="0" i="0" sz="1600" u="none" cap="none" strike="noStrike">
              <a:solidFill>
                <a:srgbClr val="FFFFFF"/>
              </a:solidFill>
              <a:latin typeface="Arial"/>
              <a:ea typeface="Arial"/>
              <a:cs typeface="Arial"/>
              <a:sym typeface="Arial"/>
            </a:endParaRPr>
          </a:p>
        </p:txBody>
      </p:sp>
      <p:sp>
        <p:nvSpPr>
          <p:cNvPr id="1466" name="Google Shape;1466;p25"/>
          <p:cNvSpPr/>
          <p:nvPr/>
        </p:nvSpPr>
        <p:spPr>
          <a:xfrm>
            <a:off x="2753247" y="2805914"/>
            <a:ext cx="105903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鐳射</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鑽孔</a:t>
            </a:r>
            <a:endParaRPr b="0" i="0" sz="1600" u="none" cap="none" strike="noStrike">
              <a:solidFill>
                <a:srgbClr val="FFFFFF"/>
              </a:solidFill>
              <a:latin typeface="Arial"/>
              <a:ea typeface="Arial"/>
              <a:cs typeface="Arial"/>
              <a:sym typeface="Arial"/>
            </a:endParaRPr>
          </a:p>
        </p:txBody>
      </p:sp>
      <p:sp>
        <p:nvSpPr>
          <p:cNvPr id="1467" name="Google Shape;1467;p25"/>
          <p:cNvSpPr/>
          <p:nvPr/>
        </p:nvSpPr>
        <p:spPr>
          <a:xfrm>
            <a:off x="2762391" y="3538061"/>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除膠</a:t>
            </a:r>
            <a:endParaRPr b="0" i="0" sz="1600" u="none" cap="none" strike="noStrike">
              <a:solidFill>
                <a:srgbClr val="FFFFFF"/>
              </a:solidFill>
              <a:latin typeface="Arial"/>
              <a:ea typeface="Arial"/>
              <a:cs typeface="Arial"/>
              <a:sym typeface="Arial"/>
            </a:endParaRPr>
          </a:p>
        </p:txBody>
      </p:sp>
      <p:sp>
        <p:nvSpPr>
          <p:cNvPr id="1468" name="Google Shape;1468;p25"/>
          <p:cNvSpPr/>
          <p:nvPr/>
        </p:nvSpPr>
        <p:spPr>
          <a:xfrm>
            <a:off x="2743610" y="4270208"/>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SAP化銅</a:t>
            </a:r>
            <a:endParaRPr b="0" i="0" sz="1600" u="none" cap="none" strike="noStrike">
              <a:solidFill>
                <a:srgbClr val="FFFFFF"/>
              </a:solidFill>
              <a:latin typeface="Arial"/>
              <a:ea typeface="Arial"/>
              <a:cs typeface="Arial"/>
              <a:sym typeface="Arial"/>
            </a:endParaRPr>
          </a:p>
        </p:txBody>
      </p:sp>
      <p:sp>
        <p:nvSpPr>
          <p:cNvPr id="1469" name="Google Shape;1469;p25"/>
          <p:cNvSpPr/>
          <p:nvPr/>
        </p:nvSpPr>
        <p:spPr>
          <a:xfrm>
            <a:off x="2739082" y="5008694"/>
            <a:ext cx="1073195"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BU線路前處理</a:t>
            </a:r>
            <a:endParaRPr b="0" i="0" sz="1600" u="none" cap="none" strike="noStrike">
              <a:solidFill>
                <a:srgbClr val="FFFFFF"/>
              </a:solidFill>
              <a:latin typeface="Arial"/>
              <a:ea typeface="Arial"/>
              <a:cs typeface="Arial"/>
              <a:sym typeface="Arial"/>
            </a:endParaRPr>
          </a:p>
        </p:txBody>
      </p:sp>
      <p:sp>
        <p:nvSpPr>
          <p:cNvPr id="1470" name="Google Shape;1470;p25"/>
          <p:cNvSpPr/>
          <p:nvPr/>
        </p:nvSpPr>
        <p:spPr>
          <a:xfrm>
            <a:off x="2757779" y="5742300"/>
            <a:ext cx="105449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BU線路</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壓膜</a:t>
            </a:r>
            <a:endParaRPr b="0" i="0" sz="1600" u="none" cap="none" strike="noStrike">
              <a:solidFill>
                <a:srgbClr val="FFFFFF"/>
              </a:solidFill>
              <a:latin typeface="Arial"/>
              <a:ea typeface="Arial"/>
              <a:cs typeface="Arial"/>
              <a:sym typeface="Arial"/>
            </a:endParaRPr>
          </a:p>
        </p:txBody>
      </p:sp>
      <p:sp>
        <p:nvSpPr>
          <p:cNvPr id="1471" name="Google Shape;1471;p25"/>
          <p:cNvSpPr/>
          <p:nvPr/>
        </p:nvSpPr>
        <p:spPr>
          <a:xfrm>
            <a:off x="4542593" y="4989690"/>
            <a:ext cx="105449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BU線路</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曝光</a:t>
            </a:r>
            <a:endParaRPr/>
          </a:p>
        </p:txBody>
      </p:sp>
      <p:sp>
        <p:nvSpPr>
          <p:cNvPr id="1472" name="Google Shape;1472;p25"/>
          <p:cNvSpPr/>
          <p:nvPr/>
        </p:nvSpPr>
        <p:spPr>
          <a:xfrm>
            <a:off x="4530493" y="4261765"/>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BU線路</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顯影</a:t>
            </a:r>
            <a:endParaRPr b="0" i="0" sz="1600" u="none" cap="none" strike="noStrike">
              <a:solidFill>
                <a:srgbClr val="FFFFFF"/>
              </a:solidFill>
              <a:latin typeface="Arial"/>
              <a:ea typeface="Arial"/>
              <a:cs typeface="Arial"/>
              <a:sym typeface="Arial"/>
            </a:endParaRPr>
          </a:p>
        </p:txBody>
      </p:sp>
      <p:sp>
        <p:nvSpPr>
          <p:cNvPr id="1473" name="Google Shape;1473;p25"/>
          <p:cNvSpPr/>
          <p:nvPr/>
        </p:nvSpPr>
        <p:spPr>
          <a:xfrm>
            <a:off x="4530493" y="3533840"/>
            <a:ext cx="108037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圖形</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電鍍</a:t>
            </a:r>
            <a:endParaRPr b="0" i="0" sz="1600" u="none" cap="none" strike="noStrike">
              <a:solidFill>
                <a:srgbClr val="FFFFFF"/>
              </a:solidFill>
              <a:latin typeface="Arial"/>
              <a:ea typeface="Arial"/>
              <a:cs typeface="Arial"/>
              <a:sym typeface="Arial"/>
            </a:endParaRPr>
          </a:p>
        </p:txBody>
      </p:sp>
      <p:sp>
        <p:nvSpPr>
          <p:cNvPr id="1474" name="Google Shape;1474;p25"/>
          <p:cNvSpPr/>
          <p:nvPr/>
        </p:nvSpPr>
        <p:spPr>
          <a:xfrm>
            <a:off x="4538066" y="2072308"/>
            <a:ext cx="1059023"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快速</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蝕刻</a:t>
            </a:r>
            <a:endParaRPr b="0" i="0" sz="1600" u="none" cap="none" strike="noStrike">
              <a:solidFill>
                <a:srgbClr val="FFFFFF"/>
              </a:solidFill>
              <a:latin typeface="Arial"/>
              <a:ea typeface="Arial"/>
              <a:cs typeface="Arial"/>
              <a:sym typeface="Arial"/>
            </a:endParaRPr>
          </a:p>
        </p:txBody>
      </p:sp>
      <p:sp>
        <p:nvSpPr>
          <p:cNvPr id="1475" name="Google Shape;1475;p25"/>
          <p:cNvSpPr/>
          <p:nvPr/>
        </p:nvSpPr>
        <p:spPr>
          <a:xfrm>
            <a:off x="4530493" y="1338701"/>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BU</a:t>
            </a:r>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AOI</a:t>
            </a:r>
            <a:endParaRPr b="0" i="0" sz="1600" u="none" cap="none" strike="noStrike">
              <a:solidFill>
                <a:srgbClr val="FFFFFF"/>
              </a:solidFill>
              <a:latin typeface="Arial"/>
              <a:ea typeface="Arial"/>
              <a:cs typeface="Arial"/>
              <a:sym typeface="Arial"/>
            </a:endParaRPr>
          </a:p>
        </p:txBody>
      </p:sp>
      <p:sp>
        <p:nvSpPr>
          <p:cNvPr id="1476" name="Google Shape;1476;p25"/>
          <p:cNvSpPr/>
          <p:nvPr/>
        </p:nvSpPr>
        <p:spPr>
          <a:xfrm>
            <a:off x="6302793" y="1338701"/>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防焊前處理</a:t>
            </a:r>
            <a:endParaRPr b="0" i="0" sz="1600" u="none" cap="none" strike="noStrike">
              <a:solidFill>
                <a:srgbClr val="FFFFFF"/>
              </a:solidFill>
              <a:latin typeface="Arial"/>
              <a:ea typeface="Arial"/>
              <a:cs typeface="Arial"/>
              <a:sym typeface="Arial"/>
            </a:endParaRPr>
          </a:p>
        </p:txBody>
      </p:sp>
      <p:sp>
        <p:nvSpPr>
          <p:cNvPr id="1477" name="Google Shape;1477;p25"/>
          <p:cNvSpPr/>
          <p:nvPr/>
        </p:nvSpPr>
        <p:spPr>
          <a:xfrm>
            <a:off x="6295906" y="2798210"/>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防焊</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壓膜</a:t>
            </a:r>
            <a:endParaRPr b="0" i="0" sz="1600" u="none" cap="none" strike="noStrike">
              <a:solidFill>
                <a:srgbClr val="FFFFFF"/>
              </a:solidFill>
              <a:latin typeface="Arial"/>
              <a:ea typeface="Arial"/>
              <a:cs typeface="Arial"/>
              <a:sym typeface="Arial"/>
            </a:endParaRPr>
          </a:p>
        </p:txBody>
      </p:sp>
      <p:sp>
        <p:nvSpPr>
          <p:cNvPr id="1478" name="Google Shape;1478;p25"/>
          <p:cNvSpPr/>
          <p:nvPr/>
        </p:nvSpPr>
        <p:spPr>
          <a:xfrm>
            <a:off x="6302793" y="3533839"/>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防焊</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曝光</a:t>
            </a:r>
            <a:endParaRPr/>
          </a:p>
        </p:txBody>
      </p:sp>
      <p:sp>
        <p:nvSpPr>
          <p:cNvPr id="1479" name="Google Shape;1479;p25"/>
          <p:cNvSpPr/>
          <p:nvPr/>
        </p:nvSpPr>
        <p:spPr>
          <a:xfrm>
            <a:off x="6302793" y="4261765"/>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防焊</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顯影</a:t>
            </a:r>
            <a:endParaRPr b="0" i="0" sz="1600" u="none" cap="none" strike="noStrike">
              <a:solidFill>
                <a:srgbClr val="FFFFFF"/>
              </a:solidFill>
              <a:latin typeface="Arial"/>
              <a:ea typeface="Arial"/>
              <a:cs typeface="Arial"/>
              <a:sym typeface="Arial"/>
            </a:endParaRPr>
          </a:p>
        </p:txBody>
      </p:sp>
      <p:sp>
        <p:nvSpPr>
          <p:cNvPr id="1480" name="Google Shape;1480;p25"/>
          <p:cNvSpPr/>
          <p:nvPr/>
        </p:nvSpPr>
        <p:spPr>
          <a:xfrm>
            <a:off x="6295905" y="4986026"/>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防焊</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後烤</a:t>
            </a:r>
            <a:endParaRPr b="0" i="0" sz="1600" u="none" cap="none" strike="noStrike">
              <a:solidFill>
                <a:srgbClr val="FFFFFF"/>
              </a:solidFill>
              <a:latin typeface="Arial"/>
              <a:ea typeface="Arial"/>
              <a:cs typeface="Arial"/>
              <a:sym typeface="Arial"/>
            </a:endParaRPr>
          </a:p>
        </p:txBody>
      </p:sp>
      <p:sp>
        <p:nvSpPr>
          <p:cNvPr id="1481" name="Google Shape;1481;p25"/>
          <p:cNvSpPr/>
          <p:nvPr/>
        </p:nvSpPr>
        <p:spPr>
          <a:xfrm>
            <a:off x="6295904" y="5710287"/>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鐳雕2DID</a:t>
            </a:r>
            <a:endParaRPr b="0" i="0" sz="1600" u="none" cap="none" strike="noStrike">
              <a:solidFill>
                <a:srgbClr val="FFFFFF"/>
              </a:solidFill>
              <a:latin typeface="Arial"/>
              <a:ea typeface="Arial"/>
              <a:cs typeface="Arial"/>
              <a:sym typeface="Arial"/>
            </a:endParaRPr>
          </a:p>
        </p:txBody>
      </p:sp>
      <p:sp>
        <p:nvSpPr>
          <p:cNvPr id="1482" name="Google Shape;1482;p25"/>
          <p:cNvSpPr/>
          <p:nvPr/>
        </p:nvSpPr>
        <p:spPr>
          <a:xfrm>
            <a:off x="6302793" y="2069766"/>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Plasma清潔</a:t>
            </a:r>
            <a:endParaRPr b="0" i="0" sz="1600" u="none" cap="none" strike="noStrike">
              <a:solidFill>
                <a:srgbClr val="FFFFFF"/>
              </a:solidFill>
              <a:latin typeface="Arial"/>
              <a:ea typeface="Arial"/>
              <a:cs typeface="Arial"/>
              <a:sym typeface="Arial"/>
            </a:endParaRPr>
          </a:p>
        </p:txBody>
      </p:sp>
      <p:sp>
        <p:nvSpPr>
          <p:cNvPr id="1483" name="Google Shape;1483;p25"/>
          <p:cNvSpPr/>
          <p:nvPr/>
        </p:nvSpPr>
        <p:spPr>
          <a:xfrm>
            <a:off x="7957192" y="2069766"/>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MP切割</a:t>
            </a:r>
            <a:endParaRPr/>
          </a:p>
        </p:txBody>
      </p:sp>
      <p:sp>
        <p:nvSpPr>
          <p:cNvPr id="1484" name="Google Shape;1484;p25"/>
          <p:cNvSpPr/>
          <p:nvPr/>
        </p:nvSpPr>
        <p:spPr>
          <a:xfrm>
            <a:off x="7957192" y="1338700"/>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化錫</a:t>
            </a:r>
            <a:endParaRPr b="0" i="0" sz="1600" u="none" cap="none" strike="noStrike">
              <a:solidFill>
                <a:srgbClr val="FFFFFF"/>
              </a:solidFill>
              <a:latin typeface="Arial"/>
              <a:ea typeface="Arial"/>
              <a:cs typeface="Arial"/>
              <a:sym typeface="Arial"/>
            </a:endParaRPr>
          </a:p>
        </p:txBody>
      </p:sp>
      <p:sp>
        <p:nvSpPr>
          <p:cNvPr id="1485" name="Google Shape;1485;p25"/>
          <p:cNvSpPr/>
          <p:nvPr/>
        </p:nvSpPr>
        <p:spPr>
          <a:xfrm>
            <a:off x="9611591" y="2068548"/>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切割後</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清洗</a:t>
            </a:r>
            <a:endParaRPr/>
          </a:p>
        </p:txBody>
      </p:sp>
      <p:sp>
        <p:nvSpPr>
          <p:cNvPr id="1486" name="Google Shape;1486;p25"/>
          <p:cNvSpPr/>
          <p:nvPr/>
        </p:nvSpPr>
        <p:spPr>
          <a:xfrm>
            <a:off x="7943238" y="2798210"/>
            <a:ext cx="1064010"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錫球</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印刷</a:t>
            </a:r>
            <a:endParaRPr/>
          </a:p>
        </p:txBody>
      </p:sp>
      <p:sp>
        <p:nvSpPr>
          <p:cNvPr id="1487" name="Google Shape;1487;p25"/>
          <p:cNvSpPr/>
          <p:nvPr/>
        </p:nvSpPr>
        <p:spPr>
          <a:xfrm>
            <a:off x="7943238" y="3533838"/>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回焊</a:t>
            </a:r>
            <a:endParaRPr/>
          </a:p>
        </p:txBody>
      </p:sp>
      <p:sp>
        <p:nvSpPr>
          <p:cNvPr id="1488" name="Google Shape;1488;p25"/>
          <p:cNvSpPr/>
          <p:nvPr/>
        </p:nvSpPr>
        <p:spPr>
          <a:xfrm>
            <a:off x="9611591" y="3533837"/>
            <a:ext cx="1042989"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電測</a:t>
            </a:r>
            <a:endParaRPr b="0" i="0" sz="1600" u="none" cap="none" strike="noStrike">
              <a:solidFill>
                <a:srgbClr val="FFFFFF"/>
              </a:solidFill>
              <a:latin typeface="Arial"/>
              <a:ea typeface="Arial"/>
              <a:cs typeface="Arial"/>
              <a:sym typeface="Arial"/>
            </a:endParaRPr>
          </a:p>
        </p:txBody>
      </p:sp>
      <p:sp>
        <p:nvSpPr>
          <p:cNvPr id="1489" name="Google Shape;1489;p25"/>
          <p:cNvSpPr/>
          <p:nvPr/>
        </p:nvSpPr>
        <p:spPr>
          <a:xfrm>
            <a:off x="9611591" y="1338699"/>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單顆</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切割</a:t>
            </a:r>
            <a:endParaRPr/>
          </a:p>
        </p:txBody>
      </p:sp>
      <p:sp>
        <p:nvSpPr>
          <p:cNvPr id="1490" name="Google Shape;1490;p25"/>
          <p:cNvSpPr/>
          <p:nvPr/>
        </p:nvSpPr>
        <p:spPr>
          <a:xfrm>
            <a:off x="9604524" y="4269464"/>
            <a:ext cx="1042989"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AVI</a:t>
            </a:r>
            <a:endParaRPr b="0" i="0" sz="1600" u="none" cap="none" strike="noStrike">
              <a:solidFill>
                <a:srgbClr val="FFFFFF"/>
              </a:solidFill>
              <a:latin typeface="Arial"/>
              <a:ea typeface="Arial"/>
              <a:cs typeface="Arial"/>
              <a:sym typeface="Arial"/>
            </a:endParaRPr>
          </a:p>
        </p:txBody>
      </p:sp>
      <p:sp>
        <p:nvSpPr>
          <p:cNvPr id="1491" name="Google Shape;1491;p25"/>
          <p:cNvSpPr/>
          <p:nvPr/>
        </p:nvSpPr>
        <p:spPr>
          <a:xfrm>
            <a:off x="9618479" y="4986026"/>
            <a:ext cx="1042989"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包裝</a:t>
            </a:r>
            <a:endParaRPr b="0" i="0" sz="1600" u="none" cap="none" strike="noStrike">
              <a:solidFill>
                <a:srgbClr val="FFFFFF"/>
              </a:solidFill>
              <a:latin typeface="Arial"/>
              <a:ea typeface="Arial"/>
              <a:cs typeface="Arial"/>
              <a:sym typeface="Arial"/>
            </a:endParaRPr>
          </a:p>
        </p:txBody>
      </p:sp>
      <p:sp>
        <p:nvSpPr>
          <p:cNvPr id="1492" name="Google Shape;1492;p25"/>
          <p:cNvSpPr/>
          <p:nvPr/>
        </p:nvSpPr>
        <p:spPr>
          <a:xfrm>
            <a:off x="527248" y="2002855"/>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sp>
        <p:nvSpPr>
          <p:cNvPr id="1493" name="Google Shape;1493;p25"/>
          <p:cNvSpPr/>
          <p:nvPr/>
        </p:nvSpPr>
        <p:spPr>
          <a:xfrm>
            <a:off x="497419" y="3099588"/>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sp>
        <p:nvSpPr>
          <p:cNvPr id="1494" name="Google Shape;1494;p25"/>
          <p:cNvSpPr/>
          <p:nvPr/>
        </p:nvSpPr>
        <p:spPr>
          <a:xfrm>
            <a:off x="497419" y="4193334"/>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sp>
        <p:nvSpPr>
          <p:cNvPr id="1495" name="Google Shape;1495;p25"/>
          <p:cNvSpPr/>
          <p:nvPr/>
        </p:nvSpPr>
        <p:spPr>
          <a:xfrm>
            <a:off x="5825382" y="2927726"/>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sp>
        <p:nvSpPr>
          <p:cNvPr id="1496" name="Google Shape;1496;p25"/>
          <p:cNvSpPr/>
          <p:nvPr/>
        </p:nvSpPr>
        <p:spPr>
          <a:xfrm>
            <a:off x="4530493" y="2805915"/>
            <a:ext cx="1059023"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去膜烘烤</a:t>
            </a:r>
            <a:endParaRPr b="0" i="0" sz="1600" u="none" cap="none" strike="noStrike">
              <a:solidFill>
                <a:srgbClr val="FFFFFF"/>
              </a:solidFill>
              <a:latin typeface="Arial"/>
              <a:ea typeface="Arial"/>
              <a:cs typeface="Arial"/>
              <a:sym typeface="Arial"/>
            </a:endParaRPr>
          </a:p>
        </p:txBody>
      </p:sp>
      <p:sp>
        <p:nvSpPr>
          <p:cNvPr id="1497" name="Google Shape;1497;p25"/>
          <p:cNvSpPr/>
          <p:nvPr/>
        </p:nvSpPr>
        <p:spPr>
          <a:xfrm>
            <a:off x="7952706" y="4986026"/>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錫球檢測</a:t>
            </a:r>
            <a:endParaRPr/>
          </a:p>
        </p:txBody>
      </p:sp>
      <p:sp>
        <p:nvSpPr>
          <p:cNvPr id="1498" name="Google Shape;1498;p25"/>
          <p:cNvSpPr/>
          <p:nvPr/>
        </p:nvSpPr>
        <p:spPr>
          <a:xfrm>
            <a:off x="7943238" y="4250398"/>
            <a:ext cx="1059028"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De-Flux</a:t>
            </a:r>
            <a:endParaRPr b="0" i="0" sz="1600" u="none" cap="none" strike="noStrike">
              <a:solidFill>
                <a:srgbClr val="FFFFFF"/>
              </a:solidFill>
              <a:latin typeface="Arial"/>
              <a:ea typeface="Arial"/>
              <a:cs typeface="Arial"/>
              <a:sym typeface="Arial"/>
            </a:endParaRPr>
          </a:p>
        </p:txBody>
      </p:sp>
      <p:sp>
        <p:nvSpPr>
          <p:cNvPr id="1499" name="Google Shape;1499;p25"/>
          <p:cNvSpPr/>
          <p:nvPr/>
        </p:nvSpPr>
        <p:spPr>
          <a:xfrm>
            <a:off x="9604524" y="2798210"/>
            <a:ext cx="1050056" cy="470517"/>
          </a:xfrm>
          <a:prstGeom prst="roundRect">
            <a:avLst>
              <a:gd fmla="val 16667" name="adj"/>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壓平</a:t>
            </a:r>
            <a:endParaRPr/>
          </a:p>
        </p:txBody>
      </p:sp>
      <p:sp>
        <p:nvSpPr>
          <p:cNvPr id="1500" name="Google Shape;1500;p25"/>
          <p:cNvSpPr txBox="1"/>
          <p:nvPr/>
        </p:nvSpPr>
        <p:spPr>
          <a:xfrm>
            <a:off x="445453" y="244690"/>
            <a:ext cx="11569831" cy="5508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ABF載板Overall流程</a:t>
            </a:r>
            <a:endParaRPr b="1" sz="2199">
              <a:solidFill>
                <a:srgbClr val="00646E"/>
              </a:solidFill>
              <a:latin typeface="Arial"/>
              <a:ea typeface="Arial"/>
              <a:cs typeface="Arial"/>
              <a:sym typeface="Arial"/>
            </a:endParaRPr>
          </a:p>
        </p:txBody>
      </p:sp>
      <p:sp>
        <p:nvSpPr>
          <p:cNvPr id="1501" name="Google Shape;1501;p25"/>
          <p:cNvSpPr/>
          <p:nvPr/>
        </p:nvSpPr>
        <p:spPr>
          <a:xfrm>
            <a:off x="1349320" y="984901"/>
            <a:ext cx="381023" cy="360150"/>
          </a:xfrm>
          <a:prstGeom prst="downArrow">
            <a:avLst>
              <a:gd fmla="val 50000" name="adj1"/>
              <a:gd fmla="val 50000" name="adj2"/>
            </a:avLst>
          </a:prstGeom>
          <a:solidFill>
            <a:srgbClr val="005F87"/>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cxnSp>
        <p:nvCxnSpPr>
          <p:cNvPr id="1502" name="Google Shape;1502;p25"/>
          <p:cNvCxnSpPr>
            <a:stCxn id="1463" idx="2"/>
            <a:endCxn id="1464" idx="0"/>
          </p:cNvCxnSpPr>
          <p:nvPr/>
        </p:nvCxnSpPr>
        <p:spPr>
          <a:xfrm rot="-5400000">
            <a:off x="-39293" y="2875529"/>
            <a:ext cx="4854900" cy="1781400"/>
          </a:xfrm>
          <a:prstGeom prst="bentConnector5">
            <a:avLst>
              <a:gd fmla="val -4709" name="adj1"/>
              <a:gd fmla="val 49997" name="adj2"/>
              <a:gd fmla="val 104711" name="adj3"/>
            </a:avLst>
          </a:prstGeom>
          <a:solidFill>
            <a:schemeClr val="dk2"/>
          </a:solidFill>
          <a:ln cap="flat" cmpd="sng" w="38100">
            <a:solidFill>
              <a:srgbClr val="005F87"/>
            </a:solidFill>
            <a:prstDash val="solid"/>
            <a:round/>
            <a:headEnd len="sm" w="sm" type="none"/>
            <a:tailEnd len="med" w="med" type="triangle"/>
          </a:ln>
        </p:spPr>
      </p:cxnSp>
      <p:sp>
        <p:nvSpPr>
          <p:cNvPr id="1503" name="Google Shape;1503;p25"/>
          <p:cNvSpPr/>
          <p:nvPr/>
        </p:nvSpPr>
        <p:spPr>
          <a:xfrm>
            <a:off x="2278702" y="2183047"/>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sp>
        <p:nvSpPr>
          <p:cNvPr id="1504" name="Google Shape;1504;p25"/>
          <p:cNvSpPr/>
          <p:nvPr/>
        </p:nvSpPr>
        <p:spPr>
          <a:xfrm>
            <a:off x="2288327" y="5857919"/>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cxnSp>
        <p:nvCxnSpPr>
          <p:cNvPr id="1505" name="Google Shape;1505;p25"/>
          <p:cNvCxnSpPr>
            <a:endCxn id="1465" idx="0"/>
          </p:cNvCxnSpPr>
          <p:nvPr/>
        </p:nvCxnSpPr>
        <p:spPr>
          <a:xfrm>
            <a:off x="3270725" y="1812208"/>
            <a:ext cx="2400" cy="260100"/>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06" name="Google Shape;1506;p25"/>
          <p:cNvCxnSpPr/>
          <p:nvPr/>
        </p:nvCxnSpPr>
        <p:spPr>
          <a:xfrm>
            <a:off x="3290041" y="2574690"/>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07" name="Google Shape;1507;p25"/>
          <p:cNvCxnSpPr/>
          <p:nvPr/>
        </p:nvCxnSpPr>
        <p:spPr>
          <a:xfrm>
            <a:off x="3294195" y="328708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08" name="Google Shape;1508;p25"/>
          <p:cNvCxnSpPr/>
          <p:nvPr/>
        </p:nvCxnSpPr>
        <p:spPr>
          <a:xfrm>
            <a:off x="3293836" y="402741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09" name="Google Shape;1509;p25"/>
          <p:cNvCxnSpPr/>
          <p:nvPr/>
        </p:nvCxnSpPr>
        <p:spPr>
          <a:xfrm>
            <a:off x="3283993" y="475340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0" name="Google Shape;1510;p25"/>
          <p:cNvCxnSpPr/>
          <p:nvPr/>
        </p:nvCxnSpPr>
        <p:spPr>
          <a:xfrm>
            <a:off x="3268183" y="5474325"/>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1" name="Google Shape;1511;p25"/>
          <p:cNvCxnSpPr>
            <a:stCxn id="1470" idx="2"/>
            <a:endCxn id="1471" idx="2"/>
          </p:cNvCxnSpPr>
          <p:nvPr/>
        </p:nvCxnSpPr>
        <p:spPr>
          <a:xfrm rot="-5400000">
            <a:off x="3801028" y="4944117"/>
            <a:ext cx="752700" cy="1784700"/>
          </a:xfrm>
          <a:prstGeom prst="bentConnector3">
            <a:avLst>
              <a:gd fmla="val -30370" name="adj1"/>
            </a:avLst>
          </a:prstGeom>
          <a:solidFill>
            <a:schemeClr val="dk2"/>
          </a:solidFill>
          <a:ln cap="flat" cmpd="sng" w="38100">
            <a:solidFill>
              <a:srgbClr val="005F87"/>
            </a:solidFill>
            <a:prstDash val="solid"/>
            <a:round/>
            <a:headEnd len="sm" w="sm" type="none"/>
            <a:tailEnd len="med" w="med" type="triangle"/>
          </a:ln>
        </p:spPr>
      </p:cxnSp>
      <p:cxnSp>
        <p:nvCxnSpPr>
          <p:cNvPr id="1512" name="Google Shape;1512;p25"/>
          <p:cNvCxnSpPr/>
          <p:nvPr/>
        </p:nvCxnSpPr>
        <p:spPr>
          <a:xfrm rot="10800000">
            <a:off x="5070723" y="4739981"/>
            <a:ext cx="0" cy="301114"/>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3" name="Google Shape;1513;p25"/>
          <p:cNvCxnSpPr/>
          <p:nvPr/>
        </p:nvCxnSpPr>
        <p:spPr>
          <a:xfrm rot="10800000">
            <a:off x="5067577" y="4027419"/>
            <a:ext cx="0" cy="301114"/>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4" name="Google Shape;1514;p25"/>
          <p:cNvCxnSpPr/>
          <p:nvPr/>
        </p:nvCxnSpPr>
        <p:spPr>
          <a:xfrm rot="10800000">
            <a:off x="5067577" y="3276431"/>
            <a:ext cx="0" cy="301114"/>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5" name="Google Shape;1515;p25"/>
          <p:cNvCxnSpPr/>
          <p:nvPr/>
        </p:nvCxnSpPr>
        <p:spPr>
          <a:xfrm rot="10800000">
            <a:off x="5067577" y="2533747"/>
            <a:ext cx="0" cy="301114"/>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6" name="Google Shape;1516;p25"/>
          <p:cNvCxnSpPr/>
          <p:nvPr/>
        </p:nvCxnSpPr>
        <p:spPr>
          <a:xfrm rot="10800000">
            <a:off x="5067577" y="1791665"/>
            <a:ext cx="0" cy="301114"/>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17" name="Google Shape;1517;p25"/>
          <p:cNvCxnSpPr>
            <a:stCxn id="1475" idx="0"/>
            <a:endCxn id="1476" idx="0"/>
          </p:cNvCxnSpPr>
          <p:nvPr/>
        </p:nvCxnSpPr>
        <p:spPr>
          <a:xfrm flipH="1" rot="-5400000">
            <a:off x="5941421" y="452801"/>
            <a:ext cx="600" cy="1772400"/>
          </a:xfrm>
          <a:prstGeom prst="bentConnector3">
            <a:avLst>
              <a:gd fmla="val -37041667" name="adj1"/>
            </a:avLst>
          </a:prstGeom>
          <a:solidFill>
            <a:schemeClr val="dk2"/>
          </a:solidFill>
          <a:ln cap="flat" cmpd="sng" w="38100">
            <a:solidFill>
              <a:srgbClr val="005F87"/>
            </a:solidFill>
            <a:prstDash val="solid"/>
            <a:round/>
            <a:headEnd len="sm" w="sm" type="none"/>
            <a:tailEnd len="med" w="med" type="triangle"/>
          </a:ln>
        </p:spPr>
      </p:cxnSp>
      <p:cxnSp>
        <p:nvCxnSpPr>
          <p:cNvPr id="1518" name="Google Shape;1518;p25"/>
          <p:cNvCxnSpPr/>
          <p:nvPr/>
        </p:nvCxnSpPr>
        <p:spPr>
          <a:xfrm flipH="1">
            <a:off x="3613677" y="1330508"/>
            <a:ext cx="1125300" cy="8100"/>
          </a:xfrm>
          <a:prstGeom prst="bentConnector3">
            <a:avLst>
              <a:gd fmla="val 0" name="adj1"/>
            </a:avLst>
          </a:prstGeom>
          <a:solidFill>
            <a:schemeClr val="dk2"/>
          </a:solidFill>
          <a:ln cap="flat" cmpd="sng" w="38100">
            <a:solidFill>
              <a:srgbClr val="005F87"/>
            </a:solidFill>
            <a:prstDash val="dash"/>
            <a:round/>
            <a:headEnd len="sm" w="sm" type="none"/>
            <a:tailEnd len="med" w="med" type="triangle"/>
          </a:ln>
        </p:spPr>
      </p:cxnSp>
      <p:cxnSp>
        <p:nvCxnSpPr>
          <p:cNvPr id="1519" name="Google Shape;1519;p25"/>
          <p:cNvCxnSpPr/>
          <p:nvPr/>
        </p:nvCxnSpPr>
        <p:spPr>
          <a:xfrm>
            <a:off x="6811934" y="181213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0" name="Google Shape;1520;p25"/>
          <p:cNvCxnSpPr/>
          <p:nvPr/>
        </p:nvCxnSpPr>
        <p:spPr>
          <a:xfrm>
            <a:off x="6831321" y="2574690"/>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1" name="Google Shape;1521;p25"/>
          <p:cNvCxnSpPr/>
          <p:nvPr/>
        </p:nvCxnSpPr>
        <p:spPr>
          <a:xfrm>
            <a:off x="6835475" y="328708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2" name="Google Shape;1522;p25"/>
          <p:cNvCxnSpPr/>
          <p:nvPr/>
        </p:nvCxnSpPr>
        <p:spPr>
          <a:xfrm>
            <a:off x="6835116" y="402741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3" name="Google Shape;1523;p25"/>
          <p:cNvCxnSpPr/>
          <p:nvPr/>
        </p:nvCxnSpPr>
        <p:spPr>
          <a:xfrm>
            <a:off x="6825273" y="475340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4" name="Google Shape;1524;p25"/>
          <p:cNvCxnSpPr/>
          <p:nvPr/>
        </p:nvCxnSpPr>
        <p:spPr>
          <a:xfrm>
            <a:off x="6809463" y="5474325"/>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5" name="Google Shape;1525;p25"/>
          <p:cNvCxnSpPr>
            <a:stCxn id="1481" idx="2"/>
            <a:endCxn id="1484" idx="0"/>
          </p:cNvCxnSpPr>
          <p:nvPr/>
        </p:nvCxnSpPr>
        <p:spPr>
          <a:xfrm rot="-5400000">
            <a:off x="5230632" y="2929104"/>
            <a:ext cx="4842000" cy="1661400"/>
          </a:xfrm>
          <a:prstGeom prst="bentConnector5">
            <a:avLst>
              <a:gd fmla="val -4721" name="adj1"/>
              <a:gd fmla="val 49997" name="adj2"/>
              <a:gd fmla="val 104723" name="adj3"/>
            </a:avLst>
          </a:prstGeom>
          <a:solidFill>
            <a:schemeClr val="dk2"/>
          </a:solidFill>
          <a:ln cap="flat" cmpd="sng" w="38100">
            <a:solidFill>
              <a:srgbClr val="005F87"/>
            </a:solidFill>
            <a:prstDash val="solid"/>
            <a:round/>
            <a:headEnd len="sm" w="sm" type="none"/>
            <a:tailEnd len="med" w="med" type="triangle"/>
          </a:ln>
        </p:spPr>
      </p:cxnSp>
      <p:sp>
        <p:nvSpPr>
          <p:cNvPr id="1526" name="Google Shape;1526;p25"/>
          <p:cNvSpPr/>
          <p:nvPr/>
        </p:nvSpPr>
        <p:spPr>
          <a:xfrm>
            <a:off x="7482189" y="2805647"/>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sp>
        <p:nvSpPr>
          <p:cNvPr id="1527" name="Google Shape;1527;p25"/>
          <p:cNvSpPr/>
          <p:nvPr/>
        </p:nvSpPr>
        <p:spPr>
          <a:xfrm>
            <a:off x="7482189" y="3041172"/>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cxnSp>
        <p:nvCxnSpPr>
          <p:cNvPr id="1528" name="Google Shape;1528;p25"/>
          <p:cNvCxnSpPr/>
          <p:nvPr/>
        </p:nvCxnSpPr>
        <p:spPr>
          <a:xfrm>
            <a:off x="8447855" y="181213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29" name="Google Shape;1529;p25"/>
          <p:cNvCxnSpPr/>
          <p:nvPr/>
        </p:nvCxnSpPr>
        <p:spPr>
          <a:xfrm>
            <a:off x="8467242" y="2574690"/>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0" name="Google Shape;1530;p25"/>
          <p:cNvCxnSpPr/>
          <p:nvPr/>
        </p:nvCxnSpPr>
        <p:spPr>
          <a:xfrm>
            <a:off x="8471396" y="328708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1" name="Google Shape;1531;p25"/>
          <p:cNvCxnSpPr/>
          <p:nvPr/>
        </p:nvCxnSpPr>
        <p:spPr>
          <a:xfrm>
            <a:off x="8471037" y="402741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2" name="Google Shape;1532;p25"/>
          <p:cNvCxnSpPr/>
          <p:nvPr/>
        </p:nvCxnSpPr>
        <p:spPr>
          <a:xfrm>
            <a:off x="8461194" y="475340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3" name="Google Shape;1533;p25"/>
          <p:cNvCxnSpPr>
            <a:stCxn id="1497" idx="2"/>
            <a:endCxn id="1489" idx="0"/>
          </p:cNvCxnSpPr>
          <p:nvPr/>
        </p:nvCxnSpPr>
        <p:spPr>
          <a:xfrm rot="-5400000">
            <a:off x="7250570" y="2570393"/>
            <a:ext cx="4117800" cy="1654500"/>
          </a:xfrm>
          <a:prstGeom prst="bentConnector5">
            <a:avLst>
              <a:gd fmla="val -5551" name="adj1"/>
              <a:gd fmla="val 50133" name="adj2"/>
              <a:gd fmla="val 105552" name="adj3"/>
            </a:avLst>
          </a:prstGeom>
          <a:solidFill>
            <a:schemeClr val="dk2"/>
          </a:solidFill>
          <a:ln cap="flat" cmpd="sng" w="38100">
            <a:solidFill>
              <a:srgbClr val="005F87"/>
            </a:solidFill>
            <a:prstDash val="solid"/>
            <a:round/>
            <a:headEnd len="sm" w="sm" type="none"/>
            <a:tailEnd len="med" w="med" type="triangle"/>
          </a:ln>
        </p:spPr>
      </p:cxnSp>
      <p:sp>
        <p:nvSpPr>
          <p:cNvPr id="1534" name="Google Shape;1534;p25"/>
          <p:cNvSpPr/>
          <p:nvPr/>
        </p:nvSpPr>
        <p:spPr>
          <a:xfrm>
            <a:off x="9161527" y="2907665"/>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sp>
        <p:nvSpPr>
          <p:cNvPr id="1535" name="Google Shape;1535;p25"/>
          <p:cNvSpPr/>
          <p:nvPr/>
        </p:nvSpPr>
        <p:spPr>
          <a:xfrm>
            <a:off x="9141074" y="3647016"/>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cxnSp>
        <p:nvCxnSpPr>
          <p:cNvPr id="1536" name="Google Shape;1536;p25"/>
          <p:cNvCxnSpPr/>
          <p:nvPr/>
        </p:nvCxnSpPr>
        <p:spPr>
          <a:xfrm>
            <a:off x="10123222" y="181213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7" name="Google Shape;1537;p25"/>
          <p:cNvCxnSpPr/>
          <p:nvPr/>
        </p:nvCxnSpPr>
        <p:spPr>
          <a:xfrm>
            <a:off x="10142609" y="2574690"/>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8" name="Google Shape;1538;p25"/>
          <p:cNvCxnSpPr/>
          <p:nvPr/>
        </p:nvCxnSpPr>
        <p:spPr>
          <a:xfrm>
            <a:off x="10146763" y="3287087"/>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39" name="Google Shape;1539;p25"/>
          <p:cNvCxnSpPr/>
          <p:nvPr/>
        </p:nvCxnSpPr>
        <p:spPr>
          <a:xfrm>
            <a:off x="10146404" y="402741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cxnSp>
        <p:nvCxnSpPr>
          <p:cNvPr id="1540" name="Google Shape;1540;p25"/>
          <p:cNvCxnSpPr/>
          <p:nvPr/>
        </p:nvCxnSpPr>
        <p:spPr>
          <a:xfrm>
            <a:off x="10136561" y="4753409"/>
            <a:ext cx="2471" cy="260171"/>
          </a:xfrm>
          <a:prstGeom prst="straightConnector1">
            <a:avLst/>
          </a:prstGeom>
          <a:solidFill>
            <a:schemeClr val="dk2"/>
          </a:solidFill>
          <a:ln cap="flat" cmpd="sng" w="38100">
            <a:solidFill>
              <a:srgbClr val="005F87"/>
            </a:solidFill>
            <a:prstDash val="solid"/>
            <a:round/>
            <a:headEnd len="sm" w="sm" type="none"/>
            <a:tailEnd len="med" w="med" type="triangle"/>
          </a:ln>
        </p:spPr>
      </p:cxnSp>
      <p:sp>
        <p:nvSpPr>
          <p:cNvPr id="1541" name="Google Shape;1541;p25"/>
          <p:cNvSpPr/>
          <p:nvPr/>
        </p:nvSpPr>
        <p:spPr>
          <a:xfrm>
            <a:off x="9147962" y="5099550"/>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sp>
        <p:nvSpPr>
          <p:cNvPr id="1542" name="Google Shape;1542;p25"/>
          <p:cNvSpPr/>
          <p:nvPr/>
        </p:nvSpPr>
        <p:spPr>
          <a:xfrm>
            <a:off x="7815066" y="2111392"/>
            <a:ext cx="349555" cy="349555"/>
          </a:xfrm>
          <a:prstGeom prst="star5">
            <a:avLst>
              <a:gd fmla="val 19098" name="adj"/>
              <a:gd fmla="val 105146" name="hf"/>
              <a:gd fmla="val 110557" name="vf"/>
            </a:avLst>
          </a:prstGeom>
          <a:solidFill>
            <a:srgbClr val="FFFF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43" name="Google Shape;1543;p25"/>
          <p:cNvSpPr/>
          <p:nvPr/>
        </p:nvSpPr>
        <p:spPr>
          <a:xfrm>
            <a:off x="9599343" y="1385063"/>
            <a:ext cx="349555" cy="349555"/>
          </a:xfrm>
          <a:prstGeom prst="star5">
            <a:avLst>
              <a:gd fmla="val 19098" name="adj"/>
              <a:gd fmla="val 105146" name="hf"/>
              <a:gd fmla="val 110557" name="vf"/>
            </a:avLst>
          </a:prstGeom>
          <a:solidFill>
            <a:srgbClr val="FFFF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44" name="Google Shape;1544;p25"/>
          <p:cNvSpPr/>
          <p:nvPr/>
        </p:nvSpPr>
        <p:spPr>
          <a:xfrm>
            <a:off x="9607788" y="5041095"/>
            <a:ext cx="349555" cy="349555"/>
          </a:xfrm>
          <a:prstGeom prst="star5">
            <a:avLst>
              <a:gd fmla="val 19098" name="adj"/>
              <a:gd fmla="val 105146" name="hf"/>
              <a:gd fmla="val 110557" name="vf"/>
            </a:avLst>
          </a:prstGeom>
          <a:solidFill>
            <a:srgbClr val="FFFF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45" name="Google Shape;1545;p25"/>
          <p:cNvSpPr txBox="1"/>
          <p:nvPr/>
        </p:nvSpPr>
        <p:spPr>
          <a:xfrm>
            <a:off x="596765" y="795507"/>
            <a:ext cx="1072015" cy="41046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2000">
                <a:solidFill>
                  <a:schemeClr val="dk1"/>
                </a:solidFill>
                <a:latin typeface="Arial"/>
                <a:ea typeface="Arial"/>
                <a:cs typeface="Arial"/>
                <a:sym typeface="Arial"/>
              </a:rPr>
              <a:t>Core</a:t>
            </a:r>
            <a:endParaRPr sz="2000">
              <a:solidFill>
                <a:schemeClr val="dk1"/>
              </a:solidFill>
              <a:latin typeface="Arial"/>
              <a:ea typeface="Arial"/>
              <a:cs typeface="Arial"/>
              <a:sym typeface="Arial"/>
            </a:endParaRPr>
          </a:p>
        </p:txBody>
      </p:sp>
      <p:sp>
        <p:nvSpPr>
          <p:cNvPr id="1546" name="Google Shape;1546;p25"/>
          <p:cNvSpPr txBox="1"/>
          <p:nvPr/>
        </p:nvSpPr>
        <p:spPr>
          <a:xfrm>
            <a:off x="3744861" y="765655"/>
            <a:ext cx="1072015" cy="41046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2000">
                <a:solidFill>
                  <a:schemeClr val="dk1"/>
                </a:solidFill>
                <a:latin typeface="Arial"/>
                <a:ea typeface="Arial"/>
                <a:cs typeface="Arial"/>
                <a:sym typeface="Arial"/>
              </a:rPr>
              <a:t>Build-Up</a:t>
            </a:r>
            <a:endParaRPr sz="2000">
              <a:solidFill>
                <a:schemeClr val="dk1"/>
              </a:solidFill>
              <a:latin typeface="Arial"/>
              <a:ea typeface="Arial"/>
              <a:cs typeface="Arial"/>
              <a:sym typeface="Arial"/>
            </a:endParaRPr>
          </a:p>
        </p:txBody>
      </p:sp>
      <p:sp>
        <p:nvSpPr>
          <p:cNvPr id="1547" name="Google Shape;1547;p25"/>
          <p:cNvSpPr txBox="1"/>
          <p:nvPr/>
        </p:nvSpPr>
        <p:spPr>
          <a:xfrm>
            <a:off x="6161841" y="735633"/>
            <a:ext cx="1514924" cy="41046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2000">
                <a:solidFill>
                  <a:schemeClr val="dk1"/>
                </a:solidFill>
                <a:latin typeface="Arial"/>
                <a:ea typeface="Arial"/>
                <a:cs typeface="Arial"/>
                <a:sym typeface="Arial"/>
              </a:rPr>
              <a:t>SolderMask</a:t>
            </a:r>
            <a:endParaRPr sz="2000">
              <a:solidFill>
                <a:schemeClr val="dk1"/>
              </a:solidFill>
              <a:latin typeface="Arial"/>
              <a:ea typeface="Arial"/>
              <a:cs typeface="Arial"/>
              <a:sym typeface="Arial"/>
            </a:endParaRPr>
          </a:p>
        </p:txBody>
      </p:sp>
      <p:sp>
        <p:nvSpPr>
          <p:cNvPr id="1548" name="Google Shape;1548;p25"/>
          <p:cNvSpPr txBox="1"/>
          <p:nvPr/>
        </p:nvSpPr>
        <p:spPr>
          <a:xfrm>
            <a:off x="7854773" y="755175"/>
            <a:ext cx="1514924" cy="41046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2000">
                <a:solidFill>
                  <a:schemeClr val="dk1"/>
                </a:solidFill>
                <a:latin typeface="Arial"/>
                <a:ea typeface="Arial"/>
                <a:cs typeface="Arial"/>
                <a:sym typeface="Arial"/>
              </a:rPr>
              <a:t>MetalFinish</a:t>
            </a:r>
            <a:endParaRPr sz="2000">
              <a:solidFill>
                <a:schemeClr val="dk1"/>
              </a:solidFill>
              <a:latin typeface="Arial"/>
              <a:ea typeface="Arial"/>
              <a:cs typeface="Arial"/>
              <a:sym typeface="Arial"/>
            </a:endParaRPr>
          </a:p>
        </p:txBody>
      </p:sp>
      <p:sp>
        <p:nvSpPr>
          <p:cNvPr id="1549" name="Google Shape;1549;p25"/>
          <p:cNvSpPr txBox="1"/>
          <p:nvPr/>
        </p:nvSpPr>
        <p:spPr>
          <a:xfrm>
            <a:off x="9655928" y="755175"/>
            <a:ext cx="1514924" cy="41046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2000">
                <a:solidFill>
                  <a:schemeClr val="dk1"/>
                </a:solidFill>
                <a:latin typeface="Arial"/>
                <a:ea typeface="Arial"/>
                <a:cs typeface="Arial"/>
                <a:sym typeface="Arial"/>
              </a:rPr>
              <a:t>BackEnd</a:t>
            </a:r>
            <a:endParaRPr sz="2000">
              <a:solidFill>
                <a:schemeClr val="dk1"/>
              </a:solidFill>
              <a:latin typeface="Arial"/>
              <a:ea typeface="Arial"/>
              <a:cs typeface="Arial"/>
              <a:sym typeface="Arial"/>
            </a:endParaRPr>
          </a:p>
        </p:txBody>
      </p:sp>
      <p:sp>
        <p:nvSpPr>
          <p:cNvPr id="1550" name="Google Shape;1550;p25"/>
          <p:cNvSpPr/>
          <p:nvPr/>
        </p:nvSpPr>
        <p:spPr>
          <a:xfrm>
            <a:off x="11049277" y="1176123"/>
            <a:ext cx="349555" cy="349555"/>
          </a:xfrm>
          <a:prstGeom prst="star5">
            <a:avLst>
              <a:gd fmla="val 19098" name="adj"/>
              <a:gd fmla="val 105146" name="hf"/>
              <a:gd fmla="val 110557" name="vf"/>
            </a:avLst>
          </a:prstGeom>
          <a:solidFill>
            <a:srgbClr val="FFFF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51" name="Google Shape;1551;p25"/>
          <p:cNvSpPr txBox="1"/>
          <p:nvPr/>
        </p:nvSpPr>
        <p:spPr>
          <a:xfrm>
            <a:off x="11049277" y="1580020"/>
            <a:ext cx="1132530" cy="349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追溯層級轉換</a:t>
            </a:r>
            <a:endParaRPr/>
          </a:p>
        </p:txBody>
      </p:sp>
      <p:sp>
        <p:nvSpPr>
          <p:cNvPr id="1552" name="Google Shape;1552;p25"/>
          <p:cNvSpPr/>
          <p:nvPr/>
        </p:nvSpPr>
        <p:spPr>
          <a:xfrm>
            <a:off x="11049277" y="2041574"/>
            <a:ext cx="470517" cy="244159"/>
          </a:xfrm>
          <a:prstGeom prst="rect">
            <a:avLst/>
          </a:prstGeom>
          <a:solidFill>
            <a:srgbClr val="ED7D3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物料</a:t>
            </a:r>
            <a:endParaRPr/>
          </a:p>
        </p:txBody>
      </p:sp>
      <p:sp>
        <p:nvSpPr>
          <p:cNvPr id="1553" name="Google Shape;1553;p25"/>
          <p:cNvSpPr txBox="1"/>
          <p:nvPr/>
        </p:nvSpPr>
        <p:spPr>
          <a:xfrm>
            <a:off x="11030227" y="2393732"/>
            <a:ext cx="1132530" cy="349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原物料管理</a:t>
            </a:r>
            <a:endParaRPr/>
          </a:p>
        </p:txBody>
      </p:sp>
      <p:sp>
        <p:nvSpPr>
          <p:cNvPr id="1554" name="Google Shape;1554;p25"/>
          <p:cNvSpPr/>
          <p:nvPr/>
        </p:nvSpPr>
        <p:spPr>
          <a:xfrm>
            <a:off x="11051593" y="2710061"/>
            <a:ext cx="470517" cy="244159"/>
          </a:xfrm>
          <a:prstGeom prst="rect">
            <a:avLst/>
          </a:prstGeom>
          <a:solidFill>
            <a:srgbClr val="54813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cap="none" strike="noStrike">
                <a:solidFill>
                  <a:srgbClr val="FFFFFF"/>
                </a:solidFill>
                <a:latin typeface="Arial"/>
                <a:ea typeface="Arial"/>
                <a:cs typeface="Arial"/>
                <a:sym typeface="Arial"/>
              </a:rPr>
              <a:t>工具</a:t>
            </a:r>
            <a:endParaRPr/>
          </a:p>
        </p:txBody>
      </p:sp>
      <p:sp>
        <p:nvSpPr>
          <p:cNvPr id="1555" name="Google Shape;1555;p25"/>
          <p:cNvSpPr txBox="1"/>
          <p:nvPr/>
        </p:nvSpPr>
        <p:spPr>
          <a:xfrm>
            <a:off x="11022010" y="3029744"/>
            <a:ext cx="1132530" cy="349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治工具管理</a:t>
            </a:r>
            <a:endParaRPr/>
          </a:p>
        </p:txBody>
      </p:sp>
      <p:sp>
        <p:nvSpPr>
          <p:cNvPr id="1556" name="Google Shape;1556;p25"/>
          <p:cNvSpPr/>
          <p:nvPr/>
        </p:nvSpPr>
        <p:spPr>
          <a:xfrm>
            <a:off x="689564" y="1446133"/>
            <a:ext cx="296998" cy="282855"/>
          </a:xfrm>
          <a:prstGeom prst="pentagon">
            <a:avLst>
              <a:gd fmla="val 105146" name="hf"/>
              <a:gd fmla="val 110557" name="vf"/>
            </a:avLst>
          </a:prstGeom>
          <a:solidFill>
            <a:srgbClr val="00B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57" name="Google Shape;1557;p25"/>
          <p:cNvSpPr/>
          <p:nvPr/>
        </p:nvSpPr>
        <p:spPr>
          <a:xfrm>
            <a:off x="6023680" y="5827646"/>
            <a:ext cx="296998" cy="282855"/>
          </a:xfrm>
          <a:prstGeom prst="pentagon">
            <a:avLst>
              <a:gd fmla="val 105146" name="hf"/>
              <a:gd fmla="val 110557" name="vf"/>
            </a:avLst>
          </a:prstGeom>
          <a:solidFill>
            <a:srgbClr val="00B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58" name="Google Shape;1558;p25"/>
          <p:cNvSpPr/>
          <p:nvPr/>
        </p:nvSpPr>
        <p:spPr>
          <a:xfrm>
            <a:off x="11068391" y="3328486"/>
            <a:ext cx="296998" cy="282855"/>
          </a:xfrm>
          <a:prstGeom prst="pentagon">
            <a:avLst>
              <a:gd fmla="val 105146" name="hf"/>
              <a:gd fmla="val 110557" name="vf"/>
            </a:avLst>
          </a:prstGeom>
          <a:solidFill>
            <a:srgbClr val="00B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59" name="Google Shape;1559;p25"/>
          <p:cNvSpPr txBox="1"/>
          <p:nvPr/>
        </p:nvSpPr>
        <p:spPr>
          <a:xfrm>
            <a:off x="11022010" y="3654799"/>
            <a:ext cx="1132530" cy="349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打碼工站</a:t>
            </a:r>
            <a:endParaRPr sz="1400">
              <a:solidFill>
                <a:schemeClr val="dk1"/>
              </a:solidFill>
              <a:latin typeface="Arial"/>
              <a:ea typeface="Arial"/>
              <a:cs typeface="Arial"/>
              <a:sym typeface="Arial"/>
            </a:endParaRPr>
          </a:p>
        </p:txBody>
      </p:sp>
      <p:sp>
        <p:nvSpPr>
          <p:cNvPr id="1560" name="Google Shape;1560;p25"/>
          <p:cNvSpPr/>
          <p:nvPr/>
        </p:nvSpPr>
        <p:spPr>
          <a:xfrm>
            <a:off x="702789" y="5847934"/>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1" name="Google Shape;1561;p25"/>
          <p:cNvSpPr/>
          <p:nvPr/>
        </p:nvSpPr>
        <p:spPr>
          <a:xfrm>
            <a:off x="4274059" y="1428556"/>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2" name="Google Shape;1562;p25"/>
          <p:cNvSpPr/>
          <p:nvPr/>
        </p:nvSpPr>
        <p:spPr>
          <a:xfrm>
            <a:off x="9361796" y="3845465"/>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3" name="Google Shape;1563;p25"/>
          <p:cNvSpPr/>
          <p:nvPr/>
        </p:nvSpPr>
        <p:spPr>
          <a:xfrm>
            <a:off x="9361796" y="4368829"/>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4" name="Google Shape;1564;p25"/>
          <p:cNvSpPr/>
          <p:nvPr/>
        </p:nvSpPr>
        <p:spPr>
          <a:xfrm>
            <a:off x="7723534" y="5110485"/>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5" name="Google Shape;1565;p25"/>
          <p:cNvSpPr/>
          <p:nvPr/>
        </p:nvSpPr>
        <p:spPr>
          <a:xfrm>
            <a:off x="11076163" y="3999198"/>
            <a:ext cx="262567" cy="262567"/>
          </a:xfrm>
          <a:prstGeom prst="flowChartOr">
            <a:avLst/>
          </a:prstGeom>
          <a:solidFill>
            <a:srgbClr val="00B0F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1566" name="Google Shape;1566;p25"/>
          <p:cNvSpPr txBox="1"/>
          <p:nvPr/>
        </p:nvSpPr>
        <p:spPr>
          <a:xfrm>
            <a:off x="11030227" y="4376453"/>
            <a:ext cx="1132530" cy="349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檢驗站點</a:t>
            </a:r>
            <a:endParaRPr sz="140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lang="en-US" sz="1400">
                <a:solidFill>
                  <a:schemeClr val="dk1"/>
                </a:solidFill>
                <a:latin typeface="Arial"/>
                <a:ea typeface="Arial"/>
                <a:cs typeface="Arial"/>
                <a:sym typeface="Arial"/>
              </a:rPr>
              <a:t>traceability</a:t>
            </a:r>
            <a:endParaRPr sz="1400">
              <a:solidFill>
                <a:schemeClr val="dk1"/>
              </a:solidFill>
              <a:latin typeface="Arial"/>
              <a:ea typeface="Arial"/>
              <a:cs typeface="Arial"/>
              <a:sym typeface="Arial"/>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572" name="Google Shape;1572;p26"/>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APS基本功能：</a:t>
            </a:r>
            <a:endParaRPr b="1" i="0" sz="1599" u="none" cap="none" strike="noStrike">
              <a:solidFill>
                <a:srgbClr val="FFFFFF"/>
              </a:solidFill>
              <a:latin typeface="Arial"/>
              <a:ea typeface="Arial"/>
              <a:cs typeface="Arial"/>
              <a:sym typeface="Arial"/>
            </a:endParaRPr>
          </a:p>
          <a:p>
            <a:pPr indent="-285607" lvl="0" marL="285607"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Microsoft Yahei"/>
                <a:ea typeface="Microsoft Yahei"/>
                <a:cs typeface="Microsoft Yahei"/>
                <a:sym typeface="Microsoft Yahei"/>
              </a:rPr>
              <a:t>APS 可以提供有限能力的排程功能，按設備產能，工裝治具，工序日最大產能等等條件</a:t>
            </a:r>
            <a:endParaRPr b="0" i="0" sz="1599" u="none" cap="none" strike="noStrike">
              <a:solidFill>
                <a:srgbClr val="FFFFFF"/>
              </a:solidFill>
              <a:latin typeface="Microsoft Yahei"/>
              <a:ea typeface="Microsoft Yahei"/>
              <a:cs typeface="Microsoft Yahei"/>
              <a:sym typeface="Microsoft Yahei"/>
            </a:endParaRPr>
          </a:p>
          <a:p>
            <a:pPr indent="-285607" lvl="0" marL="285607"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Microsoft Yahei"/>
                <a:ea typeface="Microsoft Yahei"/>
                <a:cs typeface="Microsoft Yahei"/>
                <a:sym typeface="Microsoft Yahei"/>
              </a:rPr>
              <a:t>APS能夠提供電子製造全流程的一體化排程：根據PCB生產工藝流程的工序…</a:t>
            </a:r>
            <a:endParaRPr b="0" i="0" sz="1599" u="none" cap="none" strike="noStrike">
              <a:solidFill>
                <a:srgbClr val="FFFFFF"/>
              </a:solidFill>
              <a:latin typeface="Microsoft Yahei"/>
              <a:ea typeface="Microsoft Yahei"/>
              <a:cs typeface="Microsoft Yahei"/>
              <a:sym typeface="Microsoft Yahei"/>
            </a:endParaRPr>
          </a:p>
          <a:p>
            <a:pPr indent="-285607" lvl="0" marL="285607"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Microsoft Yahei"/>
                <a:ea typeface="Microsoft Yahei"/>
                <a:cs typeface="Microsoft Yahei"/>
                <a:sym typeface="Microsoft Yahei"/>
              </a:rPr>
              <a:t>APS在排程演算法時能夠分析哪些產品有PCB流程，並考慮PCB排程過程的轉產效率</a:t>
            </a:r>
            <a:endParaRPr b="0" i="0" sz="1599" u="none" cap="none" strike="noStrike">
              <a:solidFill>
                <a:srgbClr val="FFFFFF"/>
              </a:solidFill>
              <a:latin typeface="Microsoft Yahei"/>
              <a:ea typeface="Microsoft Yahei"/>
              <a:cs typeface="Microsoft Yahei"/>
              <a:sym typeface="Microsoft Yahei"/>
            </a:endParaRPr>
          </a:p>
          <a:p>
            <a:pPr indent="-285607" lvl="0" marL="285607"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Microsoft Yahei"/>
                <a:ea typeface="Microsoft Yahei"/>
                <a:cs typeface="Microsoft Yahei"/>
                <a:sym typeface="Microsoft Yahei"/>
              </a:rPr>
              <a:t>MES 按排程結果派工，並與APS協調監視生產進行，異常時執行重排</a:t>
            </a:r>
            <a:endParaRPr b="0" i="0" sz="1799" u="none" cap="none" strike="noStrike">
              <a:solidFill>
                <a:srgbClr val="FFFFFF"/>
              </a:solidFill>
              <a:latin typeface="Arial"/>
              <a:ea typeface="Arial"/>
              <a:cs typeface="Arial"/>
              <a:sym typeface="Arial"/>
            </a:endParaRPr>
          </a:p>
        </p:txBody>
      </p:sp>
      <p:sp>
        <p:nvSpPr>
          <p:cNvPr id="1573" name="Google Shape;1573;p26"/>
          <p:cNvSpPr/>
          <p:nvPr/>
        </p:nvSpPr>
        <p:spPr>
          <a:xfrm>
            <a:off x="544506" y="1208050"/>
            <a:ext cx="1097352" cy="518351"/>
          </a:xfrm>
          <a:prstGeom prst="chevron">
            <a:avLst>
              <a:gd fmla="val 21812"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計畫排產</a:t>
            </a:r>
            <a:endParaRPr b="1" i="0" sz="1399" u="none" cap="none" strike="noStrike">
              <a:solidFill>
                <a:srgbClr val="FFFFFF"/>
              </a:solidFill>
              <a:latin typeface="Arial"/>
              <a:ea typeface="Arial"/>
              <a:cs typeface="Arial"/>
              <a:sym typeface="Arial"/>
            </a:endParaRPr>
          </a:p>
        </p:txBody>
      </p:sp>
      <p:sp>
        <p:nvSpPr>
          <p:cNvPr id="1574" name="Google Shape;1574;p26"/>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575" name="Google Shape;1575;p26"/>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576" name="Google Shape;1576;p26"/>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577" name="Google Shape;1577;p26"/>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578" name="Google Shape;1578;p26"/>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579" name="Google Shape;1579;p26"/>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580" name="Google Shape;1580;p26"/>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581" name="Google Shape;1581;p26"/>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582" name="Google Shape;1582;p26"/>
          <p:cNvPicPr preferRelativeResize="0"/>
          <p:nvPr/>
        </p:nvPicPr>
        <p:blipFill rotWithShape="1">
          <a:blip r:embed="rId3">
            <a:alphaModFix/>
          </a:blip>
          <a:srcRect b="0" l="0" r="0" t="0"/>
          <a:stretch/>
        </p:blipFill>
        <p:spPr>
          <a:xfrm>
            <a:off x="4252906" y="1798388"/>
            <a:ext cx="6050895" cy="4815356"/>
          </a:xfrm>
          <a:prstGeom prst="rect">
            <a:avLst/>
          </a:prstGeom>
          <a:noFill/>
          <a:ln>
            <a:noFill/>
          </a:ln>
        </p:spPr>
      </p:pic>
      <p:pic>
        <p:nvPicPr>
          <p:cNvPr id="1583" name="Google Shape;1583;p26"/>
          <p:cNvPicPr preferRelativeResize="0"/>
          <p:nvPr/>
        </p:nvPicPr>
        <p:blipFill rotWithShape="1">
          <a:blip r:embed="rId4">
            <a:alphaModFix/>
          </a:blip>
          <a:srcRect b="0" l="0" r="0" t="0"/>
          <a:stretch/>
        </p:blipFill>
        <p:spPr>
          <a:xfrm>
            <a:off x="4152743" y="1772885"/>
            <a:ext cx="7541457" cy="4866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3"/>
                                        </p:tgtEl>
                                        <p:attrNameLst>
                                          <p:attrName>style.visibility</p:attrName>
                                        </p:attrNameLst>
                                      </p:cBhvr>
                                      <p:to>
                                        <p:strVal val="visible"/>
                                      </p:to>
                                    </p:set>
                                    <p:anim calcmode="lin" valueType="num">
                                      <p:cBhvr additive="base">
                                        <p:cTn dur="500"/>
                                        <p:tgtEl>
                                          <p:spTgt spid="15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
          <p:cNvSpPr/>
          <p:nvPr/>
        </p:nvSpPr>
        <p:spPr>
          <a:xfrm>
            <a:off x="4224714" y="3069138"/>
            <a:ext cx="7485142" cy="3597024"/>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dk1"/>
              </a:buClr>
              <a:buSzPts val="1799"/>
              <a:buFont typeface="Noto Sans Symbols"/>
              <a:buNone/>
            </a:pPr>
            <a:r>
              <a:t/>
            </a:r>
            <a:endParaRPr b="0" i="0" sz="1799" u="none" cap="none" strike="noStrike">
              <a:solidFill>
                <a:srgbClr val="000000"/>
              </a:solidFill>
              <a:latin typeface="Arial"/>
              <a:ea typeface="Arial"/>
              <a:cs typeface="Arial"/>
              <a:sym typeface="Arial"/>
            </a:endParaRPr>
          </a:p>
        </p:txBody>
      </p:sp>
      <p:sp>
        <p:nvSpPr>
          <p:cNvPr id="1589" name="Google Shape;1589;p27"/>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590" name="Google Shape;1590;p27"/>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MES計畫核心功能：</a:t>
            </a:r>
            <a:endParaRPr b="1" i="0" sz="1599" u="none" cap="none" strike="noStrike">
              <a:solidFill>
                <a:srgbClr val="FFFFFF"/>
              </a:solidFill>
              <a:latin typeface="Arial"/>
              <a:ea typeface="Arial"/>
              <a:cs typeface="Arial"/>
              <a:sym typeface="Arial"/>
            </a:endParaRPr>
          </a:p>
          <a:p>
            <a:pPr indent="-285607" lvl="1" marL="285607" marR="0" rtl="0" algn="l">
              <a:lnSpc>
                <a:spcPct val="150000"/>
              </a:lnSpc>
              <a:spcBef>
                <a:spcPts val="0"/>
              </a:spcBef>
              <a:spcAft>
                <a:spcPts val="0"/>
              </a:spcAft>
              <a:buClr>
                <a:srgbClr val="FFFFFF"/>
              </a:buClr>
              <a:buSzPts val="1599"/>
              <a:buFont typeface="Noto Sans Symbols"/>
              <a:buChar char="⮚"/>
            </a:pPr>
            <a:r>
              <a:rPr b="1" i="0" lang="en-US" sz="1599" u="none" cap="none" strike="noStrike">
                <a:solidFill>
                  <a:srgbClr val="FFFFFF"/>
                </a:solidFill>
                <a:latin typeface="Arial"/>
                <a:ea typeface="Arial"/>
                <a:cs typeface="Arial"/>
                <a:sym typeface="Arial"/>
              </a:rPr>
              <a:t>PCB工序派工</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車間調度員需要對生產作業執行情況（設備狀態和產品匹配，人員班組狀態，工單優先順序）進行監督、檢查，結合現場工藝狀況形成生產調度資訊，系統可允許班組長或現場生產調度人員根據現場情況工序級的排產調整</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計畫：當前工序加前兩個工序</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執行：當前工序線邊倉工單</a:t>
            </a:r>
            <a:endParaRPr b="0" i="0" sz="1599" u="none" cap="none" strike="noStrike">
              <a:solidFill>
                <a:srgbClr val="FFFFFF"/>
              </a:solidFill>
              <a:latin typeface="Arial"/>
              <a:ea typeface="Arial"/>
              <a:cs typeface="Arial"/>
              <a:sym typeface="Arial"/>
            </a:endParaRPr>
          </a:p>
          <a:p>
            <a:pPr indent="-279073" lvl="1" marL="380610" marR="0" rtl="0" algn="l">
              <a:lnSpc>
                <a:spcPct val="150000"/>
              </a:lnSpc>
              <a:spcBef>
                <a:spcPts val="0"/>
              </a:spcBef>
              <a:spcAft>
                <a:spcPts val="0"/>
              </a:spcAft>
              <a:buClr>
                <a:schemeClr val="dk1"/>
              </a:buClr>
              <a:buSzPts val="1599"/>
              <a:buFont typeface="Noto Sans Symbols"/>
              <a:buNone/>
            </a:pPr>
            <a:r>
              <a:t/>
            </a:r>
            <a:endParaRPr b="0" i="0" sz="1599" u="none" cap="none" strike="noStrike">
              <a:solidFill>
                <a:srgbClr val="FFFFFF"/>
              </a:solidFill>
              <a:latin typeface="Arial"/>
              <a:ea typeface="Arial"/>
              <a:cs typeface="Arial"/>
              <a:sym typeface="Arial"/>
            </a:endParaRPr>
          </a:p>
          <a:p>
            <a:pPr indent="-279073" lvl="1" marL="380610" marR="0" rtl="0" algn="l">
              <a:lnSpc>
                <a:spcPct val="150000"/>
              </a:lnSpc>
              <a:spcBef>
                <a:spcPts val="0"/>
              </a:spcBef>
              <a:spcAft>
                <a:spcPts val="0"/>
              </a:spcAft>
              <a:buClr>
                <a:schemeClr val="dk1"/>
              </a:buClr>
              <a:buSzPts val="1599"/>
              <a:buFont typeface="Noto Sans Symbols"/>
              <a:buNone/>
            </a:pPr>
            <a:r>
              <a:t/>
            </a:r>
            <a:endParaRPr b="0" i="0" sz="1599" u="none" cap="none" strike="noStrike">
              <a:solidFill>
                <a:srgbClr val="FFFFFF"/>
              </a:solidFill>
              <a:latin typeface="Arial"/>
              <a:ea typeface="Arial"/>
              <a:cs typeface="Arial"/>
              <a:sym typeface="Arial"/>
            </a:endParaRPr>
          </a:p>
        </p:txBody>
      </p:sp>
      <p:sp>
        <p:nvSpPr>
          <p:cNvPr id="1591" name="Google Shape;1591;p27"/>
          <p:cNvSpPr/>
          <p:nvPr/>
        </p:nvSpPr>
        <p:spPr>
          <a:xfrm>
            <a:off x="544506" y="1208050"/>
            <a:ext cx="1097352" cy="518351"/>
          </a:xfrm>
          <a:prstGeom prst="chevron">
            <a:avLst>
              <a:gd fmla="val 21812"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計畫排產</a:t>
            </a:r>
            <a:endParaRPr b="1" i="0" sz="1399" u="none" cap="none" strike="noStrike">
              <a:solidFill>
                <a:srgbClr val="FFFFFF"/>
              </a:solidFill>
              <a:latin typeface="Arial"/>
              <a:ea typeface="Arial"/>
              <a:cs typeface="Arial"/>
              <a:sym typeface="Arial"/>
            </a:endParaRPr>
          </a:p>
        </p:txBody>
      </p:sp>
      <p:grpSp>
        <p:nvGrpSpPr>
          <p:cNvPr id="1592" name="Google Shape;1592;p27"/>
          <p:cNvGrpSpPr/>
          <p:nvPr/>
        </p:nvGrpSpPr>
        <p:grpSpPr>
          <a:xfrm>
            <a:off x="4328990" y="3285065"/>
            <a:ext cx="6987301" cy="3098067"/>
            <a:chOff x="104275" y="352399"/>
            <a:chExt cx="6987301" cy="3098067"/>
          </a:xfrm>
        </p:grpSpPr>
        <p:sp>
          <p:nvSpPr>
            <p:cNvPr id="1593" name="Google Shape;1593;p27"/>
            <p:cNvSpPr/>
            <p:nvPr/>
          </p:nvSpPr>
          <p:spPr>
            <a:xfrm>
              <a:off x="104275" y="352399"/>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txBox="1"/>
            <p:nvPr/>
          </p:nvSpPr>
          <p:spPr>
            <a:xfrm>
              <a:off x="104275" y="352399"/>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開料排產</a:t>
              </a:r>
              <a:endParaRPr b="1" sz="1400">
                <a:solidFill>
                  <a:schemeClr val="lt1"/>
                </a:solidFill>
                <a:latin typeface="Microsoft Yahei"/>
                <a:ea typeface="Microsoft Yahei"/>
                <a:cs typeface="Microsoft Yahei"/>
                <a:sym typeface="Microsoft Yahei"/>
              </a:endParaRPr>
            </a:p>
          </p:txBody>
        </p:sp>
        <p:sp>
          <p:nvSpPr>
            <p:cNvPr id="1595" name="Google Shape;1595;p27"/>
            <p:cNvSpPr/>
            <p:nvPr/>
          </p:nvSpPr>
          <p:spPr>
            <a:xfrm>
              <a:off x="1511411" y="352399"/>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txBox="1"/>
            <p:nvPr/>
          </p:nvSpPr>
          <p:spPr>
            <a:xfrm>
              <a:off x="1511411" y="352399"/>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內層排產</a:t>
              </a:r>
              <a:endParaRPr b="1" sz="1400">
                <a:solidFill>
                  <a:schemeClr val="lt1"/>
                </a:solidFill>
                <a:latin typeface="Microsoft Yahei"/>
                <a:ea typeface="Microsoft Yahei"/>
                <a:cs typeface="Microsoft Yahei"/>
                <a:sym typeface="Microsoft Yahei"/>
              </a:endParaRPr>
            </a:p>
          </p:txBody>
        </p:sp>
        <p:sp>
          <p:nvSpPr>
            <p:cNvPr id="1597" name="Google Shape;1597;p27"/>
            <p:cNvSpPr/>
            <p:nvPr/>
          </p:nvSpPr>
          <p:spPr>
            <a:xfrm>
              <a:off x="3063288" y="35644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txBox="1"/>
            <p:nvPr/>
          </p:nvSpPr>
          <p:spPr>
            <a:xfrm>
              <a:off x="3063288" y="35644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PP開料</a:t>
              </a:r>
              <a:br>
                <a:rPr b="1" i="0" lang="en-US" sz="1400" u="none">
                  <a:solidFill>
                    <a:schemeClr val="lt1"/>
                  </a:solidFill>
                  <a:latin typeface="Microsoft Yahei"/>
                  <a:ea typeface="Microsoft Yahei"/>
                  <a:cs typeface="Microsoft Yahei"/>
                  <a:sym typeface="Microsoft Yahei"/>
                </a:rPr>
              </a:br>
              <a:r>
                <a:rPr b="1" i="0" lang="en-US" sz="1400" u="none">
                  <a:solidFill>
                    <a:schemeClr val="lt1"/>
                  </a:solidFill>
                  <a:latin typeface="Microsoft Yahei"/>
                  <a:ea typeface="Microsoft Yahei"/>
                  <a:cs typeface="Microsoft Yahei"/>
                  <a:sym typeface="Microsoft Yahei"/>
                </a:rPr>
                <a:t>排產</a:t>
              </a:r>
              <a:endParaRPr b="1" sz="1400">
                <a:solidFill>
                  <a:schemeClr val="lt1"/>
                </a:solidFill>
                <a:latin typeface="Microsoft Yahei"/>
                <a:ea typeface="Microsoft Yahei"/>
                <a:cs typeface="Microsoft Yahei"/>
                <a:sym typeface="Microsoft Yahei"/>
              </a:endParaRPr>
            </a:p>
          </p:txBody>
        </p:sp>
        <p:sp>
          <p:nvSpPr>
            <p:cNvPr id="1599" name="Google Shape;1599;p27"/>
            <p:cNvSpPr/>
            <p:nvPr/>
          </p:nvSpPr>
          <p:spPr>
            <a:xfrm>
              <a:off x="4594885" y="35644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txBox="1"/>
            <p:nvPr/>
          </p:nvSpPr>
          <p:spPr>
            <a:xfrm>
              <a:off x="4594885" y="35644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壓合排產</a:t>
              </a:r>
              <a:endParaRPr b="1" sz="1400">
                <a:solidFill>
                  <a:schemeClr val="lt1"/>
                </a:solidFill>
                <a:latin typeface="Microsoft Yahei"/>
                <a:ea typeface="Microsoft Yahei"/>
                <a:cs typeface="Microsoft Yahei"/>
                <a:sym typeface="Microsoft Yahei"/>
              </a:endParaRPr>
            </a:p>
          </p:txBody>
        </p:sp>
        <p:sp>
          <p:nvSpPr>
            <p:cNvPr id="1601" name="Google Shape;1601;p27"/>
            <p:cNvSpPr/>
            <p:nvPr/>
          </p:nvSpPr>
          <p:spPr>
            <a:xfrm>
              <a:off x="6126482" y="35644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txBox="1"/>
            <p:nvPr/>
          </p:nvSpPr>
          <p:spPr>
            <a:xfrm>
              <a:off x="6126482" y="35644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鑽孔排產</a:t>
              </a:r>
              <a:endParaRPr b="1" sz="1400">
                <a:solidFill>
                  <a:schemeClr val="lt1"/>
                </a:solidFill>
                <a:latin typeface="Microsoft Yahei"/>
                <a:ea typeface="Microsoft Yahei"/>
                <a:cs typeface="Microsoft Yahei"/>
                <a:sym typeface="Microsoft Yahei"/>
              </a:endParaRPr>
            </a:p>
          </p:txBody>
        </p:sp>
        <p:sp>
          <p:nvSpPr>
            <p:cNvPr id="1603" name="Google Shape;1603;p27"/>
            <p:cNvSpPr/>
            <p:nvPr/>
          </p:nvSpPr>
          <p:spPr>
            <a:xfrm>
              <a:off x="121327" y="1212781"/>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txBox="1"/>
            <p:nvPr/>
          </p:nvSpPr>
          <p:spPr>
            <a:xfrm>
              <a:off x="121327" y="1212781"/>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沉銅排產</a:t>
              </a:r>
              <a:endParaRPr b="1" sz="1400">
                <a:solidFill>
                  <a:schemeClr val="lt1"/>
                </a:solidFill>
                <a:latin typeface="Microsoft Yahei"/>
                <a:ea typeface="Microsoft Yahei"/>
                <a:cs typeface="Microsoft Yahei"/>
                <a:sym typeface="Microsoft Yahei"/>
              </a:endParaRPr>
            </a:p>
          </p:txBody>
        </p:sp>
        <p:sp>
          <p:nvSpPr>
            <p:cNvPr id="1605" name="Google Shape;1605;p27"/>
            <p:cNvSpPr/>
            <p:nvPr/>
          </p:nvSpPr>
          <p:spPr>
            <a:xfrm>
              <a:off x="1511411" y="121553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txBox="1"/>
            <p:nvPr/>
          </p:nvSpPr>
          <p:spPr>
            <a:xfrm>
              <a:off x="1511411" y="121553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外層線路排產</a:t>
              </a:r>
              <a:endParaRPr b="1" sz="1400">
                <a:solidFill>
                  <a:schemeClr val="lt1"/>
                </a:solidFill>
                <a:latin typeface="Microsoft Yahei"/>
                <a:ea typeface="Microsoft Yahei"/>
                <a:cs typeface="Microsoft Yahei"/>
                <a:sym typeface="Microsoft Yahei"/>
              </a:endParaRPr>
            </a:p>
          </p:txBody>
        </p:sp>
        <p:sp>
          <p:nvSpPr>
            <p:cNvPr id="1607" name="Google Shape;1607;p27"/>
            <p:cNvSpPr/>
            <p:nvPr/>
          </p:nvSpPr>
          <p:spPr>
            <a:xfrm>
              <a:off x="3063288" y="121553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txBox="1"/>
            <p:nvPr/>
          </p:nvSpPr>
          <p:spPr>
            <a:xfrm>
              <a:off x="3063288" y="121553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板電排產</a:t>
              </a:r>
              <a:endParaRPr b="1" sz="1400">
                <a:solidFill>
                  <a:schemeClr val="lt1"/>
                </a:solidFill>
                <a:latin typeface="Microsoft Yahei"/>
                <a:ea typeface="Microsoft Yahei"/>
                <a:cs typeface="Microsoft Yahei"/>
                <a:sym typeface="Microsoft Yahei"/>
              </a:endParaRPr>
            </a:p>
          </p:txBody>
        </p:sp>
        <p:sp>
          <p:nvSpPr>
            <p:cNvPr id="1609" name="Google Shape;1609;p27"/>
            <p:cNvSpPr/>
            <p:nvPr/>
          </p:nvSpPr>
          <p:spPr>
            <a:xfrm>
              <a:off x="4594885" y="121553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txBox="1"/>
            <p:nvPr/>
          </p:nvSpPr>
          <p:spPr>
            <a:xfrm>
              <a:off x="4594885" y="121553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阻焊字元排產</a:t>
              </a:r>
              <a:endParaRPr b="1" sz="1400">
                <a:solidFill>
                  <a:schemeClr val="lt1"/>
                </a:solidFill>
                <a:latin typeface="Microsoft Yahei"/>
                <a:ea typeface="Microsoft Yahei"/>
                <a:cs typeface="Microsoft Yahei"/>
                <a:sym typeface="Microsoft Yahei"/>
              </a:endParaRPr>
            </a:p>
          </p:txBody>
        </p:sp>
        <p:sp>
          <p:nvSpPr>
            <p:cNvPr id="1611" name="Google Shape;1611;p27"/>
            <p:cNvSpPr/>
            <p:nvPr/>
          </p:nvSpPr>
          <p:spPr>
            <a:xfrm>
              <a:off x="6126482" y="121553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txBox="1"/>
            <p:nvPr/>
          </p:nvSpPr>
          <p:spPr>
            <a:xfrm>
              <a:off x="6126482" y="121553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OSP排產</a:t>
              </a:r>
              <a:endParaRPr b="1" sz="1400">
                <a:solidFill>
                  <a:schemeClr val="lt1"/>
                </a:solidFill>
                <a:latin typeface="Microsoft Yahei"/>
                <a:ea typeface="Microsoft Yahei"/>
                <a:cs typeface="Microsoft Yahei"/>
                <a:sym typeface="Microsoft Yahei"/>
              </a:endParaRPr>
            </a:p>
          </p:txBody>
        </p:sp>
        <p:sp>
          <p:nvSpPr>
            <p:cNvPr id="1613" name="Google Shape;1613;p27"/>
            <p:cNvSpPr/>
            <p:nvPr/>
          </p:nvSpPr>
          <p:spPr>
            <a:xfrm>
              <a:off x="140021" y="2076460"/>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txBox="1"/>
            <p:nvPr/>
          </p:nvSpPr>
          <p:spPr>
            <a:xfrm>
              <a:off x="140021" y="2076460"/>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沉錫排產</a:t>
              </a:r>
              <a:endParaRPr b="1" sz="1400">
                <a:solidFill>
                  <a:schemeClr val="lt1"/>
                </a:solidFill>
                <a:latin typeface="Microsoft Yahei"/>
                <a:ea typeface="Microsoft Yahei"/>
                <a:cs typeface="Microsoft Yahei"/>
                <a:sym typeface="Microsoft Yahei"/>
              </a:endParaRPr>
            </a:p>
          </p:txBody>
        </p:sp>
        <p:sp>
          <p:nvSpPr>
            <p:cNvPr id="1615" name="Google Shape;1615;p27"/>
            <p:cNvSpPr/>
            <p:nvPr/>
          </p:nvSpPr>
          <p:spPr>
            <a:xfrm>
              <a:off x="1511411" y="207462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txBox="1"/>
            <p:nvPr/>
          </p:nvSpPr>
          <p:spPr>
            <a:xfrm>
              <a:off x="1511411" y="207462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化金排產</a:t>
              </a:r>
              <a:endParaRPr b="1" sz="1400">
                <a:solidFill>
                  <a:schemeClr val="lt1"/>
                </a:solidFill>
                <a:latin typeface="Microsoft Yahei"/>
                <a:ea typeface="Microsoft Yahei"/>
                <a:cs typeface="Microsoft Yahei"/>
                <a:sym typeface="Microsoft Yahei"/>
              </a:endParaRPr>
            </a:p>
          </p:txBody>
        </p:sp>
        <p:sp>
          <p:nvSpPr>
            <p:cNvPr id="1617" name="Google Shape;1617;p27"/>
            <p:cNvSpPr/>
            <p:nvPr/>
          </p:nvSpPr>
          <p:spPr>
            <a:xfrm>
              <a:off x="3063288" y="207462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txBox="1"/>
            <p:nvPr/>
          </p:nvSpPr>
          <p:spPr>
            <a:xfrm>
              <a:off x="3063288" y="207462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成型排產</a:t>
              </a:r>
              <a:endParaRPr b="1" sz="1400">
                <a:solidFill>
                  <a:schemeClr val="lt1"/>
                </a:solidFill>
                <a:latin typeface="Microsoft Yahei"/>
                <a:ea typeface="Microsoft Yahei"/>
                <a:cs typeface="Microsoft Yahei"/>
                <a:sym typeface="Microsoft Yahei"/>
              </a:endParaRPr>
            </a:p>
          </p:txBody>
        </p:sp>
        <p:sp>
          <p:nvSpPr>
            <p:cNvPr id="1619" name="Google Shape;1619;p27"/>
            <p:cNvSpPr/>
            <p:nvPr/>
          </p:nvSpPr>
          <p:spPr>
            <a:xfrm>
              <a:off x="4594885" y="207462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txBox="1"/>
            <p:nvPr/>
          </p:nvSpPr>
          <p:spPr>
            <a:xfrm>
              <a:off x="4594885" y="207462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電測排產</a:t>
              </a:r>
              <a:endParaRPr b="1" sz="1400">
                <a:solidFill>
                  <a:schemeClr val="lt1"/>
                </a:solidFill>
                <a:latin typeface="Microsoft Yahei"/>
                <a:ea typeface="Microsoft Yahei"/>
                <a:cs typeface="Microsoft Yahei"/>
                <a:sym typeface="Microsoft Yahei"/>
              </a:endParaRPr>
            </a:p>
          </p:txBody>
        </p:sp>
        <p:sp>
          <p:nvSpPr>
            <p:cNvPr id="1621" name="Google Shape;1621;p27"/>
            <p:cNvSpPr/>
            <p:nvPr/>
          </p:nvSpPr>
          <p:spPr>
            <a:xfrm>
              <a:off x="6126482" y="2074624"/>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txBox="1"/>
            <p:nvPr/>
          </p:nvSpPr>
          <p:spPr>
            <a:xfrm>
              <a:off x="6126482" y="2074624"/>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字元排產</a:t>
              </a:r>
              <a:endParaRPr b="1" sz="1400">
                <a:solidFill>
                  <a:schemeClr val="lt1"/>
                </a:solidFill>
                <a:latin typeface="Microsoft Yahei"/>
                <a:ea typeface="Microsoft Yahei"/>
                <a:cs typeface="Microsoft Yahei"/>
                <a:sym typeface="Microsoft Yahei"/>
              </a:endParaRPr>
            </a:p>
          </p:txBody>
        </p:sp>
        <p:sp>
          <p:nvSpPr>
            <p:cNvPr id="1623" name="Google Shape;1623;p27"/>
            <p:cNvSpPr/>
            <p:nvPr/>
          </p:nvSpPr>
          <p:spPr>
            <a:xfrm>
              <a:off x="2318904" y="2871410"/>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txBox="1"/>
            <p:nvPr/>
          </p:nvSpPr>
          <p:spPr>
            <a:xfrm>
              <a:off x="2318904" y="2871410"/>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FQC排產</a:t>
              </a:r>
              <a:endParaRPr b="1" sz="1400">
                <a:solidFill>
                  <a:schemeClr val="lt1"/>
                </a:solidFill>
                <a:latin typeface="Microsoft Yahei"/>
                <a:ea typeface="Microsoft Yahei"/>
                <a:cs typeface="Microsoft Yahei"/>
                <a:sym typeface="Microsoft Yahei"/>
              </a:endParaRPr>
            </a:p>
          </p:txBody>
        </p:sp>
        <p:sp>
          <p:nvSpPr>
            <p:cNvPr id="1625" name="Google Shape;1625;p27"/>
            <p:cNvSpPr/>
            <p:nvPr/>
          </p:nvSpPr>
          <p:spPr>
            <a:xfrm>
              <a:off x="3829087" y="2871410"/>
              <a:ext cx="965094" cy="579056"/>
            </a:xfrm>
            <a:prstGeom prst="rect">
              <a:avLst/>
            </a:prstGeom>
            <a:solidFill>
              <a:srgbClr val="005F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7"/>
            <p:cNvSpPr txBox="1"/>
            <p:nvPr/>
          </p:nvSpPr>
          <p:spPr>
            <a:xfrm>
              <a:off x="3829087" y="2871410"/>
              <a:ext cx="965094" cy="579056"/>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1400"/>
                <a:buFont typeface="Microsoft Yahei"/>
                <a:buNone/>
              </a:pPr>
              <a:r>
                <a:rPr b="1" i="0" lang="en-US" sz="1400" u="none">
                  <a:solidFill>
                    <a:schemeClr val="lt1"/>
                  </a:solidFill>
                  <a:latin typeface="Microsoft Yahei"/>
                  <a:ea typeface="Microsoft Yahei"/>
                  <a:cs typeface="Microsoft Yahei"/>
                  <a:sym typeface="Microsoft Yahei"/>
                </a:rPr>
                <a:t>包裝排產</a:t>
              </a:r>
              <a:endParaRPr b="1" sz="1400">
                <a:solidFill>
                  <a:schemeClr val="lt1"/>
                </a:solidFill>
                <a:latin typeface="Microsoft Yahei"/>
                <a:ea typeface="Microsoft Yahei"/>
                <a:cs typeface="Microsoft Yahei"/>
                <a:sym typeface="Microsoft Yahei"/>
              </a:endParaRPr>
            </a:p>
          </p:txBody>
        </p:sp>
      </p:grpSp>
      <p:sp>
        <p:nvSpPr>
          <p:cNvPr id="1627" name="Google Shape;1627;p27"/>
          <p:cNvSpPr/>
          <p:nvPr/>
        </p:nvSpPr>
        <p:spPr>
          <a:xfrm>
            <a:off x="4224714" y="1917577"/>
            <a:ext cx="4462297" cy="1015089"/>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l">
              <a:lnSpc>
                <a:spcPct val="110000"/>
              </a:lnSpc>
              <a:spcBef>
                <a:spcPts val="0"/>
              </a:spcBef>
              <a:spcAft>
                <a:spcPts val="0"/>
              </a:spcAft>
              <a:buClr>
                <a:srgbClr val="000000"/>
              </a:buClr>
              <a:buSzPts val="1799"/>
              <a:buFont typeface="Noto Sans Symbols"/>
              <a:buNone/>
            </a:pPr>
            <a:r>
              <a:rPr b="1" i="0" lang="en-US" sz="1799" u="none" cap="none" strike="noStrike">
                <a:solidFill>
                  <a:srgbClr val="000000"/>
                </a:solidFill>
                <a:latin typeface="Arial"/>
                <a:ea typeface="Arial"/>
                <a:cs typeface="Arial"/>
                <a:sym typeface="Arial"/>
              </a:rPr>
              <a:t>通用派工規則</a:t>
            </a:r>
            <a:endParaRPr b="1" i="0" sz="1799"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199"/>
              <a:buFont typeface="Noto Sans Symbols"/>
              <a:buNone/>
            </a:pPr>
            <a:r>
              <a:rPr b="0" i="0" lang="en-US" sz="1199" u="none" cap="none" strike="noStrike">
                <a:solidFill>
                  <a:srgbClr val="000000"/>
                </a:solidFill>
                <a:latin typeface="Arial"/>
                <a:ea typeface="Arial"/>
                <a:cs typeface="Arial"/>
                <a:sym typeface="Arial"/>
              </a:rPr>
              <a:t>產品設備匹配度,驗證設備的狀態,計畫優先順序情況（結合動態CR週期），訂單的交期,產品轉型時間,設備保養計畫,物料齊套等</a:t>
            </a:r>
            <a:endParaRPr b="0" i="0" sz="2799" u="none" cap="none" strike="noStrike">
              <a:solidFill>
                <a:srgbClr val="000000"/>
              </a:solidFill>
              <a:latin typeface="Arial"/>
              <a:ea typeface="Arial"/>
              <a:cs typeface="Arial"/>
              <a:sym typeface="Arial"/>
            </a:endParaRPr>
          </a:p>
        </p:txBody>
      </p:sp>
      <p:sp>
        <p:nvSpPr>
          <p:cNvPr id="1628" name="Google Shape;1628;p27"/>
          <p:cNvSpPr/>
          <p:nvPr/>
        </p:nvSpPr>
        <p:spPr>
          <a:xfrm>
            <a:off x="8830955" y="1917577"/>
            <a:ext cx="2878901" cy="1015089"/>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l">
              <a:lnSpc>
                <a:spcPct val="110000"/>
              </a:lnSpc>
              <a:spcBef>
                <a:spcPts val="0"/>
              </a:spcBef>
              <a:spcAft>
                <a:spcPts val="0"/>
              </a:spcAft>
              <a:buClr>
                <a:srgbClr val="000000"/>
              </a:buClr>
              <a:buSzPts val="1599"/>
              <a:buFont typeface="Noto Sans Symbols"/>
              <a:buNone/>
            </a:pPr>
            <a:r>
              <a:rPr b="1" i="0" lang="en-US" sz="1599" u="none" cap="none" strike="noStrike">
                <a:solidFill>
                  <a:srgbClr val="000000"/>
                </a:solidFill>
                <a:latin typeface="Arial"/>
                <a:ea typeface="Arial"/>
                <a:cs typeface="Arial"/>
                <a:sym typeface="Arial"/>
              </a:rPr>
              <a:t>各工序派工規則</a:t>
            </a:r>
            <a:endParaRPr b="1" i="0" sz="1599"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根據每個工序自行設定，比如鑽機與產品關係，鑽嘴型號，鑽嘴數量</a:t>
            </a:r>
            <a:endParaRPr b="0" i="0" sz="1599" u="none" cap="none" strike="noStrike">
              <a:solidFill>
                <a:srgbClr val="000000"/>
              </a:solidFill>
              <a:latin typeface="Arial"/>
              <a:ea typeface="Arial"/>
              <a:cs typeface="Arial"/>
              <a:sym typeface="Arial"/>
            </a:endParaRPr>
          </a:p>
        </p:txBody>
      </p:sp>
      <p:sp>
        <p:nvSpPr>
          <p:cNvPr id="1629" name="Google Shape;1629;p27"/>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630" name="Google Shape;1630;p27"/>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631" name="Google Shape;1631;p27"/>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632" name="Google Shape;1632;p27"/>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633" name="Google Shape;1633;p27"/>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634" name="Google Shape;1634;p27"/>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635" name="Google Shape;1635;p27"/>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636" name="Google Shape;1636;p27"/>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8"/>
          <p:cNvSpPr txBox="1"/>
          <p:nvPr/>
        </p:nvSpPr>
        <p:spPr>
          <a:xfrm>
            <a:off x="3993786" y="2682312"/>
            <a:ext cx="8131636" cy="3983849"/>
          </a:xfrm>
          <a:prstGeom prst="rect">
            <a:avLst/>
          </a:prstGeom>
          <a:solidFill>
            <a:srgbClr val="E6EAED"/>
          </a:solidFill>
          <a:ln>
            <a:noFill/>
          </a:ln>
        </p:spPr>
        <p:txBody>
          <a:bodyPr anchorCtr="0" anchor="t" bIns="45700" lIns="91425" spcFirstLastPara="1" rIns="91425" wrap="square" tIns="45700">
            <a:noAutofit/>
          </a:bodyPr>
          <a:lstStyle/>
          <a:p>
            <a:pPr indent="0" lvl="1" marL="174343" marR="0" rtl="0" algn="l">
              <a:lnSpc>
                <a:spcPct val="100000"/>
              </a:lnSpc>
              <a:spcBef>
                <a:spcPts val="0"/>
              </a:spcBef>
              <a:spcAft>
                <a:spcPts val="0"/>
              </a:spcAft>
              <a:buClr>
                <a:srgbClr val="666666"/>
              </a:buClr>
              <a:buSzPts val="1199"/>
              <a:buFont typeface="Arial"/>
              <a:buNone/>
            </a:pPr>
            <a:r>
              <a:t/>
            </a:r>
            <a:endParaRPr b="0" i="0" sz="1199" u="none" cap="none" strike="noStrike">
              <a:solidFill>
                <a:srgbClr val="404040"/>
              </a:solidFill>
              <a:latin typeface="Arial"/>
              <a:ea typeface="Arial"/>
              <a:cs typeface="Arial"/>
              <a:sym typeface="Arial"/>
            </a:endParaRPr>
          </a:p>
          <a:p>
            <a:pPr indent="-183852" lvl="1" marL="358196" marR="0" rtl="0" algn="l">
              <a:lnSpc>
                <a:spcPct val="100000"/>
              </a:lnSpc>
              <a:spcBef>
                <a:spcPts val="240"/>
              </a:spcBef>
              <a:spcAft>
                <a:spcPts val="0"/>
              </a:spcAft>
              <a:buClr>
                <a:srgbClr val="666666"/>
              </a:buClr>
              <a:buSzPts val="1199"/>
              <a:buFont typeface="Arial"/>
              <a:buNone/>
            </a:pPr>
            <a:r>
              <a:rPr b="0" i="0" lang="en-US" sz="1199" u="none" cap="none" strike="noStrike">
                <a:solidFill>
                  <a:srgbClr val="404040"/>
                </a:solidFill>
                <a:latin typeface="Arial"/>
                <a:ea typeface="Arial"/>
                <a:cs typeface="Arial"/>
                <a:sym typeface="Arial"/>
              </a:rPr>
              <a:t> 	</a:t>
            </a:r>
            <a:endParaRPr/>
          </a:p>
        </p:txBody>
      </p:sp>
      <p:sp>
        <p:nvSpPr>
          <p:cNvPr id="1642" name="Google Shape;1642;p28"/>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643" name="Google Shape;1643;p28"/>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基本功能：</a:t>
            </a:r>
            <a:endParaRPr b="1"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PCB的全流程追溯</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從工單批次（批次），開料（內層Panel），壓合（外層Panel），到阻焊文字（Set/PCS條碼），到包裝（真空包裝袋和箱標籤），實現PCB生產、工藝、品質的追溯</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MI下載（切線）</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設備掃描Panel/Set條碼下載對應產品設備MI參數（EAP需要和設備交互確認） </a:t>
            </a:r>
            <a:endParaRPr b="0" i="0" sz="1599" u="none" cap="none" strike="noStrike">
              <a:solidFill>
                <a:srgbClr val="FFFFFF"/>
              </a:solidFill>
              <a:latin typeface="Arial"/>
              <a:ea typeface="Arial"/>
              <a:cs typeface="Arial"/>
              <a:sym typeface="Arial"/>
            </a:endParaRPr>
          </a:p>
        </p:txBody>
      </p:sp>
      <p:sp>
        <p:nvSpPr>
          <p:cNvPr id="1644" name="Google Shape;1644;p28"/>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645" name="Google Shape;1645;p28"/>
          <p:cNvSpPr/>
          <p:nvPr/>
        </p:nvSpPr>
        <p:spPr>
          <a:xfrm>
            <a:off x="1646383" y="1208050"/>
            <a:ext cx="1097352" cy="518351"/>
          </a:xfrm>
          <a:prstGeom prst="chevron">
            <a:avLst>
              <a:gd fmla="val 21792"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條碼追溯</a:t>
            </a:r>
            <a:endParaRPr b="1" i="0" sz="1399" u="none" cap="none" strike="noStrike">
              <a:solidFill>
                <a:srgbClr val="FFFFFF"/>
              </a:solidFill>
              <a:latin typeface="Arial"/>
              <a:ea typeface="Arial"/>
              <a:cs typeface="Arial"/>
              <a:sym typeface="Arial"/>
            </a:endParaRPr>
          </a:p>
        </p:txBody>
      </p:sp>
      <p:sp>
        <p:nvSpPr>
          <p:cNvPr id="1646" name="Google Shape;1646;p28"/>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647" name="Google Shape;1647;p28"/>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648" name="Google Shape;1648;p28"/>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649" name="Google Shape;1649;p28"/>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650" name="Google Shape;1650;p28"/>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651" name="Google Shape;1651;p28"/>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652" name="Google Shape;1652;p28"/>
          <p:cNvSpPr/>
          <p:nvPr/>
        </p:nvSpPr>
        <p:spPr>
          <a:xfrm>
            <a:off x="4628283" y="3178701"/>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流程卡</a:t>
            </a:r>
            <a:endParaRPr/>
          </a:p>
        </p:txBody>
      </p:sp>
      <p:sp>
        <p:nvSpPr>
          <p:cNvPr id="1653" name="Google Shape;1653;p28"/>
          <p:cNvSpPr/>
          <p:nvPr/>
        </p:nvSpPr>
        <p:spPr>
          <a:xfrm>
            <a:off x="4626107" y="3922767"/>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託盤條碼</a:t>
            </a:r>
            <a:endParaRPr/>
          </a:p>
        </p:txBody>
      </p:sp>
      <p:sp>
        <p:nvSpPr>
          <p:cNvPr id="1654" name="Google Shape;1654;p28"/>
          <p:cNvSpPr/>
          <p:nvPr/>
        </p:nvSpPr>
        <p:spPr>
          <a:xfrm>
            <a:off x="6501043" y="3178701"/>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Panel條碼</a:t>
            </a:r>
            <a:endParaRPr/>
          </a:p>
        </p:txBody>
      </p:sp>
      <p:sp>
        <p:nvSpPr>
          <p:cNvPr id="1655" name="Google Shape;1655;p28"/>
          <p:cNvSpPr/>
          <p:nvPr/>
        </p:nvSpPr>
        <p:spPr>
          <a:xfrm>
            <a:off x="6501043" y="3854334"/>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Panel條碼</a:t>
            </a:r>
            <a:endParaRPr/>
          </a:p>
        </p:txBody>
      </p:sp>
      <p:sp>
        <p:nvSpPr>
          <p:cNvPr id="1656" name="Google Shape;1656;p28"/>
          <p:cNvSpPr/>
          <p:nvPr/>
        </p:nvSpPr>
        <p:spPr>
          <a:xfrm>
            <a:off x="6501043" y="4517255"/>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Panel條碼</a:t>
            </a:r>
            <a:endParaRPr/>
          </a:p>
        </p:txBody>
      </p:sp>
      <p:sp>
        <p:nvSpPr>
          <p:cNvPr id="1657" name="Google Shape;1657;p28"/>
          <p:cNvSpPr/>
          <p:nvPr/>
        </p:nvSpPr>
        <p:spPr>
          <a:xfrm>
            <a:off x="8096382" y="3178701"/>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Sub-Panel</a:t>
            </a:r>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條碼</a:t>
            </a:r>
            <a:endParaRPr/>
          </a:p>
        </p:txBody>
      </p:sp>
      <p:sp>
        <p:nvSpPr>
          <p:cNvPr id="1658" name="Google Shape;1658;p28"/>
          <p:cNvSpPr/>
          <p:nvPr/>
        </p:nvSpPr>
        <p:spPr>
          <a:xfrm>
            <a:off x="8096382" y="3854334"/>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Sub-Panel條碼</a:t>
            </a:r>
            <a:endParaRPr/>
          </a:p>
        </p:txBody>
      </p:sp>
      <p:sp>
        <p:nvSpPr>
          <p:cNvPr id="1659" name="Google Shape;1659;p28"/>
          <p:cNvSpPr/>
          <p:nvPr/>
        </p:nvSpPr>
        <p:spPr>
          <a:xfrm>
            <a:off x="9691722" y="3178700"/>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PCS條碼</a:t>
            </a:r>
            <a:endParaRPr/>
          </a:p>
        </p:txBody>
      </p:sp>
      <p:sp>
        <p:nvSpPr>
          <p:cNvPr id="1660" name="Google Shape;1660;p28"/>
          <p:cNvSpPr/>
          <p:nvPr/>
        </p:nvSpPr>
        <p:spPr>
          <a:xfrm>
            <a:off x="9690422" y="3846206"/>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PCS條碼</a:t>
            </a:r>
            <a:endParaRPr/>
          </a:p>
        </p:txBody>
      </p:sp>
      <p:cxnSp>
        <p:nvCxnSpPr>
          <p:cNvPr id="1661" name="Google Shape;1661;p28"/>
          <p:cNvCxnSpPr>
            <a:stCxn id="1652" idx="3"/>
            <a:endCxn id="1654" idx="1"/>
          </p:cNvCxnSpPr>
          <p:nvPr/>
        </p:nvCxnSpPr>
        <p:spPr>
          <a:xfrm>
            <a:off x="5970864" y="3459271"/>
            <a:ext cx="530100" cy="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2" name="Google Shape;1662;p28"/>
          <p:cNvCxnSpPr/>
          <p:nvPr/>
        </p:nvCxnSpPr>
        <p:spPr>
          <a:xfrm>
            <a:off x="5968690" y="3459271"/>
            <a:ext cx="532356" cy="667505"/>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3" name="Google Shape;1663;p28"/>
          <p:cNvCxnSpPr/>
          <p:nvPr/>
        </p:nvCxnSpPr>
        <p:spPr>
          <a:xfrm>
            <a:off x="5967598" y="3483076"/>
            <a:ext cx="533445" cy="1241226"/>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4" name="Google Shape;1664;p28"/>
          <p:cNvCxnSpPr/>
          <p:nvPr/>
        </p:nvCxnSpPr>
        <p:spPr>
          <a:xfrm flipH="1" rot="10800000">
            <a:off x="7843624" y="3459268"/>
            <a:ext cx="252759" cy="23808"/>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5" name="Google Shape;1665;p28"/>
          <p:cNvCxnSpPr>
            <a:endCxn id="1658" idx="1"/>
          </p:cNvCxnSpPr>
          <p:nvPr/>
        </p:nvCxnSpPr>
        <p:spPr>
          <a:xfrm>
            <a:off x="7840482" y="3483004"/>
            <a:ext cx="255900" cy="65190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6" name="Google Shape;1666;p28"/>
          <p:cNvCxnSpPr>
            <a:stCxn id="1657" idx="3"/>
            <a:endCxn id="1659" idx="1"/>
          </p:cNvCxnSpPr>
          <p:nvPr/>
        </p:nvCxnSpPr>
        <p:spPr>
          <a:xfrm>
            <a:off x="9438963" y="3459271"/>
            <a:ext cx="252900" cy="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67" name="Google Shape;1667;p28"/>
          <p:cNvCxnSpPr>
            <a:endCxn id="1660" idx="1"/>
          </p:cNvCxnSpPr>
          <p:nvPr/>
        </p:nvCxnSpPr>
        <p:spPr>
          <a:xfrm>
            <a:off x="9439022" y="3482976"/>
            <a:ext cx="251400" cy="643800"/>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1668" name="Google Shape;1668;p28"/>
          <p:cNvSpPr/>
          <p:nvPr/>
        </p:nvSpPr>
        <p:spPr>
          <a:xfrm>
            <a:off x="8035445" y="4680191"/>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Microsoft Yahei"/>
              <a:buNone/>
            </a:pPr>
            <a:r>
              <a:rPr b="1" i="0" lang="en-US" sz="1399" u="none" cap="none" strike="noStrike">
                <a:solidFill>
                  <a:srgbClr val="000000"/>
                </a:solidFill>
                <a:latin typeface="Microsoft Yahei"/>
                <a:ea typeface="Microsoft Yahei"/>
                <a:cs typeface="Microsoft Yahei"/>
                <a:sym typeface="Microsoft Yahei"/>
              </a:rPr>
              <a:t>Sub-Panel</a:t>
            </a:r>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條碼</a:t>
            </a:r>
            <a:endParaRPr/>
          </a:p>
        </p:txBody>
      </p:sp>
      <p:sp>
        <p:nvSpPr>
          <p:cNvPr id="1669" name="Google Shape;1669;p28"/>
          <p:cNvSpPr/>
          <p:nvPr/>
        </p:nvSpPr>
        <p:spPr>
          <a:xfrm>
            <a:off x="8058368" y="5435870"/>
            <a:ext cx="1342581" cy="4663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Microsoft Yahei"/>
              <a:buNone/>
            </a:pPr>
            <a:r>
              <a:rPr b="1" i="0" lang="en-US" sz="1399" u="none" cap="none" strike="noStrike">
                <a:solidFill>
                  <a:srgbClr val="000000"/>
                </a:solidFill>
                <a:latin typeface="Microsoft Yahei"/>
                <a:ea typeface="Microsoft Yahei"/>
                <a:cs typeface="Microsoft Yahei"/>
                <a:sym typeface="Microsoft Yahei"/>
              </a:rPr>
              <a:t>Sub-Panel</a:t>
            </a:r>
            <a:br>
              <a:rPr b="1" i="0" lang="en-US" sz="1399" u="none" cap="none" strike="noStrike">
                <a:solidFill>
                  <a:srgbClr val="000000"/>
                </a:solidFill>
                <a:latin typeface="Microsoft Yahei"/>
                <a:ea typeface="Microsoft Yahei"/>
                <a:cs typeface="Microsoft Yahei"/>
                <a:sym typeface="Microsoft Yahei"/>
              </a:rPr>
            </a:br>
            <a:r>
              <a:rPr b="1" i="0" lang="en-US" sz="1399" u="none" cap="none" strike="noStrike">
                <a:solidFill>
                  <a:srgbClr val="000000"/>
                </a:solidFill>
                <a:latin typeface="Microsoft Yahei"/>
                <a:ea typeface="Microsoft Yahei"/>
                <a:cs typeface="Microsoft Yahei"/>
                <a:sym typeface="Microsoft Yahei"/>
              </a:rPr>
              <a:t>條碼</a:t>
            </a:r>
            <a:endParaRPr/>
          </a:p>
        </p:txBody>
      </p:sp>
      <p:sp>
        <p:nvSpPr>
          <p:cNvPr id="1670" name="Google Shape;1670;p28"/>
          <p:cNvSpPr/>
          <p:nvPr/>
        </p:nvSpPr>
        <p:spPr>
          <a:xfrm>
            <a:off x="10007413" y="5038453"/>
            <a:ext cx="1342581" cy="561140"/>
          </a:xfrm>
          <a:prstGeom prst="rect">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包裝箱</a:t>
            </a:r>
            <a:endParaRPr b="1" i="0" sz="1399" u="none" cap="none" strike="noStrike">
              <a:solidFill>
                <a:srgbClr val="000000"/>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條碼</a:t>
            </a:r>
            <a:endParaRPr/>
          </a:p>
        </p:txBody>
      </p:sp>
      <p:cxnSp>
        <p:nvCxnSpPr>
          <p:cNvPr id="1671" name="Google Shape;1671;p28"/>
          <p:cNvCxnSpPr>
            <a:endCxn id="1668" idx="1"/>
          </p:cNvCxnSpPr>
          <p:nvPr/>
        </p:nvCxnSpPr>
        <p:spPr>
          <a:xfrm>
            <a:off x="7838945" y="4126761"/>
            <a:ext cx="196500" cy="83400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1672" name="Google Shape;1672;p28"/>
          <p:cNvCxnSpPr>
            <a:endCxn id="1669" idx="1"/>
          </p:cNvCxnSpPr>
          <p:nvPr/>
        </p:nvCxnSpPr>
        <p:spPr>
          <a:xfrm>
            <a:off x="7839068" y="4126740"/>
            <a:ext cx="219300" cy="1542300"/>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1673" name="Google Shape;1673;p28"/>
          <p:cNvSpPr/>
          <p:nvPr/>
        </p:nvSpPr>
        <p:spPr>
          <a:xfrm>
            <a:off x="9396382" y="4921609"/>
            <a:ext cx="530181" cy="794831"/>
          </a:xfrm>
          <a:prstGeom prst="rightArrow">
            <a:avLst>
              <a:gd fmla="val 50000" name="adj1"/>
              <a:gd fmla="val 50000" name="adj2"/>
            </a:avLst>
          </a:prstGeom>
          <a:solidFill>
            <a:schemeClr val="accent2"/>
          </a:solidFill>
          <a:ln>
            <a:noFill/>
          </a:ln>
        </p:spPr>
        <p:txBody>
          <a:bodyPr anchorCtr="0" anchor="ctr" bIns="71925" lIns="143850" spcFirstLastPara="1" rIns="143850" wrap="square" tIns="71925">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包裝</a:t>
            </a:r>
            <a:endParaRPr/>
          </a:p>
        </p:txBody>
      </p:sp>
      <p:cxnSp>
        <p:nvCxnSpPr>
          <p:cNvPr id="1674" name="Google Shape;1674;p28"/>
          <p:cNvCxnSpPr>
            <a:endCxn id="1653" idx="0"/>
          </p:cNvCxnSpPr>
          <p:nvPr/>
        </p:nvCxnSpPr>
        <p:spPr>
          <a:xfrm>
            <a:off x="5277298" y="3739767"/>
            <a:ext cx="20100" cy="183000"/>
          </a:xfrm>
          <a:prstGeom prst="straightConnector1">
            <a:avLst/>
          </a:prstGeom>
          <a:solidFill>
            <a:schemeClr val="dk2"/>
          </a:solidFill>
          <a:ln cap="flat" cmpd="sng" w="9525">
            <a:solidFill>
              <a:schemeClr val="dk1"/>
            </a:solidFill>
            <a:prstDash val="solid"/>
            <a:round/>
            <a:headEnd len="sm" w="sm" type="none"/>
            <a:tailEnd len="med" w="med" type="triangle"/>
          </a:ln>
        </p:spPr>
      </p:cxnSp>
      <p:pic>
        <p:nvPicPr>
          <p:cNvPr id="1675" name="Google Shape;1675;p28"/>
          <p:cNvPicPr preferRelativeResize="0"/>
          <p:nvPr/>
        </p:nvPicPr>
        <p:blipFill rotWithShape="1">
          <a:blip r:embed="rId3">
            <a:alphaModFix/>
          </a:blip>
          <a:srcRect b="0" l="0" r="0" t="0"/>
          <a:stretch/>
        </p:blipFill>
        <p:spPr>
          <a:xfrm>
            <a:off x="4588254" y="4584798"/>
            <a:ext cx="1382610" cy="965743"/>
          </a:xfrm>
          <a:prstGeom prst="rect">
            <a:avLst/>
          </a:prstGeom>
          <a:noFill/>
          <a:ln>
            <a:noFill/>
          </a:ln>
        </p:spPr>
      </p:pic>
      <p:sp>
        <p:nvSpPr>
          <p:cNvPr id="1676" name="Google Shape;1676;p28"/>
          <p:cNvSpPr/>
          <p:nvPr/>
        </p:nvSpPr>
        <p:spPr>
          <a:xfrm>
            <a:off x="8709012" y="1930201"/>
            <a:ext cx="3416411" cy="634308"/>
          </a:xfrm>
          <a:prstGeom prst="roundRect">
            <a:avLst>
              <a:gd fmla="val 16667" name="adj"/>
            </a:avLst>
          </a:prstGeom>
          <a:noFill/>
          <a:ln cap="flat" cmpd="sng" w="25400">
            <a:solidFill>
              <a:srgbClr val="D7E0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(2) Lot 批次號：XX位</a:t>
            </a:r>
            <a:endParaRPr/>
          </a:p>
          <a:p>
            <a:pPr indent="0" lvl="0" marL="0" marR="0" rtl="0" algn="l">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X位元產品編號+X位內部版本+X位序號</a:t>
            </a:r>
            <a:endParaRPr b="0" i="0" sz="1199" u="none" cap="none" strike="noStrike">
              <a:solidFill>
                <a:srgbClr val="000000"/>
              </a:solidFill>
              <a:latin typeface="Arial"/>
              <a:ea typeface="Arial"/>
              <a:cs typeface="Arial"/>
              <a:sym typeface="Arial"/>
            </a:endParaRPr>
          </a:p>
        </p:txBody>
      </p:sp>
      <p:pic>
        <p:nvPicPr>
          <p:cNvPr id="1677" name="Google Shape;1677;p28"/>
          <p:cNvPicPr preferRelativeResize="0"/>
          <p:nvPr/>
        </p:nvPicPr>
        <p:blipFill rotWithShape="1">
          <a:blip r:embed="rId4">
            <a:alphaModFix/>
          </a:blip>
          <a:srcRect b="0" l="0" r="0" t="0"/>
          <a:stretch/>
        </p:blipFill>
        <p:spPr>
          <a:xfrm>
            <a:off x="4066045" y="1846998"/>
            <a:ext cx="799752" cy="738819"/>
          </a:xfrm>
          <a:prstGeom prst="rect">
            <a:avLst/>
          </a:prstGeom>
          <a:noFill/>
          <a:ln>
            <a:noFill/>
          </a:ln>
        </p:spPr>
      </p:pic>
      <p:pic>
        <p:nvPicPr>
          <p:cNvPr id="1678" name="Google Shape;1678;p28"/>
          <p:cNvPicPr preferRelativeResize="0"/>
          <p:nvPr/>
        </p:nvPicPr>
        <p:blipFill rotWithShape="1">
          <a:blip r:embed="rId5">
            <a:alphaModFix/>
          </a:blip>
          <a:srcRect b="0" l="0" r="0" t="0"/>
          <a:stretch/>
        </p:blipFill>
        <p:spPr>
          <a:xfrm>
            <a:off x="10341858" y="1961726"/>
            <a:ext cx="1655889" cy="315714"/>
          </a:xfrm>
          <a:prstGeom prst="rect">
            <a:avLst/>
          </a:prstGeom>
          <a:noFill/>
          <a:ln>
            <a:noFill/>
          </a:ln>
        </p:spPr>
      </p:pic>
      <p:sp>
        <p:nvSpPr>
          <p:cNvPr id="1679" name="Google Shape;1679;p28"/>
          <p:cNvSpPr/>
          <p:nvPr/>
        </p:nvSpPr>
        <p:spPr>
          <a:xfrm>
            <a:off x="5741856" y="1925514"/>
            <a:ext cx="2873182" cy="638996"/>
          </a:xfrm>
          <a:prstGeom prst="roundRect">
            <a:avLst>
              <a:gd fmla="val 16667" name="adj"/>
            </a:avLst>
          </a:prstGeom>
          <a:noFill/>
          <a:ln cap="flat" cmpd="sng" w="25400">
            <a:solidFill>
              <a:srgbClr val="D7E0E6"/>
            </a:solidFill>
            <a:prstDash val="solid"/>
            <a:round/>
            <a:headEnd len="sm" w="sm" type="none"/>
            <a:tailEnd len="sm" w="sm" type="none"/>
          </a:ln>
        </p:spPr>
        <p:txBody>
          <a:bodyPr anchorCtr="0" anchor="ctr" bIns="45700" lIns="91425" spcFirstLastPara="1" rIns="91425" wrap="square" tIns="45700">
            <a:noAutofit/>
          </a:bodyPr>
          <a:lstStyle/>
          <a:p>
            <a:pPr indent="-228486" lvl="0" marL="228486" marR="0" rtl="0" algn="l">
              <a:lnSpc>
                <a:spcPct val="100000"/>
              </a:lnSpc>
              <a:spcBef>
                <a:spcPts val="0"/>
              </a:spcBef>
              <a:spcAft>
                <a:spcPts val="0"/>
              </a:spcAft>
              <a:buClr>
                <a:srgbClr val="000000"/>
              </a:buClr>
              <a:buSzPts val="1199"/>
              <a:buFont typeface="Arial"/>
              <a:buAutoNum type="arabicParenBoth"/>
            </a:pPr>
            <a:r>
              <a:rPr b="0" i="0" lang="en-US" sz="1199" u="none" cap="none" strike="noStrike">
                <a:solidFill>
                  <a:srgbClr val="000000"/>
                </a:solidFill>
                <a:latin typeface="Arial"/>
                <a:ea typeface="Arial"/>
                <a:cs typeface="Arial"/>
                <a:sym typeface="Arial"/>
              </a:rPr>
              <a:t>Panel 二維碼：機械鑽孔/鐳射打碼</a:t>
            </a:r>
            <a:endParaRPr b="0" i="0" sz="1199" u="none" cap="none" strike="noStrike">
              <a:solidFill>
                <a:srgbClr val="000000"/>
              </a:solidFill>
              <a:latin typeface="Arial"/>
              <a:ea typeface="Arial"/>
              <a:cs typeface="Arial"/>
              <a:sym typeface="Arial"/>
            </a:endParaRPr>
          </a:p>
          <a:p>
            <a:pPr indent="-228486" lvl="0" marL="228486" marR="0" rtl="0" algn="l">
              <a:lnSpc>
                <a:spcPct val="100000"/>
              </a:lnSpc>
              <a:spcBef>
                <a:spcPts val="0"/>
              </a:spcBef>
              <a:spcAft>
                <a:spcPts val="0"/>
              </a:spcAft>
              <a:buClr>
                <a:srgbClr val="000000"/>
              </a:buClr>
              <a:buSzPts val="1199"/>
              <a:buFont typeface="Arial"/>
              <a:buAutoNum type="arabicParenBoth"/>
            </a:pPr>
            <a:r>
              <a:rPr b="0" i="0" lang="en-US" sz="1199" u="none" cap="none" strike="noStrike">
                <a:solidFill>
                  <a:srgbClr val="000000"/>
                </a:solidFill>
                <a:latin typeface="Arial"/>
                <a:ea typeface="Arial"/>
                <a:cs typeface="Arial"/>
                <a:sym typeface="Arial"/>
              </a:rPr>
              <a:t>2D-Code 板號：批次條碼+板號+層號</a:t>
            </a:r>
            <a:endParaRPr b="0" i="0" sz="1199" u="none" cap="none" strike="noStrike">
              <a:solidFill>
                <a:srgbClr val="000000"/>
              </a:solidFill>
              <a:latin typeface="Arial"/>
              <a:ea typeface="Arial"/>
              <a:cs typeface="Arial"/>
              <a:sym typeface="Arial"/>
            </a:endParaRPr>
          </a:p>
        </p:txBody>
      </p:sp>
      <p:sp>
        <p:nvSpPr>
          <p:cNvPr id="1680" name="Google Shape;1680;p28"/>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681" name="Google Shape;1681;p28"/>
          <p:cNvPicPr preferRelativeResize="0"/>
          <p:nvPr/>
        </p:nvPicPr>
        <p:blipFill rotWithShape="1">
          <a:blip r:embed="rId6">
            <a:alphaModFix/>
          </a:blip>
          <a:srcRect b="0" l="0" r="0" t="0"/>
          <a:stretch/>
        </p:blipFill>
        <p:spPr>
          <a:xfrm>
            <a:off x="4954142" y="1865955"/>
            <a:ext cx="730434" cy="7154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29"/>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687" name="Google Shape;1687;p29"/>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基本功能：</a:t>
            </a:r>
            <a:endParaRPr b="1"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按工序設定派工計畫的規則（程式，料號，先進先出，動態CR，等多種條件），MES系統定時動態計算，同時支援人工修改調整派工順序</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PCB 開工觸發派工</a:t>
            </a:r>
            <a:endParaRPr b="0" i="0" sz="1599" u="none" cap="none" strike="noStrike">
              <a:solidFill>
                <a:srgbClr val="FFFFFF"/>
              </a:solidFill>
              <a:latin typeface="Arial"/>
              <a:ea typeface="Arial"/>
              <a:cs typeface="Arial"/>
              <a:sym typeface="Arial"/>
            </a:endParaRPr>
          </a:p>
          <a:p>
            <a:pPr indent="0" lvl="2" marL="456971"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上料口/放板機</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PCB完工觸發派工</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         收板機/下料口</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空託盤觸發調度AGV</a:t>
            </a:r>
            <a:endParaRPr/>
          </a:p>
        </p:txBody>
      </p:sp>
      <p:sp>
        <p:nvSpPr>
          <p:cNvPr id="1688" name="Google Shape;1688;p29"/>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689" name="Google Shape;1689;p29"/>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690" name="Google Shape;1690;p29"/>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691" name="Google Shape;1691;p29"/>
          <p:cNvSpPr/>
          <p:nvPr/>
        </p:nvSpPr>
        <p:spPr>
          <a:xfrm>
            <a:off x="2748261" y="1208050"/>
            <a:ext cx="1063301"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即時派工</a:t>
            </a:r>
            <a:endParaRPr b="1" i="0" sz="1399" u="none" cap="none" strike="noStrike">
              <a:solidFill>
                <a:srgbClr val="FFFFFF"/>
              </a:solidFill>
              <a:latin typeface="Arial"/>
              <a:ea typeface="Arial"/>
              <a:cs typeface="Arial"/>
              <a:sym typeface="Arial"/>
            </a:endParaRPr>
          </a:p>
        </p:txBody>
      </p:sp>
      <p:sp>
        <p:nvSpPr>
          <p:cNvPr id="1692" name="Google Shape;1692;p29"/>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693" name="Google Shape;1693;p29"/>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694" name="Google Shape;1694;p29"/>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695" name="Google Shape;1695;p29"/>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grpSp>
        <p:nvGrpSpPr>
          <p:cNvPr id="1696" name="Google Shape;1696;p29"/>
          <p:cNvGrpSpPr/>
          <p:nvPr/>
        </p:nvGrpSpPr>
        <p:grpSpPr>
          <a:xfrm>
            <a:off x="4096939" y="1808859"/>
            <a:ext cx="7205167" cy="4667518"/>
            <a:chOff x="3386955" y="1124680"/>
            <a:chExt cx="7208920" cy="4669949"/>
          </a:xfrm>
        </p:grpSpPr>
        <p:pic>
          <p:nvPicPr>
            <p:cNvPr id="1697" name="Google Shape;1697;p29"/>
            <p:cNvPicPr preferRelativeResize="0"/>
            <p:nvPr/>
          </p:nvPicPr>
          <p:blipFill rotWithShape="1">
            <a:blip r:embed="rId3">
              <a:alphaModFix/>
            </a:blip>
            <a:srcRect b="0" l="0" r="0" t="0"/>
            <a:stretch/>
          </p:blipFill>
          <p:spPr>
            <a:xfrm>
              <a:off x="3386955" y="1124680"/>
              <a:ext cx="7208920" cy="4669949"/>
            </a:xfrm>
            <a:prstGeom prst="rect">
              <a:avLst/>
            </a:prstGeom>
            <a:noFill/>
            <a:ln>
              <a:noFill/>
            </a:ln>
          </p:spPr>
        </p:pic>
        <p:pic>
          <p:nvPicPr>
            <p:cNvPr id="1698" name="Google Shape;1698;p29"/>
            <p:cNvPicPr preferRelativeResize="0"/>
            <p:nvPr/>
          </p:nvPicPr>
          <p:blipFill rotWithShape="1">
            <a:blip r:embed="rId4">
              <a:alphaModFix/>
            </a:blip>
            <a:srcRect b="0" l="0" r="0" t="0"/>
            <a:stretch/>
          </p:blipFill>
          <p:spPr>
            <a:xfrm>
              <a:off x="4802996" y="3400442"/>
              <a:ext cx="720100" cy="541857"/>
            </a:xfrm>
            <a:prstGeom prst="rect">
              <a:avLst/>
            </a:prstGeom>
            <a:noFill/>
            <a:ln>
              <a:noFill/>
            </a:ln>
          </p:spPr>
        </p:pic>
        <p:pic>
          <p:nvPicPr>
            <p:cNvPr descr="]A1SU2KJ9RZCCRO})3UV)FP" id="1699" name="Google Shape;1699;p29"/>
            <p:cNvPicPr preferRelativeResize="0"/>
            <p:nvPr/>
          </p:nvPicPr>
          <p:blipFill rotWithShape="1">
            <a:blip r:embed="rId5">
              <a:alphaModFix/>
            </a:blip>
            <a:srcRect b="0" l="0" r="0" t="0"/>
            <a:stretch/>
          </p:blipFill>
          <p:spPr>
            <a:xfrm>
              <a:off x="4802996" y="2866570"/>
              <a:ext cx="829277" cy="541858"/>
            </a:xfrm>
            <a:prstGeom prst="rect">
              <a:avLst/>
            </a:prstGeom>
            <a:noFill/>
            <a:ln>
              <a:noFill/>
            </a:ln>
          </p:spPr>
        </p:pic>
      </p:grpSp>
      <p:sp>
        <p:nvSpPr>
          <p:cNvPr id="1700" name="Google Shape;1700;p29"/>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3"/>
          <p:cNvPicPr preferRelativeResize="0"/>
          <p:nvPr/>
        </p:nvPicPr>
        <p:blipFill rotWithShape="1">
          <a:blip r:embed="rId3">
            <a:alphaModFix/>
          </a:blip>
          <a:srcRect b="0" l="0" r="0" t="0"/>
          <a:stretch/>
        </p:blipFill>
        <p:spPr>
          <a:xfrm>
            <a:off x="0" y="3874"/>
            <a:ext cx="12232545" cy="6877368"/>
          </a:xfrm>
          <a:prstGeom prst="rect">
            <a:avLst/>
          </a:prstGeom>
          <a:noFill/>
          <a:ln>
            <a:noFill/>
          </a:ln>
        </p:spPr>
      </p:pic>
      <p:sp>
        <p:nvSpPr>
          <p:cNvPr id="819" name="Google Shape;819;p3"/>
          <p:cNvSpPr/>
          <p:nvPr/>
        </p:nvSpPr>
        <p:spPr>
          <a:xfrm>
            <a:off x="959006" y="4544253"/>
            <a:ext cx="708152" cy="716636"/>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rgbClr val="AF235F"/>
                </a:solidFill>
                <a:latin typeface="Arial"/>
                <a:ea typeface="Arial"/>
                <a:cs typeface="Arial"/>
                <a:sym typeface="Arial"/>
              </a:rPr>
              <a:t>1</a:t>
            </a:r>
            <a:endParaRPr b="1" i="0" sz="4800" u="none" cap="none" strike="noStrike">
              <a:solidFill>
                <a:srgbClr val="AF235F"/>
              </a:solidFill>
              <a:latin typeface="Arial"/>
              <a:ea typeface="Arial"/>
              <a:cs typeface="Arial"/>
              <a:sym typeface="Arial"/>
            </a:endParaRPr>
          </a:p>
        </p:txBody>
      </p:sp>
      <p:sp>
        <p:nvSpPr>
          <p:cNvPr id="820" name="Google Shape;820;p3"/>
          <p:cNvSpPr txBox="1"/>
          <p:nvPr/>
        </p:nvSpPr>
        <p:spPr>
          <a:xfrm>
            <a:off x="1923068" y="4422070"/>
            <a:ext cx="9002598"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3600" u="none" cap="none" strike="noStrike">
                <a:solidFill>
                  <a:srgbClr val="FFFFFF"/>
                </a:solidFill>
                <a:latin typeface="Arial"/>
                <a:ea typeface="Arial"/>
                <a:cs typeface="Arial"/>
                <a:sym typeface="Arial"/>
              </a:rPr>
              <a:t>西門子與ABF案例分享</a:t>
            </a:r>
            <a:endParaRPr b="1" i="0" sz="3600" u="none" cap="none" strike="noStrike">
              <a:solidFill>
                <a:srgbClr val="FFFFFF"/>
              </a:solidFill>
              <a:latin typeface="Arial"/>
              <a:ea typeface="Arial"/>
              <a:cs typeface="Arial"/>
              <a:sym typeface="Arial"/>
            </a:endParaRPr>
          </a:p>
        </p:txBody>
      </p:sp>
      <p:sp>
        <p:nvSpPr>
          <p:cNvPr id="821" name="Google Shape;821;p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30"/>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706" name="Google Shape;1706;p30"/>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基本功能：</a:t>
            </a:r>
            <a:endParaRPr b="1"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根據工單產品BOM需求產生物料需求計畫</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物料：覆銅板，銅箔，PP</a:t>
            </a:r>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輔料: 幹膜，濕膜，覆銅板，墊板，鋁板，牛皮紙，鋼板</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物料配送模式</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      自動AGV/人工AGV/人工配送</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ERP/WMS對接物料批次資訊</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人工發起物料退庫申請</a:t>
            </a:r>
            <a:endParaRPr b="0" i="0" sz="1599" u="none" cap="none" strike="noStrike">
              <a:solidFill>
                <a:srgbClr val="FFFFFF"/>
              </a:solidFill>
              <a:latin typeface="Arial"/>
              <a:ea typeface="Arial"/>
              <a:cs typeface="Arial"/>
              <a:sym typeface="Arial"/>
            </a:endParaRPr>
          </a:p>
        </p:txBody>
      </p:sp>
      <p:sp>
        <p:nvSpPr>
          <p:cNvPr id="1707" name="Google Shape;1707;p30"/>
          <p:cNvSpPr/>
          <p:nvPr/>
        </p:nvSpPr>
        <p:spPr>
          <a:xfrm>
            <a:off x="3816086"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物料配送</a:t>
            </a:r>
            <a:endParaRPr b="1" i="0" sz="1399" u="none" cap="none" strike="noStrike">
              <a:solidFill>
                <a:srgbClr val="FFFFFF"/>
              </a:solidFill>
              <a:latin typeface="Arial"/>
              <a:ea typeface="Arial"/>
              <a:cs typeface="Arial"/>
              <a:sym typeface="Arial"/>
            </a:endParaRPr>
          </a:p>
        </p:txBody>
      </p:sp>
      <p:sp>
        <p:nvSpPr>
          <p:cNvPr id="1708" name="Google Shape;1708;p30"/>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709" name="Google Shape;1709;p30"/>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710" name="Google Shape;1710;p30"/>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711" name="Google Shape;1711;p30"/>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712" name="Google Shape;1712;p30"/>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713" name="Google Shape;1713;p30"/>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714" name="Google Shape;1714;p30"/>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715" name="Google Shape;1715;p30"/>
          <p:cNvSpPr txBox="1"/>
          <p:nvPr/>
        </p:nvSpPr>
        <p:spPr>
          <a:xfrm>
            <a:off x="4040494" y="1798388"/>
            <a:ext cx="7005296" cy="4867773"/>
          </a:xfrm>
          <a:prstGeom prst="rect">
            <a:avLst/>
          </a:prstGeom>
          <a:solidFill>
            <a:schemeClr val="l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176026" lvl="1" marL="176026" marR="0" rtl="0" algn="l">
              <a:lnSpc>
                <a:spcPct val="100000"/>
              </a:lnSpc>
              <a:spcBef>
                <a:spcPts val="0"/>
              </a:spcBef>
              <a:spcAft>
                <a:spcPts val="0"/>
              </a:spcAft>
              <a:buClr>
                <a:srgbClr val="000000"/>
              </a:buClr>
              <a:buSzPts val="1398"/>
              <a:buFont typeface="Noto Sans Symbols"/>
              <a:buChar char="▪"/>
            </a:pPr>
            <a:r>
              <a:rPr b="0" i="0" lang="en-US" sz="1398" u="none" cap="none" strike="noStrike">
                <a:solidFill>
                  <a:srgbClr val="000000"/>
                </a:solidFill>
                <a:latin typeface="Arial"/>
                <a:ea typeface="Arial"/>
                <a:cs typeface="Arial"/>
                <a:sym typeface="Arial"/>
              </a:rPr>
              <a:t>界定ERP和MES在物料管理中的範圍及其資訊流銜接是實現料帳準確性的關鍵</a:t>
            </a:r>
            <a:endParaRPr b="0" i="0" sz="1398" u="none" cap="none" strike="noStrike">
              <a:solidFill>
                <a:srgbClr val="000000"/>
              </a:solidFill>
              <a:latin typeface="Arial"/>
              <a:ea typeface="Arial"/>
              <a:cs typeface="Arial"/>
              <a:sym typeface="Arial"/>
            </a:endParaRPr>
          </a:p>
          <a:p>
            <a:pPr indent="-176025" lvl="2" marL="632742" marR="0" rtl="0" algn="l">
              <a:lnSpc>
                <a:spcPct val="100000"/>
              </a:lnSpc>
              <a:spcBef>
                <a:spcPts val="280"/>
              </a:spcBef>
              <a:spcAft>
                <a:spcPts val="0"/>
              </a:spcAft>
              <a:buClr>
                <a:srgbClr val="000000"/>
              </a:buClr>
              <a:buSzPts val="1398"/>
              <a:buFont typeface="Courier New"/>
              <a:buChar char="o"/>
            </a:pPr>
            <a:r>
              <a:rPr b="0" i="0" lang="en-US" sz="1398" u="none" cap="none" strike="noStrike">
                <a:solidFill>
                  <a:srgbClr val="000000"/>
                </a:solidFill>
                <a:latin typeface="Arial"/>
                <a:ea typeface="Arial"/>
                <a:cs typeface="Arial"/>
                <a:sym typeface="Arial"/>
              </a:rPr>
              <a:t>ERP負責收料(含IQC)、入庫(含條碼列印)、出庫(含OQC)、配送的管理</a:t>
            </a:r>
            <a:endParaRPr b="0" i="0" sz="1398" u="none" cap="none" strike="noStrike">
              <a:solidFill>
                <a:srgbClr val="000000"/>
              </a:solidFill>
              <a:latin typeface="Arial"/>
              <a:ea typeface="Arial"/>
              <a:cs typeface="Arial"/>
              <a:sym typeface="Arial"/>
            </a:endParaRPr>
          </a:p>
          <a:p>
            <a:pPr indent="-176025" lvl="2" marL="632742" marR="0" rtl="0" algn="l">
              <a:lnSpc>
                <a:spcPct val="100000"/>
              </a:lnSpc>
              <a:spcBef>
                <a:spcPts val="280"/>
              </a:spcBef>
              <a:spcAft>
                <a:spcPts val="0"/>
              </a:spcAft>
              <a:buClr>
                <a:srgbClr val="000000"/>
              </a:buClr>
              <a:buSzPts val="1398"/>
              <a:buFont typeface="Courier New"/>
              <a:buChar char="o"/>
            </a:pPr>
            <a:r>
              <a:rPr b="0" i="0" lang="en-US" sz="1398" u="none" cap="none" strike="noStrike">
                <a:solidFill>
                  <a:srgbClr val="000000"/>
                </a:solidFill>
                <a:latin typeface="Arial"/>
                <a:ea typeface="Arial"/>
                <a:cs typeface="Arial"/>
                <a:sym typeface="Arial"/>
              </a:rPr>
              <a:t>MES負責車間線邊倉、在製品的料帳明細</a:t>
            </a:r>
            <a:endParaRPr b="0" i="0" sz="1398" u="none" cap="none" strike="noStrike">
              <a:solidFill>
                <a:srgbClr val="000000"/>
              </a:solidFill>
              <a:latin typeface="Arial"/>
              <a:ea typeface="Arial"/>
              <a:cs typeface="Arial"/>
              <a:sym typeface="Arial"/>
            </a:endParaRPr>
          </a:p>
          <a:p>
            <a:pPr indent="-176025" lvl="2" marL="632742" marR="0" rtl="0" algn="l">
              <a:lnSpc>
                <a:spcPct val="100000"/>
              </a:lnSpc>
              <a:spcBef>
                <a:spcPts val="280"/>
              </a:spcBef>
              <a:spcAft>
                <a:spcPts val="0"/>
              </a:spcAft>
              <a:buClr>
                <a:srgbClr val="000000"/>
              </a:buClr>
              <a:buSzPts val="1398"/>
              <a:buFont typeface="Courier New"/>
              <a:buChar char="o"/>
            </a:pPr>
            <a:r>
              <a:rPr b="0" i="0" lang="en-US" sz="1398" u="none" cap="none" strike="noStrike">
                <a:solidFill>
                  <a:srgbClr val="000000"/>
                </a:solidFill>
                <a:latin typeface="Arial"/>
                <a:ea typeface="Arial"/>
                <a:cs typeface="Arial"/>
                <a:sym typeface="Arial"/>
              </a:rPr>
              <a:t>領料單和入庫單是原材料、半成品、成品在ERP和MES系統中銜接的關鍵依據</a:t>
            </a:r>
            <a:endParaRPr b="0" i="0" sz="1398" u="none" cap="none" strike="noStrike">
              <a:solidFill>
                <a:srgbClr val="000000"/>
              </a:solidFill>
              <a:latin typeface="Arial"/>
              <a:ea typeface="Arial"/>
              <a:cs typeface="Arial"/>
              <a:sym typeface="Arial"/>
            </a:endParaRPr>
          </a:p>
          <a:p>
            <a:pPr indent="-176025" lvl="2" marL="632742" marR="0" rtl="0" algn="l">
              <a:lnSpc>
                <a:spcPct val="100000"/>
              </a:lnSpc>
              <a:spcBef>
                <a:spcPts val="280"/>
              </a:spcBef>
              <a:spcAft>
                <a:spcPts val="0"/>
              </a:spcAft>
              <a:buClr>
                <a:srgbClr val="000000"/>
              </a:buClr>
              <a:buSzPts val="1398"/>
              <a:buFont typeface="Courier New"/>
              <a:buChar char="o"/>
            </a:pPr>
            <a:r>
              <a:rPr b="0" i="0" lang="en-US" sz="1398" u="none" cap="none" strike="noStrike">
                <a:solidFill>
                  <a:srgbClr val="404040"/>
                </a:solidFill>
                <a:latin typeface="Arial"/>
                <a:ea typeface="Arial"/>
                <a:cs typeface="Arial"/>
                <a:sym typeface="Arial"/>
              </a:rPr>
              <a:t>覆銅板工單投料時需要考慮損耗率因素</a:t>
            </a:r>
            <a:endParaRPr b="0" i="0" sz="1398" u="none" cap="none" strike="noStrike">
              <a:solidFill>
                <a:srgbClr val="404040"/>
              </a:solidFill>
              <a:latin typeface="Arial"/>
              <a:ea typeface="Arial"/>
              <a:cs typeface="Arial"/>
              <a:sym typeface="Arial"/>
            </a:endParaRPr>
          </a:p>
          <a:p>
            <a:pPr indent="-107818" lvl="1" marL="358396" marR="0" rtl="0" algn="l">
              <a:lnSpc>
                <a:spcPct val="100000"/>
              </a:lnSpc>
              <a:spcBef>
                <a:spcPts val="240"/>
              </a:spcBef>
              <a:spcAft>
                <a:spcPts val="0"/>
              </a:spcAft>
              <a:buClr>
                <a:srgbClr val="666666"/>
              </a:buClr>
              <a:buSzPts val="1199"/>
              <a:buFont typeface="Noto Sans Symbols"/>
              <a:buNone/>
            </a:pPr>
            <a:r>
              <a:t/>
            </a:r>
            <a:endParaRPr b="0" i="0" sz="1199" u="none" cap="none" strike="noStrike">
              <a:solidFill>
                <a:srgbClr val="404040"/>
              </a:solidFill>
              <a:latin typeface="Arial"/>
              <a:ea typeface="Arial"/>
              <a:cs typeface="Arial"/>
              <a:sym typeface="Arial"/>
            </a:endParaRPr>
          </a:p>
          <a:p>
            <a:pPr indent="-107818" lvl="1" marL="358396" marR="0" rtl="0" algn="l">
              <a:lnSpc>
                <a:spcPct val="100000"/>
              </a:lnSpc>
              <a:spcBef>
                <a:spcPts val="240"/>
              </a:spcBef>
              <a:spcAft>
                <a:spcPts val="0"/>
              </a:spcAft>
              <a:buClr>
                <a:srgbClr val="666666"/>
              </a:buClr>
              <a:buSzPts val="1199"/>
              <a:buFont typeface="Arial"/>
              <a:buNone/>
            </a:pPr>
            <a:r>
              <a:t/>
            </a:r>
            <a:endParaRPr b="0" i="0" sz="1199" u="none" cap="none" strike="noStrike">
              <a:solidFill>
                <a:srgbClr val="404040"/>
              </a:solidFill>
              <a:latin typeface="Arial"/>
              <a:ea typeface="Arial"/>
              <a:cs typeface="Arial"/>
              <a:sym typeface="Arial"/>
            </a:endParaRPr>
          </a:p>
          <a:p>
            <a:pPr indent="-183955" lvl="1" marL="358396" marR="0" rtl="0" algn="l">
              <a:lnSpc>
                <a:spcPct val="100000"/>
              </a:lnSpc>
              <a:spcBef>
                <a:spcPts val="240"/>
              </a:spcBef>
              <a:spcAft>
                <a:spcPts val="0"/>
              </a:spcAft>
              <a:buClr>
                <a:srgbClr val="666666"/>
              </a:buClr>
              <a:buSzPts val="1199"/>
              <a:buFont typeface="Arial"/>
              <a:buNone/>
            </a:pPr>
            <a:r>
              <a:rPr b="0" i="0" lang="en-US" sz="1199" u="none" cap="none" strike="noStrike">
                <a:solidFill>
                  <a:srgbClr val="404040"/>
                </a:solidFill>
                <a:latin typeface="Arial"/>
                <a:ea typeface="Arial"/>
                <a:cs typeface="Arial"/>
                <a:sym typeface="Arial"/>
              </a:rPr>
              <a:t> 	</a:t>
            </a:r>
            <a:endParaRPr/>
          </a:p>
        </p:txBody>
      </p:sp>
      <p:grpSp>
        <p:nvGrpSpPr>
          <p:cNvPr id="1716" name="Google Shape;1716;p30"/>
          <p:cNvGrpSpPr/>
          <p:nvPr/>
        </p:nvGrpSpPr>
        <p:grpSpPr>
          <a:xfrm>
            <a:off x="4356311" y="3293330"/>
            <a:ext cx="6694904" cy="2755648"/>
            <a:chOff x="488504" y="1830456"/>
            <a:chExt cx="6131495" cy="2758518"/>
          </a:xfrm>
        </p:grpSpPr>
        <p:sp>
          <p:nvSpPr>
            <p:cNvPr id="1717" name="Google Shape;1717;p30"/>
            <p:cNvSpPr/>
            <p:nvPr/>
          </p:nvSpPr>
          <p:spPr>
            <a:xfrm flipH="1" rot="10800000">
              <a:off x="4713207" y="3668620"/>
              <a:ext cx="1750250" cy="540292"/>
            </a:xfrm>
            <a:custGeom>
              <a:rect b="b" l="l" r="r" t="t"/>
              <a:pathLst>
                <a:path extrusionOk="0" h="10667" w="10000">
                  <a:moveTo>
                    <a:pt x="0" y="0"/>
                  </a:moveTo>
                  <a:lnTo>
                    <a:pt x="10000" y="0"/>
                  </a:lnTo>
                  <a:lnTo>
                    <a:pt x="3754" y="10667"/>
                  </a:lnTo>
                  <a:lnTo>
                    <a:pt x="0" y="0"/>
                  </a:lnTo>
                  <a:close/>
                </a:path>
              </a:pathLst>
            </a:custGeom>
            <a:gradFill>
              <a:gsLst>
                <a:gs pos="0">
                  <a:srgbClr val="B7B7B7">
                    <a:alpha val="49803"/>
                  </a:srgbClr>
                </a:gs>
                <a:gs pos="50000">
                  <a:srgbClr val="D2D2D2"/>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98"/>
                <a:buFont typeface="Arial"/>
                <a:buNone/>
              </a:pPr>
              <a:r>
                <a:t/>
              </a:r>
              <a:endParaRPr b="0" i="0" sz="1398" u="none" cap="none" strike="noStrike">
                <a:solidFill>
                  <a:srgbClr val="000000"/>
                </a:solidFill>
                <a:latin typeface="Arial"/>
                <a:ea typeface="Arial"/>
                <a:cs typeface="Arial"/>
                <a:sym typeface="Arial"/>
              </a:endParaRPr>
            </a:p>
          </p:txBody>
        </p:sp>
        <p:sp>
          <p:nvSpPr>
            <p:cNvPr id="1718" name="Google Shape;1718;p30"/>
            <p:cNvSpPr/>
            <p:nvPr/>
          </p:nvSpPr>
          <p:spPr>
            <a:xfrm flipH="1" rot="10800000">
              <a:off x="2708260" y="3139994"/>
              <a:ext cx="1827302" cy="1145435"/>
            </a:xfrm>
            <a:custGeom>
              <a:rect b="b" l="l" r="r" t="t"/>
              <a:pathLst>
                <a:path extrusionOk="0" h="22571" w="10000">
                  <a:moveTo>
                    <a:pt x="0" y="0"/>
                  </a:moveTo>
                  <a:lnTo>
                    <a:pt x="10000" y="0"/>
                  </a:lnTo>
                  <a:cubicBezTo>
                    <a:pt x="9904" y="7524"/>
                    <a:pt x="9809" y="15047"/>
                    <a:pt x="9713" y="22571"/>
                  </a:cubicBezTo>
                  <a:lnTo>
                    <a:pt x="0" y="0"/>
                  </a:lnTo>
                  <a:close/>
                </a:path>
              </a:pathLst>
            </a:custGeom>
            <a:gradFill>
              <a:gsLst>
                <a:gs pos="0">
                  <a:srgbClr val="B7B7B7">
                    <a:alpha val="49803"/>
                  </a:srgbClr>
                </a:gs>
                <a:gs pos="50000">
                  <a:srgbClr val="D2D2D2"/>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98"/>
                <a:buFont typeface="Arial"/>
                <a:buNone/>
              </a:pPr>
              <a:r>
                <a:t/>
              </a:r>
              <a:endParaRPr b="0" i="0" sz="1398" u="none" cap="none" strike="noStrike">
                <a:solidFill>
                  <a:srgbClr val="000000"/>
                </a:solidFill>
                <a:latin typeface="Arial"/>
                <a:ea typeface="Arial"/>
                <a:cs typeface="Arial"/>
                <a:sym typeface="Arial"/>
              </a:endParaRPr>
            </a:p>
          </p:txBody>
        </p:sp>
        <p:sp>
          <p:nvSpPr>
            <p:cNvPr id="1719" name="Google Shape;1719;p30"/>
            <p:cNvSpPr/>
            <p:nvPr/>
          </p:nvSpPr>
          <p:spPr>
            <a:xfrm>
              <a:off x="1079660" y="3037582"/>
              <a:ext cx="922808" cy="369138"/>
            </a:xfrm>
            <a:prstGeom prst="rect">
              <a:avLst/>
            </a:prstGeom>
            <a:solidFill>
              <a:schemeClr val="lt1"/>
            </a:solidFill>
            <a:ln cap="flat" cmpd="sng" w="19050">
              <a:solidFill>
                <a:schemeClr val="accent3"/>
              </a:solidFill>
              <a:prstDash val="dot"/>
              <a:round/>
              <a:headEnd len="sm" w="sm" type="none"/>
              <a:tailEnd len="sm" w="sm" type="none"/>
            </a:ln>
            <a:effectLst>
              <a:outerShdw blurRad="50800" rotWithShape="0" algn="tl" dir="2700000" dist="38100">
                <a:srgbClr val="000000">
                  <a:alpha val="40000"/>
                </a:srgbClr>
              </a:outerShdw>
            </a:effectLst>
          </p:spPr>
          <p:txBody>
            <a:bodyPr anchorCtr="0" anchor="ctr" bIns="45650" lIns="35950" spcFirstLastPara="1" rIns="35950"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標籤列印</a:t>
              </a:r>
              <a:endParaRPr b="0" i="0" sz="1199" u="none" cap="none" strike="noStrike">
                <a:solidFill>
                  <a:srgbClr val="000000"/>
                </a:solidFill>
                <a:latin typeface="Arial"/>
                <a:ea typeface="Arial"/>
                <a:cs typeface="Arial"/>
                <a:sym typeface="Arial"/>
              </a:endParaRPr>
            </a:p>
          </p:txBody>
        </p:sp>
        <p:grpSp>
          <p:nvGrpSpPr>
            <p:cNvPr id="1720" name="Google Shape;1720;p30"/>
            <p:cNvGrpSpPr/>
            <p:nvPr/>
          </p:nvGrpSpPr>
          <p:grpSpPr>
            <a:xfrm>
              <a:off x="488504" y="1830456"/>
              <a:ext cx="5927227" cy="2200554"/>
              <a:chOff x="488504" y="2658548"/>
              <a:chExt cx="5914410" cy="2200554"/>
            </a:xfrm>
          </p:grpSpPr>
          <p:grpSp>
            <p:nvGrpSpPr>
              <p:cNvPr id="1721" name="Google Shape;1721;p30"/>
              <p:cNvGrpSpPr/>
              <p:nvPr/>
            </p:nvGrpSpPr>
            <p:grpSpPr>
              <a:xfrm>
                <a:off x="488504" y="2714995"/>
                <a:ext cx="5914410" cy="2144107"/>
                <a:chOff x="825874" y="1988840"/>
                <a:chExt cx="5468190" cy="3811746"/>
              </a:xfrm>
            </p:grpSpPr>
            <p:cxnSp>
              <p:nvCxnSpPr>
                <p:cNvPr id="1722" name="Google Shape;1722;p30"/>
                <p:cNvCxnSpPr/>
                <p:nvPr/>
              </p:nvCxnSpPr>
              <p:spPr>
                <a:xfrm>
                  <a:off x="825874" y="2342468"/>
                  <a:ext cx="2992378" cy="0"/>
                </a:xfrm>
                <a:prstGeom prst="straightConnector1">
                  <a:avLst/>
                </a:prstGeom>
                <a:noFill/>
                <a:ln cap="flat" cmpd="sng" w="9525">
                  <a:solidFill>
                    <a:schemeClr val="accent5"/>
                  </a:solidFill>
                  <a:prstDash val="solid"/>
                  <a:round/>
                  <a:headEnd len="med" w="med" type="triangle"/>
                  <a:tailEnd len="med" w="med" type="triangle"/>
                </a:ln>
              </p:spPr>
            </p:cxnSp>
            <p:cxnSp>
              <p:nvCxnSpPr>
                <p:cNvPr id="1723" name="Google Shape;1723;p30"/>
                <p:cNvCxnSpPr/>
                <p:nvPr/>
              </p:nvCxnSpPr>
              <p:spPr>
                <a:xfrm>
                  <a:off x="825874" y="1988840"/>
                  <a:ext cx="0" cy="576064"/>
                </a:xfrm>
                <a:prstGeom prst="straightConnector1">
                  <a:avLst/>
                </a:prstGeom>
                <a:noFill/>
                <a:ln cap="flat" cmpd="sng" w="9525">
                  <a:solidFill>
                    <a:schemeClr val="accent5"/>
                  </a:solidFill>
                  <a:prstDash val="solid"/>
                  <a:round/>
                  <a:headEnd len="sm" w="sm" type="none"/>
                  <a:tailEnd len="sm" w="sm" type="none"/>
                </a:ln>
              </p:spPr>
            </p:cxnSp>
            <p:cxnSp>
              <p:nvCxnSpPr>
                <p:cNvPr id="1724" name="Google Shape;1724;p30"/>
                <p:cNvCxnSpPr/>
                <p:nvPr/>
              </p:nvCxnSpPr>
              <p:spPr>
                <a:xfrm>
                  <a:off x="3818252" y="1988840"/>
                  <a:ext cx="0" cy="3811746"/>
                </a:xfrm>
                <a:prstGeom prst="straightConnector1">
                  <a:avLst/>
                </a:prstGeom>
                <a:noFill/>
                <a:ln cap="flat" cmpd="sng" w="9525">
                  <a:solidFill>
                    <a:schemeClr val="accent5"/>
                  </a:solidFill>
                  <a:prstDash val="solid"/>
                  <a:round/>
                  <a:headEnd len="sm" w="sm" type="none"/>
                  <a:tailEnd len="sm" w="sm" type="none"/>
                </a:ln>
              </p:spPr>
            </p:cxnSp>
            <p:cxnSp>
              <p:nvCxnSpPr>
                <p:cNvPr id="1725" name="Google Shape;1725;p30"/>
                <p:cNvCxnSpPr/>
                <p:nvPr/>
              </p:nvCxnSpPr>
              <p:spPr>
                <a:xfrm>
                  <a:off x="3868200" y="2342468"/>
                  <a:ext cx="2390715" cy="0"/>
                </a:xfrm>
                <a:prstGeom prst="straightConnector1">
                  <a:avLst/>
                </a:prstGeom>
                <a:noFill/>
                <a:ln cap="flat" cmpd="sng" w="9525">
                  <a:solidFill>
                    <a:schemeClr val="accent5"/>
                  </a:solidFill>
                  <a:prstDash val="solid"/>
                  <a:round/>
                  <a:headEnd len="med" w="med" type="triangle"/>
                  <a:tailEnd len="med" w="med" type="triangle"/>
                </a:ln>
              </p:spPr>
            </p:cxnSp>
            <p:cxnSp>
              <p:nvCxnSpPr>
                <p:cNvPr id="1726" name="Google Shape;1726;p30"/>
                <p:cNvCxnSpPr/>
                <p:nvPr/>
              </p:nvCxnSpPr>
              <p:spPr>
                <a:xfrm>
                  <a:off x="6294064" y="1988840"/>
                  <a:ext cx="0" cy="576064"/>
                </a:xfrm>
                <a:prstGeom prst="straightConnector1">
                  <a:avLst/>
                </a:prstGeom>
                <a:noFill/>
                <a:ln cap="flat" cmpd="sng" w="9525">
                  <a:solidFill>
                    <a:schemeClr val="accent5"/>
                  </a:solidFill>
                  <a:prstDash val="solid"/>
                  <a:round/>
                  <a:headEnd len="sm" w="sm" type="none"/>
                  <a:tailEnd len="sm" w="sm" type="none"/>
                </a:ln>
              </p:spPr>
            </p:cxnSp>
          </p:grpSp>
          <p:sp>
            <p:nvSpPr>
              <p:cNvPr id="1727" name="Google Shape;1727;p30"/>
              <p:cNvSpPr txBox="1"/>
              <p:nvPr/>
            </p:nvSpPr>
            <p:spPr>
              <a:xfrm>
                <a:off x="1684963" y="2658548"/>
                <a:ext cx="871471" cy="2771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原材料倉庫</a:t>
                </a:r>
                <a:endParaRPr b="1" i="0" sz="1199" u="none" cap="none" strike="noStrike">
                  <a:solidFill>
                    <a:srgbClr val="000000"/>
                  </a:solidFill>
                  <a:latin typeface="Arial"/>
                  <a:ea typeface="Arial"/>
                  <a:cs typeface="Arial"/>
                  <a:sym typeface="Arial"/>
                </a:endParaRPr>
              </a:p>
            </p:txBody>
          </p:sp>
          <p:sp>
            <p:nvSpPr>
              <p:cNvPr id="1728" name="Google Shape;1728;p30"/>
              <p:cNvSpPr txBox="1"/>
              <p:nvPr/>
            </p:nvSpPr>
            <p:spPr>
              <a:xfrm>
                <a:off x="4622767" y="2659773"/>
                <a:ext cx="590352" cy="2771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生產線</a:t>
                </a:r>
                <a:endParaRPr b="1" i="0" sz="1199" u="none" cap="none" strike="noStrike">
                  <a:solidFill>
                    <a:srgbClr val="000000"/>
                  </a:solidFill>
                  <a:latin typeface="Arial"/>
                  <a:ea typeface="Arial"/>
                  <a:cs typeface="Arial"/>
                  <a:sym typeface="Arial"/>
                </a:endParaRPr>
              </a:p>
            </p:txBody>
          </p:sp>
        </p:grpSp>
        <p:cxnSp>
          <p:nvCxnSpPr>
            <p:cNvPr id="1729" name="Google Shape;1729;p30"/>
            <p:cNvCxnSpPr>
              <a:stCxn id="1730" idx="2"/>
              <a:endCxn id="1719" idx="1"/>
            </p:cNvCxnSpPr>
            <p:nvPr/>
          </p:nvCxnSpPr>
          <p:spPr>
            <a:xfrm flipH="1" rot="-5400000">
              <a:off x="782026" y="2924448"/>
              <a:ext cx="488700" cy="106800"/>
            </a:xfrm>
            <a:prstGeom prst="bentConnector2">
              <a:avLst/>
            </a:prstGeom>
            <a:noFill/>
            <a:ln cap="flat" cmpd="sng" w="9525">
              <a:solidFill>
                <a:srgbClr val="000000"/>
              </a:solidFill>
              <a:prstDash val="solid"/>
              <a:round/>
              <a:headEnd len="sm" w="sm" type="none"/>
              <a:tailEnd len="med" w="med" type="triangle"/>
            </a:ln>
          </p:spPr>
        </p:cxnSp>
        <p:grpSp>
          <p:nvGrpSpPr>
            <p:cNvPr id="1731" name="Google Shape;1731;p30"/>
            <p:cNvGrpSpPr/>
            <p:nvPr/>
          </p:nvGrpSpPr>
          <p:grpSpPr>
            <a:xfrm>
              <a:off x="2708260" y="2237995"/>
              <a:ext cx="968942" cy="701165"/>
              <a:chOff x="1892660" y="2282711"/>
              <a:chExt cx="1104985" cy="701165"/>
            </a:xfrm>
          </p:grpSpPr>
          <p:sp>
            <p:nvSpPr>
              <p:cNvPr id="1732" name="Google Shape;1732;p30"/>
              <p:cNvSpPr/>
              <p:nvPr/>
            </p:nvSpPr>
            <p:spPr>
              <a:xfrm>
                <a:off x="1892660" y="2282711"/>
                <a:ext cx="1104985" cy="701165"/>
              </a:xfrm>
              <a:prstGeom prst="roundRect">
                <a:avLst>
                  <a:gd fmla="val 5473" name="adj"/>
                </a:avLst>
              </a:prstGeom>
              <a:solidFill>
                <a:srgbClr val="F2F2F2"/>
              </a:solidFill>
              <a:ln cap="flat" cmpd="sng" w="1905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1" anchor="t" bIns="0" lIns="0" spcFirstLastPara="1" rIns="0" wrap="square" tIns="71925">
                <a:noAutofit/>
              </a:bodyPr>
              <a:lstStyle/>
              <a:p>
                <a:pPr indent="-88806" lvl="0" marL="88806" marR="0" rtl="0" algn="ctr">
                  <a:lnSpc>
                    <a:spcPct val="100000"/>
                  </a:lnSpc>
                  <a:spcBef>
                    <a:spcPts val="0"/>
                  </a:spcBef>
                  <a:spcAft>
                    <a:spcPts val="0"/>
                  </a:spcAft>
                  <a:buClr>
                    <a:schemeClr val="dk1"/>
                  </a:buClr>
                  <a:buSzPts val="1099"/>
                  <a:buFont typeface="Arial"/>
                  <a:buNone/>
                </a:pPr>
                <a:r>
                  <a:t/>
                </a:r>
                <a:endParaRPr b="1" i="0" sz="1099" u="none" cap="none" strike="noStrike">
                  <a:solidFill>
                    <a:srgbClr val="000000"/>
                  </a:solidFill>
                  <a:latin typeface="Arial"/>
                  <a:ea typeface="Arial"/>
                  <a:cs typeface="Arial"/>
                  <a:sym typeface="Arial"/>
                </a:endParaRPr>
              </a:p>
            </p:txBody>
          </p:sp>
          <p:sp>
            <p:nvSpPr>
              <p:cNvPr id="1733" name="Google Shape;1733;p30"/>
              <p:cNvSpPr/>
              <p:nvPr/>
            </p:nvSpPr>
            <p:spPr>
              <a:xfrm>
                <a:off x="2029845" y="2488468"/>
                <a:ext cx="868179" cy="296750"/>
              </a:xfrm>
              <a:prstGeom prst="rect">
                <a:avLst/>
              </a:prstGeom>
              <a:solidFill>
                <a:schemeClr val="lt1"/>
              </a:solidFill>
              <a:ln cap="flat" cmpd="sng" w="9525">
                <a:solidFill>
                  <a:srgbClr val="A5A5A5"/>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出庫/發貨</a:t>
                </a:r>
                <a:endParaRPr b="0" i="0" sz="1199" u="none" cap="none" strike="noStrike">
                  <a:solidFill>
                    <a:srgbClr val="000000"/>
                  </a:solidFill>
                  <a:latin typeface="Arial"/>
                  <a:ea typeface="Arial"/>
                  <a:cs typeface="Arial"/>
                  <a:sym typeface="Arial"/>
                </a:endParaRPr>
              </a:p>
            </p:txBody>
          </p:sp>
        </p:grpSp>
        <p:grpSp>
          <p:nvGrpSpPr>
            <p:cNvPr id="1734" name="Google Shape;1734;p30"/>
            <p:cNvGrpSpPr/>
            <p:nvPr/>
          </p:nvGrpSpPr>
          <p:grpSpPr>
            <a:xfrm>
              <a:off x="488504" y="2237995"/>
              <a:ext cx="968942" cy="701165"/>
              <a:chOff x="612778" y="2282711"/>
              <a:chExt cx="1104985" cy="701165"/>
            </a:xfrm>
          </p:grpSpPr>
          <p:sp>
            <p:nvSpPr>
              <p:cNvPr id="1735" name="Google Shape;1735;p30"/>
              <p:cNvSpPr/>
              <p:nvPr/>
            </p:nvSpPr>
            <p:spPr>
              <a:xfrm>
                <a:off x="612778" y="2282711"/>
                <a:ext cx="1104985" cy="701165"/>
              </a:xfrm>
              <a:prstGeom prst="roundRect">
                <a:avLst>
                  <a:gd fmla="val 5473" name="adj"/>
                </a:avLst>
              </a:prstGeom>
              <a:solidFill>
                <a:srgbClr val="F2F2F2"/>
              </a:solidFill>
              <a:ln cap="flat" cmpd="sng" w="1905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1" anchor="t" bIns="0" lIns="0" spcFirstLastPara="1" rIns="0" wrap="square" tIns="71925">
                <a:noAutofit/>
              </a:bodyPr>
              <a:lstStyle/>
              <a:p>
                <a:pPr indent="-88806" lvl="0" marL="88806" marR="0" rtl="0" algn="ctr">
                  <a:lnSpc>
                    <a:spcPct val="100000"/>
                  </a:lnSpc>
                  <a:spcBef>
                    <a:spcPts val="0"/>
                  </a:spcBef>
                  <a:spcAft>
                    <a:spcPts val="0"/>
                  </a:spcAft>
                  <a:buClr>
                    <a:schemeClr val="dk1"/>
                  </a:buClr>
                  <a:buSzPts val="1099"/>
                  <a:buFont typeface="Arial"/>
                  <a:buNone/>
                </a:pPr>
                <a:r>
                  <a:t/>
                </a:r>
                <a:endParaRPr b="1" i="0" sz="1099" u="none" cap="none" strike="noStrike">
                  <a:solidFill>
                    <a:srgbClr val="000000"/>
                  </a:solidFill>
                  <a:latin typeface="Arial"/>
                  <a:ea typeface="Arial"/>
                  <a:cs typeface="Arial"/>
                  <a:sym typeface="Arial"/>
                </a:endParaRPr>
              </a:p>
            </p:txBody>
          </p:sp>
          <p:sp>
            <p:nvSpPr>
              <p:cNvPr id="1730" name="Google Shape;1730;p30"/>
              <p:cNvSpPr/>
              <p:nvPr/>
            </p:nvSpPr>
            <p:spPr>
              <a:xfrm>
                <a:off x="731182" y="2481464"/>
                <a:ext cx="868179" cy="296750"/>
              </a:xfrm>
              <a:prstGeom prst="rect">
                <a:avLst/>
              </a:prstGeom>
              <a:solidFill>
                <a:schemeClr val="lt1"/>
              </a:solidFill>
              <a:ln cap="flat" cmpd="sng" w="9525">
                <a:solidFill>
                  <a:srgbClr val="A5A5A5"/>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原材料入庫</a:t>
                </a:r>
                <a:endParaRPr b="0" i="0" sz="1199" u="none" cap="none" strike="noStrike">
                  <a:solidFill>
                    <a:srgbClr val="000000"/>
                  </a:solidFill>
                  <a:latin typeface="Arial"/>
                  <a:ea typeface="Arial"/>
                  <a:cs typeface="Arial"/>
                  <a:sym typeface="Arial"/>
                </a:endParaRPr>
              </a:p>
            </p:txBody>
          </p:sp>
        </p:grpSp>
        <p:grpSp>
          <p:nvGrpSpPr>
            <p:cNvPr id="1736" name="Google Shape;1736;p30"/>
            <p:cNvGrpSpPr/>
            <p:nvPr/>
          </p:nvGrpSpPr>
          <p:grpSpPr>
            <a:xfrm>
              <a:off x="1598383" y="2237995"/>
              <a:ext cx="968942" cy="701165"/>
              <a:chOff x="1892660" y="2282711"/>
              <a:chExt cx="1104985" cy="701165"/>
            </a:xfrm>
          </p:grpSpPr>
          <p:sp>
            <p:nvSpPr>
              <p:cNvPr id="1737" name="Google Shape;1737;p30"/>
              <p:cNvSpPr/>
              <p:nvPr/>
            </p:nvSpPr>
            <p:spPr>
              <a:xfrm>
                <a:off x="1892660" y="2282711"/>
                <a:ext cx="1104985" cy="701165"/>
              </a:xfrm>
              <a:prstGeom prst="roundRect">
                <a:avLst>
                  <a:gd fmla="val 5473" name="adj"/>
                </a:avLst>
              </a:prstGeom>
              <a:solidFill>
                <a:srgbClr val="F2F2F2"/>
              </a:solidFill>
              <a:ln cap="flat" cmpd="sng" w="1905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1" anchor="t" bIns="0" lIns="0" spcFirstLastPara="1" rIns="0" wrap="square" tIns="71925">
                <a:noAutofit/>
              </a:bodyPr>
              <a:lstStyle/>
              <a:p>
                <a:pPr indent="-88806" lvl="0" marL="88806" marR="0" rtl="0" algn="ctr">
                  <a:lnSpc>
                    <a:spcPct val="100000"/>
                  </a:lnSpc>
                  <a:spcBef>
                    <a:spcPts val="0"/>
                  </a:spcBef>
                  <a:spcAft>
                    <a:spcPts val="0"/>
                  </a:spcAft>
                  <a:buClr>
                    <a:schemeClr val="dk1"/>
                  </a:buClr>
                  <a:buSzPts val="1099"/>
                  <a:buFont typeface="Arial"/>
                  <a:buNone/>
                </a:pPr>
                <a:r>
                  <a:t/>
                </a:r>
                <a:endParaRPr b="1" i="0" sz="1099" u="none" cap="none" strike="noStrike">
                  <a:solidFill>
                    <a:srgbClr val="000000"/>
                  </a:solidFill>
                  <a:latin typeface="Arial"/>
                  <a:ea typeface="Arial"/>
                  <a:cs typeface="Arial"/>
                  <a:sym typeface="Arial"/>
                </a:endParaRPr>
              </a:p>
            </p:txBody>
          </p:sp>
          <p:sp>
            <p:nvSpPr>
              <p:cNvPr id="1738" name="Google Shape;1738;p30"/>
              <p:cNvSpPr/>
              <p:nvPr/>
            </p:nvSpPr>
            <p:spPr>
              <a:xfrm>
                <a:off x="2016810" y="2348878"/>
                <a:ext cx="868179" cy="263735"/>
              </a:xfrm>
              <a:prstGeom prst="rect">
                <a:avLst/>
              </a:prstGeom>
              <a:solidFill>
                <a:schemeClr val="lt1"/>
              </a:solidFill>
              <a:ln cap="flat" cmpd="sng" w="9525">
                <a:solidFill>
                  <a:srgbClr val="A5A5A5"/>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分離</a:t>
                </a:r>
                <a:endParaRPr b="0" i="0" sz="1199" u="none" cap="none" strike="noStrike">
                  <a:solidFill>
                    <a:srgbClr val="000000"/>
                  </a:solidFill>
                  <a:latin typeface="Arial"/>
                  <a:ea typeface="Arial"/>
                  <a:cs typeface="Arial"/>
                  <a:sym typeface="Arial"/>
                </a:endParaRPr>
              </a:p>
            </p:txBody>
          </p:sp>
        </p:grpSp>
        <p:cxnSp>
          <p:nvCxnSpPr>
            <p:cNvPr id="1739" name="Google Shape;1739;p30"/>
            <p:cNvCxnSpPr>
              <a:stCxn id="1730" idx="3"/>
              <a:endCxn id="1737" idx="1"/>
            </p:cNvCxnSpPr>
            <p:nvPr/>
          </p:nvCxnSpPr>
          <p:spPr>
            <a:xfrm>
              <a:off x="1353621" y="2585123"/>
              <a:ext cx="244800" cy="3600"/>
            </a:xfrm>
            <a:prstGeom prst="straightConnector1">
              <a:avLst/>
            </a:prstGeom>
            <a:noFill/>
            <a:ln cap="flat" cmpd="sng" w="9525">
              <a:solidFill>
                <a:srgbClr val="000000"/>
              </a:solidFill>
              <a:prstDash val="solid"/>
              <a:round/>
              <a:headEnd len="sm" w="sm" type="none"/>
              <a:tailEnd len="med" w="med" type="triangle"/>
            </a:ln>
          </p:spPr>
        </p:cxnSp>
        <p:cxnSp>
          <p:nvCxnSpPr>
            <p:cNvPr id="1740" name="Google Shape;1740;p30"/>
            <p:cNvCxnSpPr>
              <a:stCxn id="1737" idx="3"/>
              <a:endCxn id="1733" idx="1"/>
            </p:cNvCxnSpPr>
            <p:nvPr/>
          </p:nvCxnSpPr>
          <p:spPr>
            <a:xfrm>
              <a:off x="2567325" y="2588578"/>
              <a:ext cx="261300" cy="3600"/>
            </a:xfrm>
            <a:prstGeom prst="straightConnector1">
              <a:avLst/>
            </a:prstGeom>
            <a:noFill/>
            <a:ln cap="flat" cmpd="sng" w="9525">
              <a:solidFill>
                <a:srgbClr val="000000"/>
              </a:solidFill>
              <a:prstDash val="solid"/>
              <a:round/>
              <a:headEnd len="sm" w="sm" type="none"/>
              <a:tailEnd len="med" w="med" type="triangle"/>
            </a:ln>
          </p:spPr>
        </p:cxnSp>
        <p:cxnSp>
          <p:nvCxnSpPr>
            <p:cNvPr id="1741" name="Google Shape;1741;p30"/>
            <p:cNvCxnSpPr>
              <a:stCxn id="1719" idx="3"/>
              <a:endCxn id="1737" idx="2"/>
            </p:cNvCxnSpPr>
            <p:nvPr/>
          </p:nvCxnSpPr>
          <p:spPr>
            <a:xfrm flipH="1" rot="10800000">
              <a:off x="2002468" y="2939251"/>
              <a:ext cx="80400" cy="282900"/>
            </a:xfrm>
            <a:prstGeom prst="bentConnector2">
              <a:avLst/>
            </a:prstGeom>
            <a:noFill/>
            <a:ln cap="flat" cmpd="sng" w="9525">
              <a:solidFill>
                <a:srgbClr val="000000"/>
              </a:solidFill>
              <a:prstDash val="solid"/>
              <a:round/>
              <a:headEnd len="sm" w="sm" type="none"/>
              <a:tailEnd len="med" w="med" type="triangle"/>
            </a:ln>
          </p:spPr>
        </p:cxnSp>
        <p:sp>
          <p:nvSpPr>
            <p:cNvPr id="1742" name="Google Shape;1742;p30"/>
            <p:cNvSpPr/>
            <p:nvPr/>
          </p:nvSpPr>
          <p:spPr>
            <a:xfrm>
              <a:off x="812540" y="3606090"/>
              <a:ext cx="404421" cy="257016"/>
            </a:xfrm>
            <a:prstGeom prst="rect">
              <a:avLst/>
            </a:prstGeom>
            <a:solidFill>
              <a:srgbClr val="E6E6E6"/>
            </a:solidFill>
            <a:ln cap="flat" cmpd="sng" w="9525">
              <a:solidFill>
                <a:schemeClr val="dk1"/>
              </a:solidFill>
              <a:prstDash val="solid"/>
              <a:round/>
              <a:headEnd len="sm" w="sm" type="none"/>
              <a:tailEnd len="sm" w="sm" type="none"/>
            </a:ln>
          </p:spPr>
          <p:txBody>
            <a:bodyPr anchorCtr="0" anchor="ctr" bIns="45650" lIns="35950" spcFirstLastPara="1" rIns="35950"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工單</a:t>
              </a:r>
              <a:endParaRPr b="0" i="0" sz="1199" u="none" cap="none" strike="noStrike">
                <a:solidFill>
                  <a:srgbClr val="000000"/>
                </a:solidFill>
                <a:latin typeface="Arial"/>
                <a:ea typeface="Arial"/>
                <a:cs typeface="Arial"/>
                <a:sym typeface="Arial"/>
              </a:endParaRPr>
            </a:p>
          </p:txBody>
        </p:sp>
        <p:sp>
          <p:nvSpPr>
            <p:cNvPr id="1743" name="Google Shape;1743;p30"/>
            <p:cNvSpPr/>
            <p:nvPr/>
          </p:nvSpPr>
          <p:spPr>
            <a:xfrm>
              <a:off x="1301891" y="3604889"/>
              <a:ext cx="404420" cy="25701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650" lIns="35950" spcFirstLastPara="1" rIns="35950" wrap="square" tIns="4565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物料1</a:t>
              </a:r>
              <a:endParaRPr b="0" i="0" sz="1099" u="none" cap="none" strike="noStrike">
                <a:solidFill>
                  <a:srgbClr val="000000"/>
                </a:solidFill>
                <a:latin typeface="Arial"/>
                <a:ea typeface="Arial"/>
                <a:cs typeface="Arial"/>
                <a:sym typeface="Arial"/>
              </a:endParaRPr>
            </a:p>
          </p:txBody>
        </p:sp>
        <p:sp>
          <p:nvSpPr>
            <p:cNvPr id="1744" name="Google Shape;1744;p30"/>
            <p:cNvSpPr/>
            <p:nvPr/>
          </p:nvSpPr>
          <p:spPr>
            <a:xfrm>
              <a:off x="1301891" y="3928497"/>
              <a:ext cx="404420" cy="25701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650" lIns="35950" spcFirstLastPara="1" rIns="35950" wrap="square" tIns="4565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物料2</a:t>
              </a:r>
              <a:endParaRPr b="0" i="0" sz="1099" u="none" cap="none" strike="noStrike">
                <a:solidFill>
                  <a:srgbClr val="000000"/>
                </a:solidFill>
                <a:latin typeface="Arial"/>
                <a:ea typeface="Arial"/>
                <a:cs typeface="Arial"/>
                <a:sym typeface="Arial"/>
              </a:endParaRPr>
            </a:p>
          </p:txBody>
        </p:sp>
        <p:sp>
          <p:nvSpPr>
            <p:cNvPr id="1745" name="Google Shape;1745;p30"/>
            <p:cNvSpPr/>
            <p:nvPr/>
          </p:nvSpPr>
          <p:spPr>
            <a:xfrm>
              <a:off x="1301891" y="4252104"/>
              <a:ext cx="404420" cy="25701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650" lIns="35950" spcFirstLastPara="1" rIns="35950" wrap="square" tIns="4565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a:t>
              </a:r>
              <a:endParaRPr b="0" i="0" sz="1099" u="none" cap="none" strike="noStrike">
                <a:solidFill>
                  <a:srgbClr val="000000"/>
                </a:solidFill>
                <a:latin typeface="Arial"/>
                <a:ea typeface="Arial"/>
                <a:cs typeface="Arial"/>
                <a:sym typeface="Arial"/>
              </a:endParaRPr>
            </a:p>
          </p:txBody>
        </p:sp>
        <p:cxnSp>
          <p:nvCxnSpPr>
            <p:cNvPr id="1746" name="Google Shape;1746;p30"/>
            <p:cNvCxnSpPr>
              <a:stCxn id="1743" idx="1"/>
              <a:endCxn id="1742" idx="3"/>
            </p:cNvCxnSpPr>
            <p:nvPr/>
          </p:nvCxnSpPr>
          <p:spPr>
            <a:xfrm flipH="1">
              <a:off x="1216991" y="3733397"/>
              <a:ext cx="84900" cy="1200"/>
            </a:xfrm>
            <a:prstGeom prst="straightConnector1">
              <a:avLst/>
            </a:prstGeom>
            <a:noFill/>
            <a:ln cap="flat" cmpd="sng" w="9525">
              <a:solidFill>
                <a:srgbClr val="595959"/>
              </a:solidFill>
              <a:prstDash val="solid"/>
              <a:round/>
              <a:headEnd len="sm" w="sm" type="none"/>
              <a:tailEnd len="sm" w="sm" type="none"/>
            </a:ln>
          </p:spPr>
        </p:cxnSp>
        <p:cxnSp>
          <p:nvCxnSpPr>
            <p:cNvPr id="1747" name="Google Shape;1747;p30"/>
            <p:cNvCxnSpPr>
              <a:stCxn id="1744" idx="1"/>
              <a:endCxn id="1742" idx="3"/>
            </p:cNvCxnSpPr>
            <p:nvPr/>
          </p:nvCxnSpPr>
          <p:spPr>
            <a:xfrm rot="10800000">
              <a:off x="1216991" y="3734505"/>
              <a:ext cx="84900" cy="322500"/>
            </a:xfrm>
            <a:prstGeom prst="straightConnector1">
              <a:avLst/>
            </a:prstGeom>
            <a:noFill/>
            <a:ln cap="flat" cmpd="sng" w="9525">
              <a:solidFill>
                <a:srgbClr val="595959"/>
              </a:solidFill>
              <a:prstDash val="solid"/>
              <a:round/>
              <a:headEnd len="sm" w="sm" type="none"/>
              <a:tailEnd len="sm" w="sm" type="none"/>
            </a:ln>
          </p:spPr>
        </p:cxnSp>
        <p:cxnSp>
          <p:nvCxnSpPr>
            <p:cNvPr id="1748" name="Google Shape;1748;p30"/>
            <p:cNvCxnSpPr>
              <a:stCxn id="1745" idx="1"/>
              <a:endCxn id="1742" idx="3"/>
            </p:cNvCxnSpPr>
            <p:nvPr/>
          </p:nvCxnSpPr>
          <p:spPr>
            <a:xfrm rot="10800000">
              <a:off x="1216991" y="3734712"/>
              <a:ext cx="84900" cy="645900"/>
            </a:xfrm>
            <a:prstGeom prst="straightConnector1">
              <a:avLst/>
            </a:prstGeom>
            <a:noFill/>
            <a:ln cap="flat" cmpd="sng" w="9525">
              <a:solidFill>
                <a:srgbClr val="595959"/>
              </a:solidFill>
              <a:prstDash val="solid"/>
              <a:round/>
              <a:headEnd len="sm" w="sm" type="none"/>
              <a:tailEnd len="sm" w="sm" type="none"/>
            </a:ln>
          </p:spPr>
        </p:cxnSp>
        <p:cxnSp>
          <p:nvCxnSpPr>
            <p:cNvPr id="1749" name="Google Shape;1749;p30"/>
            <p:cNvCxnSpPr>
              <a:stCxn id="1750" idx="1"/>
              <a:endCxn id="1743" idx="3"/>
            </p:cNvCxnSpPr>
            <p:nvPr/>
          </p:nvCxnSpPr>
          <p:spPr>
            <a:xfrm rot="10800000">
              <a:off x="1706224" y="3733396"/>
              <a:ext cx="73800" cy="0"/>
            </a:xfrm>
            <a:prstGeom prst="straightConnector1">
              <a:avLst/>
            </a:prstGeom>
            <a:noFill/>
            <a:ln cap="flat" cmpd="sng" w="9525">
              <a:solidFill>
                <a:srgbClr val="595959"/>
              </a:solidFill>
              <a:prstDash val="solid"/>
              <a:round/>
              <a:headEnd len="sm" w="sm" type="none"/>
              <a:tailEnd len="sm" w="sm" type="none"/>
            </a:ln>
          </p:spPr>
        </p:cxnSp>
        <p:sp>
          <p:nvSpPr>
            <p:cNvPr id="1750" name="Google Shape;1750;p30"/>
            <p:cNvSpPr/>
            <p:nvPr/>
          </p:nvSpPr>
          <p:spPr>
            <a:xfrm>
              <a:off x="1780024" y="3611211"/>
              <a:ext cx="371746" cy="244371"/>
            </a:xfrm>
            <a:prstGeom prst="roundRect">
              <a:avLst>
                <a:gd fmla="val 3686" name="adj"/>
              </a:avLst>
            </a:prstGeom>
            <a:solidFill>
              <a:schemeClr val="lt1"/>
            </a:solidFill>
            <a:ln cap="flat" cmpd="sng" w="19050">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99"/>
                <a:buFont typeface="Arial"/>
                <a:buNone/>
              </a:pPr>
              <a:r>
                <a:rPr b="1" i="0" lang="en-US" sz="1099" u="none" cap="none" strike="noStrike">
                  <a:solidFill>
                    <a:srgbClr val="000000"/>
                  </a:solidFill>
                  <a:latin typeface="Arial"/>
                  <a:ea typeface="Arial"/>
                  <a:cs typeface="Arial"/>
                  <a:sym typeface="Arial"/>
                </a:rPr>
                <a:t>條碼</a:t>
              </a:r>
              <a:endParaRPr b="1" i="0" sz="1099" u="none" cap="none" strike="noStrike">
                <a:solidFill>
                  <a:srgbClr val="000000"/>
                </a:solidFill>
                <a:latin typeface="Arial"/>
                <a:ea typeface="Arial"/>
                <a:cs typeface="Arial"/>
                <a:sym typeface="Arial"/>
              </a:endParaRPr>
            </a:p>
          </p:txBody>
        </p:sp>
        <p:sp>
          <p:nvSpPr>
            <p:cNvPr id="1751" name="Google Shape;1751;p30"/>
            <p:cNvSpPr/>
            <p:nvPr/>
          </p:nvSpPr>
          <p:spPr>
            <a:xfrm>
              <a:off x="4522666" y="2993883"/>
              <a:ext cx="494189" cy="450174"/>
            </a:xfrm>
            <a:prstGeom prst="ellipse">
              <a:avLst/>
            </a:prstGeom>
            <a:solidFill>
              <a:srgbClr val="FFFF00"/>
            </a:solidFill>
            <a:ln cap="flat" cmpd="sng" w="9525">
              <a:solidFill>
                <a:srgbClr val="0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1925" lIns="71925" spcFirstLastPara="1" rIns="71925" wrap="square" tIns="71925">
              <a:noAutofit/>
            </a:bodyPr>
            <a:lstStyle/>
            <a:p>
              <a:pPr indent="0" lvl="0" marL="0" marR="0" rtl="0" algn="ctr">
                <a:lnSpc>
                  <a:spcPct val="9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作業</a:t>
              </a:r>
              <a:br>
                <a:rPr b="1" i="0" lang="en-US" sz="1199" u="none" cap="none" strike="noStrike">
                  <a:solidFill>
                    <a:srgbClr val="000000"/>
                  </a:solidFill>
                  <a:latin typeface="Arial"/>
                  <a:ea typeface="Arial"/>
                  <a:cs typeface="Arial"/>
                  <a:sym typeface="Arial"/>
                </a:rPr>
              </a:br>
              <a:r>
                <a:rPr b="1" i="0" lang="en-US" sz="1199" u="none" cap="none" strike="noStrike">
                  <a:solidFill>
                    <a:srgbClr val="000000"/>
                  </a:solidFill>
                  <a:latin typeface="Arial"/>
                  <a:ea typeface="Arial"/>
                  <a:cs typeface="Arial"/>
                  <a:sym typeface="Arial"/>
                </a:rPr>
                <a:t>工序</a:t>
              </a:r>
              <a:endParaRPr b="1" i="0" sz="1199" u="none" cap="none" strike="noStrike">
                <a:solidFill>
                  <a:srgbClr val="000000"/>
                </a:solidFill>
                <a:latin typeface="Arial"/>
                <a:ea typeface="Arial"/>
                <a:cs typeface="Arial"/>
                <a:sym typeface="Arial"/>
              </a:endParaRPr>
            </a:p>
          </p:txBody>
        </p:sp>
        <p:sp>
          <p:nvSpPr>
            <p:cNvPr id="1752" name="Google Shape;1752;p30"/>
            <p:cNvSpPr/>
            <p:nvPr/>
          </p:nvSpPr>
          <p:spPr>
            <a:xfrm>
              <a:off x="6002857" y="2993882"/>
              <a:ext cx="462313" cy="450174"/>
            </a:xfrm>
            <a:prstGeom prst="ellipse">
              <a:avLst/>
            </a:prstGeom>
            <a:solidFill>
              <a:srgbClr val="FFFF00"/>
            </a:solidFill>
            <a:ln cap="flat" cmpd="sng" w="9525">
              <a:solidFill>
                <a:srgbClr val="0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1925" lIns="71925" spcFirstLastPara="1" rIns="71925" wrap="square" tIns="71925">
              <a:noAutofit/>
            </a:bodyPr>
            <a:lstStyle/>
            <a:p>
              <a:pPr indent="0" lvl="0" marL="0" marR="0" rtl="0" algn="ctr">
                <a:lnSpc>
                  <a:spcPct val="9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工序</a:t>
              </a:r>
              <a:endParaRPr b="1" i="0" sz="1199" u="none" cap="none" strike="noStrike">
                <a:solidFill>
                  <a:srgbClr val="000000"/>
                </a:solidFill>
                <a:latin typeface="Arial"/>
                <a:ea typeface="Arial"/>
                <a:cs typeface="Arial"/>
                <a:sym typeface="Arial"/>
              </a:endParaRPr>
            </a:p>
          </p:txBody>
        </p:sp>
        <p:sp>
          <p:nvSpPr>
            <p:cNvPr id="1753" name="Google Shape;1753;p30"/>
            <p:cNvSpPr/>
            <p:nvPr/>
          </p:nvSpPr>
          <p:spPr>
            <a:xfrm>
              <a:off x="5333107" y="2971023"/>
              <a:ext cx="504000" cy="504000"/>
            </a:xfrm>
            <a:prstGeom prst="diamond">
              <a:avLst/>
            </a:prstGeom>
            <a:solidFill>
              <a:srgbClr val="FFFF00"/>
            </a:solidFill>
            <a:ln cap="flat" cmpd="sng" w="9525">
              <a:solidFill>
                <a:srgbClr val="00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1925" lIns="71925" spcFirstLastPara="1" rIns="71925" wrap="square" tIns="71925">
              <a:noAutofit/>
            </a:bodyPr>
            <a:lstStyle/>
            <a:p>
              <a:pPr indent="0" lvl="0" marL="0" marR="0" rtl="0" algn="ctr">
                <a:lnSpc>
                  <a:spcPct val="9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檢驗</a:t>
              </a:r>
              <a:endParaRPr b="1" i="0" sz="1199" u="none" cap="none" strike="noStrike">
                <a:solidFill>
                  <a:srgbClr val="000000"/>
                </a:solidFill>
                <a:latin typeface="Arial"/>
                <a:ea typeface="Arial"/>
                <a:cs typeface="Arial"/>
                <a:sym typeface="Arial"/>
              </a:endParaRPr>
            </a:p>
          </p:txBody>
        </p:sp>
        <p:cxnSp>
          <p:nvCxnSpPr>
            <p:cNvPr id="1754" name="Google Shape;1754;p30"/>
            <p:cNvCxnSpPr>
              <a:stCxn id="1753" idx="3"/>
              <a:endCxn id="1752" idx="2"/>
            </p:cNvCxnSpPr>
            <p:nvPr/>
          </p:nvCxnSpPr>
          <p:spPr>
            <a:xfrm flipH="1" rot="10800000">
              <a:off x="5837107" y="3218823"/>
              <a:ext cx="165600" cy="4200"/>
            </a:xfrm>
            <a:prstGeom prst="straightConnector1">
              <a:avLst/>
            </a:prstGeom>
            <a:noFill/>
            <a:ln cap="flat" cmpd="sng" w="9525">
              <a:solidFill>
                <a:srgbClr val="000000"/>
              </a:solidFill>
              <a:prstDash val="solid"/>
              <a:round/>
              <a:headEnd len="sm" w="sm" type="none"/>
              <a:tailEnd len="med" w="med" type="stealth"/>
            </a:ln>
          </p:spPr>
        </p:cxnSp>
        <p:cxnSp>
          <p:nvCxnSpPr>
            <p:cNvPr id="1755" name="Google Shape;1755;p30"/>
            <p:cNvCxnSpPr>
              <a:stCxn id="1751" idx="6"/>
              <a:endCxn id="1753" idx="1"/>
            </p:cNvCxnSpPr>
            <p:nvPr/>
          </p:nvCxnSpPr>
          <p:spPr>
            <a:xfrm>
              <a:off x="5016855" y="3218970"/>
              <a:ext cx="316200" cy="4200"/>
            </a:xfrm>
            <a:prstGeom prst="straightConnector1">
              <a:avLst/>
            </a:prstGeom>
            <a:noFill/>
            <a:ln cap="flat" cmpd="sng" w="9525">
              <a:solidFill>
                <a:srgbClr val="000000"/>
              </a:solidFill>
              <a:prstDash val="solid"/>
              <a:round/>
              <a:headEnd len="sm" w="sm" type="none"/>
              <a:tailEnd len="med" w="med" type="stealth"/>
            </a:ln>
          </p:spPr>
        </p:cxnSp>
        <p:cxnSp>
          <p:nvCxnSpPr>
            <p:cNvPr id="1756" name="Google Shape;1756;p30"/>
            <p:cNvCxnSpPr>
              <a:endCxn id="1751" idx="2"/>
            </p:cNvCxnSpPr>
            <p:nvPr/>
          </p:nvCxnSpPr>
          <p:spPr>
            <a:xfrm flipH="1" rot="10800000">
              <a:off x="4181866" y="3218970"/>
              <a:ext cx="340800" cy="1200"/>
            </a:xfrm>
            <a:prstGeom prst="straightConnector1">
              <a:avLst/>
            </a:prstGeom>
            <a:noFill/>
            <a:ln cap="flat" cmpd="sng" w="9525">
              <a:solidFill>
                <a:srgbClr val="000000"/>
              </a:solidFill>
              <a:prstDash val="solid"/>
              <a:round/>
              <a:headEnd len="sm" w="sm" type="none"/>
              <a:tailEnd len="med" w="med" type="stealth"/>
            </a:ln>
          </p:spPr>
        </p:cxnSp>
        <p:sp>
          <p:nvSpPr>
            <p:cNvPr id="1757" name="Google Shape;1757;p30"/>
            <p:cNvSpPr/>
            <p:nvPr/>
          </p:nvSpPr>
          <p:spPr>
            <a:xfrm>
              <a:off x="4448946" y="2993882"/>
              <a:ext cx="144000" cy="144000"/>
            </a:xfrm>
            <a:prstGeom prst="ellipse">
              <a:avLst/>
            </a:prstGeom>
            <a:gradFill>
              <a:gsLst>
                <a:gs pos="0">
                  <a:srgbClr val="FF7700"/>
                </a:gs>
                <a:gs pos="100000">
                  <a:srgbClr val="FFA47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00"/>
                <a:buFont typeface="Arial"/>
                <a:buNone/>
              </a:pPr>
              <a:r>
                <a:rPr b="1" i="0" lang="en-US" sz="500" u="none" cap="none" strike="noStrike">
                  <a:solidFill>
                    <a:srgbClr val="000000"/>
                  </a:solidFill>
                  <a:latin typeface="Arial"/>
                  <a:ea typeface="Arial"/>
                  <a:cs typeface="Arial"/>
                  <a:sym typeface="Arial"/>
                </a:rPr>
                <a:t>In</a:t>
              </a:r>
              <a:endParaRPr b="1" i="0" sz="500" u="none" cap="none" strike="noStrike">
                <a:solidFill>
                  <a:srgbClr val="000000"/>
                </a:solidFill>
                <a:latin typeface="Arial"/>
                <a:ea typeface="Arial"/>
                <a:cs typeface="Arial"/>
                <a:sym typeface="Arial"/>
              </a:endParaRPr>
            </a:p>
          </p:txBody>
        </p:sp>
        <p:sp>
          <p:nvSpPr>
            <p:cNvPr id="1758" name="Google Shape;1758;p30"/>
            <p:cNvSpPr/>
            <p:nvPr/>
          </p:nvSpPr>
          <p:spPr>
            <a:xfrm>
              <a:off x="4267492" y="2992485"/>
              <a:ext cx="144000" cy="144000"/>
            </a:xfrm>
            <a:prstGeom prst="ellipse">
              <a:avLst/>
            </a:prstGeom>
            <a:solidFill>
              <a:srgbClr val="EEF1F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進</a:t>
              </a:r>
              <a:endParaRPr b="0" i="0" sz="1199" u="none" cap="none" strike="noStrike">
                <a:solidFill>
                  <a:srgbClr val="000000"/>
                </a:solidFill>
                <a:latin typeface="Arial"/>
                <a:ea typeface="Arial"/>
                <a:cs typeface="Arial"/>
                <a:sym typeface="Arial"/>
              </a:endParaRPr>
            </a:p>
          </p:txBody>
        </p:sp>
        <p:cxnSp>
          <p:nvCxnSpPr>
            <p:cNvPr id="1759" name="Google Shape;1759;p30"/>
            <p:cNvCxnSpPr>
              <a:stCxn id="1758" idx="0"/>
              <a:endCxn id="1760" idx="1"/>
            </p:cNvCxnSpPr>
            <p:nvPr/>
          </p:nvCxnSpPr>
          <p:spPr>
            <a:xfrm rot="-5400000">
              <a:off x="4566742" y="2610735"/>
              <a:ext cx="154500" cy="609000"/>
            </a:xfrm>
            <a:prstGeom prst="bentConnector2">
              <a:avLst/>
            </a:prstGeom>
            <a:noFill/>
            <a:ln cap="flat" cmpd="sng" w="9525">
              <a:solidFill>
                <a:schemeClr val="accent5"/>
              </a:solidFill>
              <a:prstDash val="solid"/>
              <a:round/>
              <a:headEnd len="sm" w="sm" type="none"/>
              <a:tailEnd len="med" w="med" type="stealth"/>
            </a:ln>
          </p:spPr>
        </p:cxnSp>
        <p:sp>
          <p:nvSpPr>
            <p:cNvPr id="1761" name="Google Shape;1761;p30"/>
            <p:cNvSpPr/>
            <p:nvPr/>
          </p:nvSpPr>
          <p:spPr>
            <a:xfrm>
              <a:off x="5030264" y="3388877"/>
              <a:ext cx="365386" cy="270254"/>
            </a:xfrm>
            <a:prstGeom prst="ellipse">
              <a:avLst/>
            </a:prstGeom>
            <a:solidFill>
              <a:srgbClr val="F2F2F2"/>
            </a:solidFill>
            <a:ln cap="flat" cmpd="sng" w="9525">
              <a:solidFill>
                <a:schemeClr val="dk1"/>
              </a:solidFill>
              <a:prstDash val="solid"/>
              <a:round/>
              <a:headEnd len="sm" w="sm" type="none"/>
              <a:tailEnd len="sm" w="sm" type="none"/>
            </a:ln>
          </p:spPr>
          <p:txBody>
            <a:bodyPr anchorCtr="0" anchor="ctr" bIns="45700" lIns="35950" spcFirstLastPara="1" rIns="35950" wrap="square" tIns="45700">
              <a:noAutofit/>
            </a:bodyPr>
            <a:lstStyle/>
            <a:p>
              <a:pPr indent="0" lvl="0" marL="0" marR="0" rtl="0" algn="ctr">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返工</a:t>
              </a:r>
              <a:endParaRPr b="1" i="0" sz="1199" u="none" cap="none" strike="noStrike">
                <a:solidFill>
                  <a:srgbClr val="000000"/>
                </a:solidFill>
                <a:latin typeface="Arial"/>
                <a:ea typeface="Arial"/>
                <a:cs typeface="Arial"/>
                <a:sym typeface="Arial"/>
              </a:endParaRPr>
            </a:p>
          </p:txBody>
        </p:sp>
        <p:cxnSp>
          <p:nvCxnSpPr>
            <p:cNvPr id="1762" name="Google Shape;1762;p30"/>
            <p:cNvCxnSpPr>
              <a:stCxn id="1761" idx="0"/>
            </p:cNvCxnSpPr>
            <p:nvPr/>
          </p:nvCxnSpPr>
          <p:spPr>
            <a:xfrm rot="-5400000">
              <a:off x="5126707" y="3302027"/>
              <a:ext cx="173100" cy="600"/>
            </a:xfrm>
            <a:prstGeom prst="bentConnector3">
              <a:avLst>
                <a:gd fmla="val 895762" name="adj1"/>
              </a:avLst>
            </a:prstGeom>
            <a:noFill/>
            <a:ln cap="flat" cmpd="sng" w="9525">
              <a:solidFill>
                <a:srgbClr val="000000"/>
              </a:solidFill>
              <a:prstDash val="solid"/>
              <a:round/>
              <a:headEnd len="med" w="med" type="stealth"/>
              <a:tailEnd len="med" w="med" type="stealth"/>
            </a:ln>
          </p:spPr>
        </p:cxnSp>
        <p:sp>
          <p:nvSpPr>
            <p:cNvPr id="1763" name="Google Shape;1763;p30"/>
            <p:cNvSpPr txBox="1"/>
            <p:nvPr/>
          </p:nvSpPr>
          <p:spPr>
            <a:xfrm>
              <a:off x="2797451" y="3830941"/>
              <a:ext cx="1759508" cy="252000"/>
            </a:xfrm>
            <a:prstGeom prst="rect">
              <a:avLst/>
            </a:prstGeom>
            <a:solidFill>
              <a:srgbClr val="55A0B9"/>
            </a:solidFill>
            <a:ln>
              <a:noFill/>
            </a:ln>
            <a:effectLst>
              <a:outerShdw blurRad="50800" rotWithShape="0" algn="tl" dir="2700000" dist="38100">
                <a:srgbClr val="000000">
                  <a:alpha val="40000"/>
                </a:srgbClr>
              </a:outerShdw>
            </a:effectLst>
          </p:spPr>
          <p:txBody>
            <a:bodyPr anchorCtr="0" anchor="ctr" bIns="45650" lIns="71925" spcFirstLastPara="1" rIns="71925"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關鍵物料投入</a:t>
              </a:r>
              <a:endParaRPr b="1" i="0" sz="1199" u="none" cap="none" strike="noStrike">
                <a:solidFill>
                  <a:srgbClr val="000000"/>
                </a:solidFill>
                <a:latin typeface="Arial"/>
                <a:ea typeface="Arial"/>
                <a:cs typeface="Arial"/>
                <a:sym typeface="Arial"/>
              </a:endParaRPr>
            </a:p>
          </p:txBody>
        </p:sp>
        <p:sp>
          <p:nvSpPr>
            <p:cNvPr id="1764" name="Google Shape;1764;p30"/>
            <p:cNvSpPr txBox="1"/>
            <p:nvPr/>
          </p:nvSpPr>
          <p:spPr>
            <a:xfrm>
              <a:off x="2806706" y="4113076"/>
              <a:ext cx="1750251" cy="475898"/>
            </a:xfrm>
            <a:prstGeom prst="rect">
              <a:avLst/>
            </a:prstGeom>
            <a:solidFill>
              <a:schemeClr val="lt1"/>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物料投入時掃描條碼根據BOM進行驗證防錯</a:t>
              </a:r>
              <a:endParaRPr b="0" i="0" sz="1199" u="none" cap="none" strike="noStrike">
                <a:solidFill>
                  <a:srgbClr val="000000"/>
                </a:solidFill>
                <a:latin typeface="Arial"/>
                <a:ea typeface="Arial"/>
                <a:cs typeface="Arial"/>
                <a:sym typeface="Arial"/>
              </a:endParaRPr>
            </a:p>
          </p:txBody>
        </p:sp>
        <p:sp>
          <p:nvSpPr>
            <p:cNvPr id="1765" name="Google Shape;1765;p30"/>
            <p:cNvSpPr txBox="1"/>
            <p:nvPr/>
          </p:nvSpPr>
          <p:spPr>
            <a:xfrm>
              <a:off x="4669659" y="3830941"/>
              <a:ext cx="1759508" cy="252000"/>
            </a:xfrm>
            <a:prstGeom prst="rect">
              <a:avLst/>
            </a:prstGeom>
            <a:solidFill>
              <a:srgbClr val="55A0B9"/>
            </a:solidFill>
            <a:ln>
              <a:noFill/>
            </a:ln>
            <a:effectLst>
              <a:outerShdw blurRad="50800" rotWithShape="0" algn="tl" dir="2700000" dist="38100">
                <a:srgbClr val="000000">
                  <a:alpha val="40000"/>
                </a:srgbClr>
              </a:outerShdw>
            </a:effectLst>
          </p:spPr>
          <p:txBody>
            <a:bodyPr anchorCtr="0" anchor="ctr" bIns="45650" lIns="71925" spcFirstLastPara="1" rIns="71925"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1" i="0" lang="en-US" sz="1199" u="none" cap="none" strike="noStrike">
                  <a:solidFill>
                    <a:srgbClr val="000000"/>
                  </a:solidFill>
                  <a:latin typeface="Arial"/>
                  <a:ea typeface="Arial"/>
                  <a:cs typeface="Arial"/>
                  <a:sym typeface="Arial"/>
                </a:rPr>
                <a:t>物料耗用</a:t>
              </a:r>
              <a:endParaRPr b="1" i="0" sz="1199" u="none" cap="none" strike="noStrike">
                <a:solidFill>
                  <a:srgbClr val="000000"/>
                </a:solidFill>
                <a:latin typeface="Arial"/>
                <a:ea typeface="Arial"/>
                <a:cs typeface="Arial"/>
                <a:sym typeface="Arial"/>
              </a:endParaRPr>
            </a:p>
          </p:txBody>
        </p:sp>
        <p:sp>
          <p:nvSpPr>
            <p:cNvPr id="1766" name="Google Shape;1766;p30"/>
            <p:cNvSpPr txBox="1"/>
            <p:nvPr/>
          </p:nvSpPr>
          <p:spPr>
            <a:xfrm>
              <a:off x="4678914" y="4113076"/>
              <a:ext cx="1750251" cy="475898"/>
            </a:xfrm>
            <a:prstGeom prst="rect">
              <a:avLst/>
            </a:prstGeom>
            <a:solidFill>
              <a:schemeClr val="lt1"/>
            </a:solidFill>
            <a:ln cap="flat" cmpd="sng" w="9525">
              <a:solidFill>
                <a:schemeClr val="accen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199"/>
                <a:buFont typeface="Arial"/>
                <a:buNone/>
              </a:pPr>
              <a:r>
                <a:rPr b="0" i="0" lang="en-US" sz="1199" u="none" cap="none" strike="noStrike">
                  <a:solidFill>
                    <a:srgbClr val="000000"/>
                  </a:solidFill>
                  <a:latin typeface="Arial Narrow"/>
                  <a:ea typeface="Arial Narrow"/>
                  <a:cs typeface="Arial Narrow"/>
                  <a:sym typeface="Arial Narrow"/>
                </a:rPr>
                <a:t>工序作業完成後</a:t>
              </a:r>
              <a:br>
                <a:rPr b="0" i="0" lang="en-US" sz="1199" u="none" cap="none" strike="noStrike">
                  <a:solidFill>
                    <a:srgbClr val="000000"/>
                  </a:solidFill>
                  <a:latin typeface="Arial Narrow"/>
                  <a:ea typeface="Arial Narrow"/>
                  <a:cs typeface="Arial Narrow"/>
                  <a:sym typeface="Arial Narrow"/>
                </a:rPr>
              </a:br>
              <a:r>
                <a:rPr b="0" i="0" lang="en-US" sz="1199" u="none" cap="none" strike="noStrike">
                  <a:solidFill>
                    <a:srgbClr val="000000"/>
                  </a:solidFill>
                  <a:latin typeface="Arial Narrow"/>
                  <a:ea typeface="Arial Narrow"/>
                  <a:cs typeface="Arial Narrow"/>
                  <a:sym typeface="Arial Narrow"/>
                </a:rPr>
                <a:t>進行料賬倒沖</a:t>
              </a:r>
              <a:endParaRPr b="0" i="0" sz="1199" u="none" cap="none" strike="noStrike">
                <a:solidFill>
                  <a:srgbClr val="000000"/>
                </a:solidFill>
                <a:latin typeface="Arial Narrow"/>
                <a:ea typeface="Arial Narrow"/>
                <a:cs typeface="Arial Narrow"/>
                <a:sym typeface="Arial Narrow"/>
              </a:endParaRPr>
            </a:p>
          </p:txBody>
        </p:sp>
        <p:cxnSp>
          <p:nvCxnSpPr>
            <p:cNvPr id="1767" name="Google Shape;1767;p30"/>
            <p:cNvCxnSpPr/>
            <p:nvPr/>
          </p:nvCxnSpPr>
          <p:spPr>
            <a:xfrm flipH="1" rot="10800000">
              <a:off x="3355269" y="3220178"/>
              <a:ext cx="537124" cy="188"/>
            </a:xfrm>
            <a:prstGeom prst="straightConnector1">
              <a:avLst/>
            </a:prstGeom>
            <a:noFill/>
            <a:ln cap="flat" cmpd="sng" w="9525">
              <a:solidFill>
                <a:srgbClr val="000000"/>
              </a:solidFill>
              <a:prstDash val="solid"/>
              <a:round/>
              <a:headEnd len="sm" w="sm" type="none"/>
              <a:tailEnd len="med" w="med" type="stealth"/>
            </a:ln>
          </p:spPr>
        </p:cxnSp>
        <p:pic>
          <p:nvPicPr>
            <p:cNvPr id="1768" name="Google Shape;1768;p30"/>
            <p:cNvPicPr preferRelativeResize="0"/>
            <p:nvPr/>
          </p:nvPicPr>
          <p:blipFill rotWithShape="1">
            <a:blip r:embed="rId3">
              <a:alphaModFix/>
            </a:blip>
            <a:srcRect b="0" l="0" r="0" t="0"/>
            <a:stretch/>
          </p:blipFill>
          <p:spPr>
            <a:xfrm>
              <a:off x="1957393" y="3514117"/>
              <a:ext cx="240866" cy="145337"/>
            </a:xfrm>
            <a:prstGeom prst="rect">
              <a:avLst/>
            </a:prstGeom>
            <a:solidFill>
              <a:schemeClr val="lt1"/>
            </a:solidFill>
            <a:ln>
              <a:noFill/>
            </a:ln>
          </p:spPr>
        </p:pic>
        <p:sp>
          <p:nvSpPr>
            <p:cNvPr id="1769" name="Google Shape;1769;p30"/>
            <p:cNvSpPr txBox="1"/>
            <p:nvPr/>
          </p:nvSpPr>
          <p:spPr>
            <a:xfrm>
              <a:off x="5693546" y="3492539"/>
              <a:ext cx="926453" cy="2771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統計耗用量</a:t>
              </a:r>
              <a:endParaRPr b="0" i="0" sz="1199" u="none" cap="none" strike="noStrike">
                <a:solidFill>
                  <a:srgbClr val="000000"/>
                </a:solidFill>
                <a:latin typeface="Arial"/>
                <a:ea typeface="Arial"/>
                <a:cs typeface="Arial"/>
                <a:sym typeface="Arial"/>
              </a:endParaRPr>
            </a:p>
          </p:txBody>
        </p:sp>
        <p:sp>
          <p:nvSpPr>
            <p:cNvPr id="1760" name="Google Shape;1760;p30"/>
            <p:cNvSpPr txBox="1"/>
            <p:nvPr/>
          </p:nvSpPr>
          <p:spPr>
            <a:xfrm>
              <a:off x="4948453" y="2699457"/>
              <a:ext cx="1152000" cy="2771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料帳倒沖</a:t>
              </a:r>
              <a:endParaRPr b="0" i="0" sz="1199" u="none" cap="none" strike="noStrike">
                <a:solidFill>
                  <a:srgbClr val="000000"/>
                </a:solidFill>
                <a:latin typeface="Arial"/>
                <a:ea typeface="Arial"/>
                <a:cs typeface="Arial"/>
                <a:sym typeface="Arial"/>
              </a:endParaRPr>
            </a:p>
          </p:txBody>
        </p:sp>
        <p:cxnSp>
          <p:nvCxnSpPr>
            <p:cNvPr id="1770" name="Google Shape;1770;p30"/>
            <p:cNvCxnSpPr/>
            <p:nvPr/>
          </p:nvCxnSpPr>
          <p:spPr>
            <a:xfrm>
              <a:off x="3677202" y="2348880"/>
              <a:ext cx="612000" cy="0"/>
            </a:xfrm>
            <a:prstGeom prst="straightConnector1">
              <a:avLst/>
            </a:prstGeom>
            <a:noFill/>
            <a:ln cap="flat" cmpd="sng" w="9525">
              <a:solidFill>
                <a:srgbClr val="0C0C0C"/>
              </a:solidFill>
              <a:prstDash val="dash"/>
              <a:round/>
              <a:headEnd len="sm" w="sm" type="none"/>
              <a:tailEnd len="med" w="med" type="triangle"/>
            </a:ln>
          </p:spPr>
        </p:cxnSp>
        <p:sp>
          <p:nvSpPr>
            <p:cNvPr id="1771" name="Google Shape;1771;p30"/>
            <p:cNvSpPr/>
            <p:nvPr/>
          </p:nvSpPr>
          <p:spPr>
            <a:xfrm>
              <a:off x="1700401" y="2611687"/>
              <a:ext cx="761291" cy="265062"/>
            </a:xfrm>
            <a:prstGeom prst="rect">
              <a:avLst/>
            </a:prstGeom>
            <a:solidFill>
              <a:schemeClr val="lt1"/>
            </a:solidFill>
            <a:ln cap="flat" cmpd="sng" w="9525">
              <a:solidFill>
                <a:srgbClr val="A5A5A5"/>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合併</a:t>
              </a:r>
              <a:endParaRPr b="0" i="0" sz="1199" u="none" cap="none" strike="noStrike">
                <a:solidFill>
                  <a:srgbClr val="000000"/>
                </a:solidFill>
                <a:latin typeface="Arial"/>
                <a:ea typeface="Arial"/>
                <a:cs typeface="Arial"/>
                <a:sym typeface="Arial"/>
              </a:endParaRPr>
            </a:p>
          </p:txBody>
        </p:sp>
        <p:cxnSp>
          <p:nvCxnSpPr>
            <p:cNvPr id="1772" name="Google Shape;1772;p30"/>
            <p:cNvCxnSpPr/>
            <p:nvPr/>
          </p:nvCxnSpPr>
          <p:spPr>
            <a:xfrm>
              <a:off x="3823732" y="2492896"/>
              <a:ext cx="540001" cy="0"/>
            </a:xfrm>
            <a:prstGeom prst="straightConnector1">
              <a:avLst/>
            </a:prstGeom>
            <a:noFill/>
            <a:ln cap="flat" cmpd="sng" w="9525">
              <a:solidFill>
                <a:srgbClr val="0C0C0C"/>
              </a:solidFill>
              <a:prstDash val="dash"/>
              <a:round/>
              <a:headEnd len="med" w="med" type="triangle"/>
              <a:tailEnd len="sm" w="sm" type="none"/>
            </a:ln>
          </p:spPr>
        </p:cxnSp>
        <p:sp>
          <p:nvSpPr>
            <p:cNvPr id="1773" name="Google Shape;1773;p30"/>
            <p:cNvSpPr/>
            <p:nvPr/>
          </p:nvSpPr>
          <p:spPr>
            <a:xfrm>
              <a:off x="3620852" y="2541555"/>
              <a:ext cx="713512" cy="203373"/>
            </a:xfrm>
            <a:prstGeom prst="rect">
              <a:avLst/>
            </a:prstGeom>
            <a:solidFill>
              <a:schemeClr val="lt1"/>
            </a:solidFill>
            <a:ln cap="flat" cmpd="sng" w="9525">
              <a:solidFill>
                <a:srgbClr val="A5A5A5"/>
              </a:solidFill>
              <a:prstDash val="solid"/>
              <a:round/>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物料退還</a:t>
              </a:r>
              <a:endParaRPr b="0" i="0" sz="1199" u="none" cap="none" strike="noStrike">
                <a:solidFill>
                  <a:srgbClr val="000000"/>
                </a:solidFill>
                <a:latin typeface="Arial"/>
                <a:ea typeface="Arial"/>
                <a:cs typeface="Arial"/>
                <a:sym typeface="Arial"/>
              </a:endParaRPr>
            </a:p>
          </p:txBody>
        </p:sp>
        <p:cxnSp>
          <p:nvCxnSpPr>
            <p:cNvPr id="1774" name="Google Shape;1774;p30"/>
            <p:cNvCxnSpPr>
              <a:stCxn id="1768" idx="0"/>
              <a:endCxn id="1757" idx="2"/>
            </p:cNvCxnSpPr>
            <p:nvPr/>
          </p:nvCxnSpPr>
          <p:spPr>
            <a:xfrm rot="-5400000">
              <a:off x="3039326" y="2104417"/>
              <a:ext cx="448200" cy="2371200"/>
            </a:xfrm>
            <a:prstGeom prst="curvedConnector2">
              <a:avLst/>
            </a:prstGeom>
            <a:noFill/>
            <a:ln cap="flat" cmpd="sng" w="9525">
              <a:solidFill>
                <a:schemeClr val="accent3"/>
              </a:solidFill>
              <a:prstDash val="solid"/>
              <a:round/>
              <a:headEnd len="sm" w="sm" type="none"/>
              <a:tailEnd len="med" w="med" type="stealth"/>
            </a:ln>
          </p:spPr>
        </p:cxnSp>
        <p:cxnSp>
          <p:nvCxnSpPr>
            <p:cNvPr id="1775" name="Google Shape;1775;p30"/>
            <p:cNvCxnSpPr>
              <a:stCxn id="1768" idx="0"/>
            </p:cNvCxnSpPr>
            <p:nvPr/>
          </p:nvCxnSpPr>
          <p:spPr>
            <a:xfrm rot="-5400000">
              <a:off x="3801926" y="1345417"/>
              <a:ext cx="444600" cy="3892800"/>
            </a:xfrm>
            <a:prstGeom prst="curvedConnector2">
              <a:avLst/>
            </a:prstGeom>
            <a:noFill/>
            <a:ln cap="flat" cmpd="sng" w="9525">
              <a:solidFill>
                <a:schemeClr val="accent3"/>
              </a:solidFill>
              <a:prstDash val="solid"/>
              <a:round/>
              <a:headEnd len="sm" w="sm" type="none"/>
              <a:tailEnd len="med" w="med" type="stealth"/>
            </a:ln>
          </p:spPr>
        </p:cxnSp>
        <p:pic>
          <p:nvPicPr>
            <p:cNvPr descr="http://www.labelprinter.org.uk/wp-content/uploads/2009/03/zebrea-zm400-label-printer-292x300.jpg" id="1776" name="Google Shape;1776;p30"/>
            <p:cNvPicPr preferRelativeResize="0"/>
            <p:nvPr/>
          </p:nvPicPr>
          <p:blipFill rotWithShape="1">
            <a:blip r:embed="rId4">
              <a:alphaModFix/>
            </a:blip>
            <a:srcRect b="0" l="0" r="0" t="0"/>
            <a:stretch/>
          </p:blipFill>
          <p:spPr>
            <a:xfrm>
              <a:off x="1780024" y="3928497"/>
              <a:ext cx="455785" cy="527409"/>
            </a:xfrm>
            <a:prstGeom prst="rect">
              <a:avLst/>
            </a:prstGeom>
            <a:noFill/>
            <a:ln>
              <a:noFill/>
            </a:ln>
          </p:spPr>
        </p:pic>
        <p:sp>
          <p:nvSpPr>
            <p:cNvPr id="1777" name="Google Shape;1777;p30"/>
            <p:cNvSpPr/>
            <p:nvPr/>
          </p:nvSpPr>
          <p:spPr>
            <a:xfrm>
              <a:off x="6382995" y="2992485"/>
              <a:ext cx="144000" cy="144000"/>
            </a:xfrm>
            <a:prstGeom prst="ellipse">
              <a:avLst/>
            </a:prstGeom>
            <a:solidFill>
              <a:srgbClr val="EEF1F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出</a:t>
              </a:r>
              <a:endParaRPr b="0" i="0" sz="1199" u="none" cap="none" strike="noStrike">
                <a:solidFill>
                  <a:srgbClr val="000000"/>
                </a:solidFill>
                <a:latin typeface="Arial"/>
                <a:ea typeface="Arial"/>
                <a:cs typeface="Arial"/>
                <a:sym typeface="Arial"/>
              </a:endParaRPr>
            </a:p>
          </p:txBody>
        </p:sp>
        <p:cxnSp>
          <p:nvCxnSpPr>
            <p:cNvPr id="1778" name="Google Shape;1778;p30"/>
            <p:cNvCxnSpPr>
              <a:stCxn id="1777" idx="0"/>
              <a:endCxn id="1760" idx="3"/>
            </p:cNvCxnSpPr>
            <p:nvPr/>
          </p:nvCxnSpPr>
          <p:spPr>
            <a:xfrm flipH="1" rot="5400000">
              <a:off x="6200445" y="2737935"/>
              <a:ext cx="154500" cy="354600"/>
            </a:xfrm>
            <a:prstGeom prst="bentConnector2">
              <a:avLst/>
            </a:prstGeom>
            <a:noFill/>
            <a:ln cap="flat" cmpd="sng" w="9525">
              <a:solidFill>
                <a:schemeClr val="accent5"/>
              </a:solidFill>
              <a:prstDash val="solid"/>
              <a:round/>
              <a:headEnd len="sm" w="sm" type="none"/>
              <a:tailEnd len="med" w="med" type="stealth"/>
            </a:ln>
          </p:spPr>
        </p:cxnSp>
        <p:sp>
          <p:nvSpPr>
            <p:cNvPr id="1779" name="Google Shape;1779;p30"/>
            <p:cNvSpPr/>
            <p:nvPr/>
          </p:nvSpPr>
          <p:spPr>
            <a:xfrm>
              <a:off x="4376756" y="2240868"/>
              <a:ext cx="846292" cy="383070"/>
            </a:xfrm>
            <a:prstGeom prst="rect">
              <a:avLst/>
            </a:prstGeom>
            <a:solidFill>
              <a:schemeClr val="lt1"/>
            </a:solidFill>
            <a:ln cap="flat" cmpd="sng" w="1905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產線物料領用/入庫</a:t>
              </a:r>
              <a:endParaRPr b="0" i="0" sz="1199" u="none" cap="none" strike="noStrike">
                <a:solidFill>
                  <a:srgbClr val="000000"/>
                </a:solidFill>
                <a:latin typeface="Arial"/>
                <a:ea typeface="Arial"/>
                <a:cs typeface="Arial"/>
                <a:sym typeface="Arial"/>
              </a:endParaRPr>
            </a:p>
          </p:txBody>
        </p:sp>
        <p:sp>
          <p:nvSpPr>
            <p:cNvPr id="1780" name="Google Shape;1780;p30"/>
            <p:cNvSpPr/>
            <p:nvPr/>
          </p:nvSpPr>
          <p:spPr>
            <a:xfrm>
              <a:off x="5676525" y="2240868"/>
              <a:ext cx="731960" cy="383070"/>
            </a:xfrm>
            <a:prstGeom prst="rect">
              <a:avLst/>
            </a:prstGeom>
            <a:solidFill>
              <a:srgbClr val="FFFFFF"/>
            </a:solidFill>
            <a:ln cap="flat" cmpd="sng" w="1905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Clr>
                  <a:srgbClr val="000000"/>
                </a:buClr>
                <a:buSzPts val="1199"/>
                <a:buFont typeface="Arial"/>
                <a:buNone/>
              </a:pPr>
              <a:r>
                <a:rPr b="0" i="0" lang="en-US" sz="1199" u="none" cap="none" strike="noStrike">
                  <a:solidFill>
                    <a:srgbClr val="000000"/>
                  </a:solidFill>
                  <a:latin typeface="Arial"/>
                  <a:ea typeface="Arial"/>
                  <a:cs typeface="Arial"/>
                  <a:sym typeface="Arial"/>
                </a:rPr>
                <a:t>工序物料收發</a:t>
              </a:r>
              <a:endParaRPr b="0" i="0" sz="1099" u="none" cap="none" strike="noStrike">
                <a:solidFill>
                  <a:srgbClr val="000000"/>
                </a:solidFill>
                <a:latin typeface="Arial"/>
                <a:ea typeface="Arial"/>
                <a:cs typeface="Arial"/>
                <a:sym typeface="Arial"/>
              </a:endParaRPr>
            </a:p>
          </p:txBody>
        </p:sp>
      </p:grpSp>
      <p:sp>
        <p:nvSpPr>
          <p:cNvPr id="1781" name="Google Shape;1781;p30"/>
          <p:cNvSpPr/>
          <p:nvPr/>
        </p:nvSpPr>
        <p:spPr>
          <a:xfrm>
            <a:off x="7897934" y="4598002"/>
            <a:ext cx="703912" cy="449831"/>
          </a:xfrm>
          <a:prstGeom prst="can">
            <a:avLst>
              <a:gd fmla="val 25000" name="adj"/>
            </a:avLst>
          </a:prstGeom>
          <a:solidFill>
            <a:srgbClr val="92D050"/>
          </a:solidFill>
          <a:ln cap="flat" cmpd="sng" w="9525">
            <a:solidFill>
              <a:schemeClr val="dk1"/>
            </a:solidFill>
            <a:prstDash val="solid"/>
            <a:round/>
            <a:headEnd len="sm" w="sm" type="none"/>
            <a:tailEnd len="sm" w="sm" type="none"/>
          </a:ln>
        </p:spPr>
        <p:txBody>
          <a:bodyPr anchorCtr="0" anchor="ctr" bIns="53925" lIns="107875" spcFirstLastPara="1" rIns="107875" wrap="square" tIns="53925">
            <a:noAutofit/>
          </a:bodyPr>
          <a:lstStyle/>
          <a:p>
            <a:pPr indent="0" lvl="0" marL="0" marR="0" rtl="0" algn="ctr">
              <a:lnSpc>
                <a:spcPct val="110000"/>
              </a:lnSpc>
              <a:spcBef>
                <a:spcPts val="0"/>
              </a:spcBef>
              <a:spcAft>
                <a:spcPts val="0"/>
              </a:spcAft>
              <a:buClr>
                <a:srgbClr val="000000"/>
              </a:buClr>
              <a:buSzPts val="1199"/>
              <a:buFont typeface="Noto Sans Symbols"/>
              <a:buNone/>
            </a:pPr>
            <a:r>
              <a:rPr b="1" i="0" lang="en-US" sz="1199" u="none" cap="none" strike="noStrike">
                <a:solidFill>
                  <a:srgbClr val="000000"/>
                </a:solidFill>
                <a:latin typeface="Arial"/>
                <a:ea typeface="Arial"/>
                <a:cs typeface="Arial"/>
                <a:sym typeface="Arial"/>
              </a:rPr>
              <a:t>線邊倉</a:t>
            </a:r>
            <a:endParaRPr b="1" i="0" sz="1199" u="none" cap="none" strike="noStrike">
              <a:solidFill>
                <a:srgbClr val="000000"/>
              </a:solidFill>
              <a:latin typeface="Arial"/>
              <a:ea typeface="Arial"/>
              <a:cs typeface="Arial"/>
              <a:sym typeface="Arial"/>
            </a:endParaRPr>
          </a:p>
        </p:txBody>
      </p:sp>
      <p:sp>
        <p:nvSpPr>
          <p:cNvPr id="1782" name="Google Shape;1782;p30"/>
          <p:cNvSpPr/>
          <p:nvPr/>
        </p:nvSpPr>
        <p:spPr>
          <a:xfrm>
            <a:off x="6870700" y="4595907"/>
            <a:ext cx="703912" cy="449831"/>
          </a:xfrm>
          <a:prstGeom prst="can">
            <a:avLst>
              <a:gd fmla="val 25000" name="adj"/>
            </a:avLst>
          </a:prstGeom>
          <a:solidFill>
            <a:srgbClr val="92D050"/>
          </a:solidFill>
          <a:ln cap="flat" cmpd="sng" w="9525">
            <a:solidFill>
              <a:schemeClr val="dk1"/>
            </a:solidFill>
            <a:prstDash val="solid"/>
            <a:round/>
            <a:headEnd len="sm" w="sm" type="none"/>
            <a:tailEnd len="sm" w="sm" type="none"/>
          </a:ln>
        </p:spPr>
        <p:txBody>
          <a:bodyPr anchorCtr="0" anchor="ctr" bIns="53925" lIns="107875" spcFirstLastPara="1" rIns="107875" wrap="square" tIns="53925">
            <a:noAutofit/>
          </a:bodyPr>
          <a:lstStyle/>
          <a:p>
            <a:pPr indent="0" lvl="0" marL="0" marR="0" rtl="0" algn="ctr">
              <a:lnSpc>
                <a:spcPct val="110000"/>
              </a:lnSpc>
              <a:spcBef>
                <a:spcPts val="0"/>
              </a:spcBef>
              <a:spcAft>
                <a:spcPts val="0"/>
              </a:spcAft>
              <a:buClr>
                <a:srgbClr val="000000"/>
              </a:buClr>
              <a:buSzPts val="1199"/>
              <a:buFont typeface="Noto Sans Symbols"/>
              <a:buNone/>
            </a:pPr>
            <a:r>
              <a:rPr b="1" i="0" lang="en-US" sz="1199" u="none" cap="none" strike="noStrike">
                <a:solidFill>
                  <a:srgbClr val="000000"/>
                </a:solidFill>
                <a:latin typeface="Arial"/>
                <a:ea typeface="Arial"/>
                <a:cs typeface="Arial"/>
                <a:sym typeface="Arial"/>
              </a:rPr>
              <a:t>倉庫</a:t>
            </a:r>
            <a:endParaRPr b="1" i="0" sz="1199" u="none" cap="none" strike="noStrike">
              <a:solidFill>
                <a:srgbClr val="000000"/>
              </a:solidFill>
              <a:latin typeface="Arial"/>
              <a:ea typeface="Arial"/>
              <a:cs typeface="Arial"/>
              <a:sym typeface="Arial"/>
            </a:endParaRPr>
          </a:p>
        </p:txBody>
      </p:sp>
      <p:sp>
        <p:nvSpPr>
          <p:cNvPr id="1783" name="Google Shape;1783;p30"/>
          <p:cNvSpPr/>
          <p:nvPr/>
        </p:nvSpPr>
        <p:spPr>
          <a:xfrm>
            <a:off x="4040494" y="3700446"/>
            <a:ext cx="299543" cy="700435"/>
          </a:xfrm>
          <a:prstGeom prst="roundRect">
            <a:avLst>
              <a:gd fmla="val 5473" name="adj"/>
            </a:avLst>
          </a:prstGeom>
          <a:solidFill>
            <a:srgbClr val="F2F2F2"/>
          </a:solidFill>
          <a:ln cap="flat" cmpd="sng" w="1905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1" anchor="t" bIns="0" lIns="0" spcFirstLastPara="1" rIns="0" wrap="square" tIns="71925">
            <a:noAutofit/>
          </a:bodyPr>
          <a:lstStyle/>
          <a:p>
            <a:pPr indent="-88806" lvl="0" marL="88806" marR="0" rtl="0" algn="ctr">
              <a:lnSpc>
                <a:spcPct val="100000"/>
              </a:lnSpc>
              <a:spcBef>
                <a:spcPts val="0"/>
              </a:spcBef>
              <a:spcAft>
                <a:spcPts val="0"/>
              </a:spcAft>
              <a:buClr>
                <a:srgbClr val="000000"/>
              </a:buClr>
              <a:buSzPts val="1398"/>
              <a:buFont typeface="Arial"/>
              <a:buNone/>
            </a:pPr>
            <a:r>
              <a:rPr b="1" i="0" lang="en-US" sz="1398" u="none" cap="none" strike="noStrike">
                <a:solidFill>
                  <a:srgbClr val="000000"/>
                </a:solidFill>
                <a:latin typeface="Arial"/>
                <a:ea typeface="Arial"/>
                <a:cs typeface="Arial"/>
                <a:sym typeface="Arial"/>
              </a:rPr>
              <a:t>I</a:t>
            </a:r>
            <a:endParaRPr/>
          </a:p>
          <a:p>
            <a:pPr indent="-88806" lvl="0" marL="88806" marR="0" rtl="0" algn="ctr">
              <a:lnSpc>
                <a:spcPct val="100000"/>
              </a:lnSpc>
              <a:spcBef>
                <a:spcPts val="0"/>
              </a:spcBef>
              <a:spcAft>
                <a:spcPts val="0"/>
              </a:spcAft>
              <a:buClr>
                <a:srgbClr val="000000"/>
              </a:buClr>
              <a:buSzPts val="1398"/>
              <a:buFont typeface="Arial"/>
              <a:buNone/>
            </a:pPr>
            <a:r>
              <a:rPr b="1" i="0" lang="en-US" sz="1398" u="none" cap="none" strike="noStrike">
                <a:solidFill>
                  <a:srgbClr val="000000"/>
                </a:solidFill>
                <a:latin typeface="Arial"/>
                <a:ea typeface="Arial"/>
                <a:cs typeface="Arial"/>
                <a:sym typeface="Arial"/>
              </a:rPr>
              <a:t>Q</a:t>
            </a:r>
            <a:endParaRPr/>
          </a:p>
          <a:p>
            <a:pPr indent="-88806" lvl="0" marL="88806" marR="0" rtl="0" algn="ctr">
              <a:lnSpc>
                <a:spcPct val="100000"/>
              </a:lnSpc>
              <a:spcBef>
                <a:spcPts val="0"/>
              </a:spcBef>
              <a:spcAft>
                <a:spcPts val="0"/>
              </a:spcAft>
              <a:buClr>
                <a:srgbClr val="000000"/>
              </a:buClr>
              <a:buSzPts val="1398"/>
              <a:buFont typeface="Arial"/>
              <a:buNone/>
            </a:pPr>
            <a:r>
              <a:rPr b="1" i="0" lang="en-US" sz="1398" u="none" cap="none" strike="noStrike">
                <a:solidFill>
                  <a:srgbClr val="000000"/>
                </a:solidFill>
                <a:latin typeface="Arial"/>
                <a:ea typeface="Arial"/>
                <a:cs typeface="Arial"/>
                <a:sym typeface="Arial"/>
              </a:rPr>
              <a:t>C</a:t>
            </a:r>
            <a:endParaRPr b="1" i="0" sz="1398" u="none" cap="none" strike="noStrike">
              <a:solidFill>
                <a:srgbClr val="000000"/>
              </a:solidFill>
              <a:latin typeface="Arial"/>
              <a:ea typeface="Arial"/>
              <a:cs typeface="Arial"/>
              <a:sym typeface="Arial"/>
            </a:endParaRPr>
          </a:p>
        </p:txBody>
      </p:sp>
      <p:cxnSp>
        <p:nvCxnSpPr>
          <p:cNvPr id="1784" name="Google Shape;1784;p30"/>
          <p:cNvCxnSpPr/>
          <p:nvPr/>
        </p:nvCxnSpPr>
        <p:spPr>
          <a:xfrm>
            <a:off x="9322363" y="3823901"/>
            <a:ext cx="668236" cy="0"/>
          </a:xfrm>
          <a:prstGeom prst="straightConnector1">
            <a:avLst/>
          </a:prstGeom>
          <a:noFill/>
          <a:ln cap="flat" cmpd="sng" w="9525">
            <a:solidFill>
              <a:srgbClr val="0C0C0C"/>
            </a:solidFill>
            <a:prstDash val="dash"/>
            <a:round/>
            <a:headEnd len="sm" w="sm" type="none"/>
            <a:tailEnd len="med" w="med" type="triangle"/>
          </a:ln>
        </p:spPr>
      </p:cxnSp>
      <p:cxnSp>
        <p:nvCxnSpPr>
          <p:cNvPr id="1785" name="Google Shape;1785;p30"/>
          <p:cNvCxnSpPr/>
          <p:nvPr/>
        </p:nvCxnSpPr>
        <p:spPr>
          <a:xfrm>
            <a:off x="9520417" y="3967768"/>
            <a:ext cx="589621" cy="0"/>
          </a:xfrm>
          <a:prstGeom prst="straightConnector1">
            <a:avLst/>
          </a:prstGeom>
          <a:noFill/>
          <a:ln cap="flat" cmpd="sng" w="9525">
            <a:solidFill>
              <a:srgbClr val="0C0C0C"/>
            </a:solidFill>
            <a:prstDash val="dash"/>
            <a:round/>
            <a:headEnd len="med" w="med" type="triangle"/>
            <a:tailEnd len="sm" w="sm" type="none"/>
          </a:ln>
        </p:spPr>
      </p:cxnSp>
      <p:sp>
        <p:nvSpPr>
          <p:cNvPr id="1786" name="Google Shape;1786;p30"/>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31"/>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792" name="Google Shape;1792;p31"/>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基本功能：</a:t>
            </a:r>
            <a:endParaRPr b="1"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批次首件/強制首件</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放板機獲取該批次首件信號，停止放板，等待首件板PCB下機，以及首件的相關記錄是否通過，首件通過後自動開啟投板機，直到整批生產完成（收板機信號/人工）</a:t>
            </a:r>
            <a:endParaRPr b="0"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批量首件/抽檢結果</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選擇某個設備連續生產且程式相同的批次，執行首件生產和檢驗動作，首件通過後，允許這些批次投入</a:t>
            </a:r>
            <a:endParaRPr b="0" i="0" sz="1599" u="none" cap="none" strike="noStrike">
              <a:solidFill>
                <a:srgbClr val="FFFFFF"/>
              </a:solidFill>
              <a:latin typeface="Arial"/>
              <a:ea typeface="Arial"/>
              <a:cs typeface="Arial"/>
              <a:sym typeface="Arial"/>
            </a:endParaRPr>
          </a:p>
          <a:p>
            <a:pPr indent="-279073" lvl="1" marL="380610" marR="0" rtl="0" algn="l">
              <a:lnSpc>
                <a:spcPct val="150000"/>
              </a:lnSpc>
              <a:spcBef>
                <a:spcPts val="0"/>
              </a:spcBef>
              <a:spcAft>
                <a:spcPts val="0"/>
              </a:spcAft>
              <a:buClr>
                <a:schemeClr val="dk1"/>
              </a:buClr>
              <a:buSzPts val="1599"/>
              <a:buFont typeface="Noto Sans Symbols"/>
              <a:buNone/>
            </a:pPr>
            <a:r>
              <a:t/>
            </a:r>
            <a:endParaRPr b="0" i="0" sz="1599" u="none" cap="none" strike="noStrike">
              <a:solidFill>
                <a:srgbClr val="FFFFFF"/>
              </a:solidFill>
              <a:latin typeface="Arial"/>
              <a:ea typeface="Arial"/>
              <a:cs typeface="Arial"/>
              <a:sym typeface="Arial"/>
            </a:endParaRPr>
          </a:p>
        </p:txBody>
      </p:sp>
      <p:sp>
        <p:nvSpPr>
          <p:cNvPr id="1793" name="Google Shape;1793;p31"/>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794" name="Google Shape;1794;p31"/>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795" name="Google Shape;1795;p31"/>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796" name="Google Shape;1796;p31"/>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797" name="Google Shape;1797;p31"/>
          <p:cNvSpPr/>
          <p:nvPr/>
        </p:nvSpPr>
        <p:spPr>
          <a:xfrm>
            <a:off x="4917962"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首件管理</a:t>
            </a:r>
            <a:endParaRPr b="1" i="0" sz="1399" u="none" cap="none" strike="noStrike">
              <a:solidFill>
                <a:srgbClr val="FFFFFF"/>
              </a:solidFill>
              <a:latin typeface="Arial"/>
              <a:ea typeface="Arial"/>
              <a:cs typeface="Arial"/>
              <a:sym typeface="Arial"/>
            </a:endParaRPr>
          </a:p>
        </p:txBody>
      </p:sp>
      <p:sp>
        <p:nvSpPr>
          <p:cNvPr id="1798" name="Google Shape;1798;p31"/>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799" name="Google Shape;1799;p31"/>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800" name="Google Shape;1800;p31"/>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801" name="Google Shape;1801;p31"/>
          <p:cNvSpPr/>
          <p:nvPr/>
        </p:nvSpPr>
        <p:spPr>
          <a:xfrm>
            <a:off x="6971599" y="2087961"/>
            <a:ext cx="1151528" cy="60905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工序計畫</a:t>
            </a:r>
            <a:endParaRPr b="1" i="0" sz="1399" u="none" cap="none" strike="noStrike">
              <a:solidFill>
                <a:srgbClr val="000000"/>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MES</a:t>
            </a:r>
            <a:endParaRPr b="1" i="0" sz="1399" u="none" cap="none" strike="noStrike">
              <a:solidFill>
                <a:srgbClr val="000000"/>
              </a:solidFill>
              <a:latin typeface="Microsoft Yahei"/>
              <a:ea typeface="Microsoft Yahei"/>
              <a:cs typeface="Microsoft Yahei"/>
              <a:sym typeface="Microsoft Yahei"/>
            </a:endParaRPr>
          </a:p>
        </p:txBody>
      </p:sp>
      <p:sp>
        <p:nvSpPr>
          <p:cNvPr id="1802" name="Google Shape;1802;p31"/>
          <p:cNvSpPr/>
          <p:nvPr/>
        </p:nvSpPr>
        <p:spPr>
          <a:xfrm>
            <a:off x="4100935" y="2459276"/>
            <a:ext cx="1151528" cy="503794"/>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批次配送</a:t>
            </a:r>
            <a:endParaRPr b="1" i="0" sz="1399" u="none" cap="none" strike="noStrike">
              <a:solidFill>
                <a:srgbClr val="000000"/>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AGV/人工</a:t>
            </a:r>
            <a:endParaRPr/>
          </a:p>
        </p:txBody>
      </p:sp>
      <p:pic>
        <p:nvPicPr>
          <p:cNvPr id="1803" name="Google Shape;1803;p31"/>
          <p:cNvPicPr preferRelativeResize="0"/>
          <p:nvPr/>
        </p:nvPicPr>
        <p:blipFill rotWithShape="1">
          <a:blip r:embed="rId3">
            <a:alphaModFix/>
          </a:blip>
          <a:srcRect b="0" l="0" r="0" t="0"/>
          <a:stretch/>
        </p:blipFill>
        <p:spPr>
          <a:xfrm>
            <a:off x="8159557" y="2090715"/>
            <a:ext cx="824421" cy="661096"/>
          </a:xfrm>
          <a:prstGeom prst="rect">
            <a:avLst/>
          </a:prstGeom>
          <a:noFill/>
          <a:ln>
            <a:noFill/>
          </a:ln>
        </p:spPr>
      </p:pic>
      <p:sp>
        <p:nvSpPr>
          <p:cNvPr id="1804" name="Google Shape;1804;p31"/>
          <p:cNvSpPr/>
          <p:nvPr/>
        </p:nvSpPr>
        <p:spPr>
          <a:xfrm rot="4330116">
            <a:off x="6003529" y="1970715"/>
            <a:ext cx="442402" cy="1452596"/>
          </a:xfrm>
          <a:prstGeom prst="downArrow">
            <a:avLst>
              <a:gd fmla="val 50000" name="adj1"/>
              <a:gd fmla="val 50000" name="adj2"/>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dk1"/>
              </a:buClr>
              <a:buSzPts val="1799"/>
              <a:buFont typeface="Noto Sans Symbols"/>
              <a:buNone/>
            </a:pPr>
            <a:r>
              <a:t/>
            </a:r>
            <a:endParaRPr b="1" i="0" sz="1799" u="none" cap="none" strike="noStrike">
              <a:solidFill>
                <a:srgbClr val="000000"/>
              </a:solidFill>
              <a:latin typeface="Arial"/>
              <a:ea typeface="Arial"/>
              <a:cs typeface="Arial"/>
              <a:sym typeface="Arial"/>
            </a:endParaRPr>
          </a:p>
        </p:txBody>
      </p:sp>
      <p:sp>
        <p:nvSpPr>
          <p:cNvPr id="1805" name="Google Shape;1805;p31"/>
          <p:cNvSpPr/>
          <p:nvPr/>
        </p:nvSpPr>
        <p:spPr>
          <a:xfrm>
            <a:off x="4364762" y="3037367"/>
            <a:ext cx="1583351" cy="52123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399"/>
              <a:buFont typeface="Microsoft Yahei"/>
              <a:buNone/>
            </a:pPr>
            <a:r>
              <a:rPr b="1" i="0" lang="en-US" sz="1399" u="none" cap="none" strike="noStrike">
                <a:solidFill>
                  <a:srgbClr val="000000"/>
                </a:solidFill>
                <a:latin typeface="Microsoft Yahei"/>
                <a:ea typeface="Microsoft Yahei"/>
                <a:cs typeface="Microsoft Yahei"/>
                <a:sym typeface="Microsoft Yahei"/>
              </a:rPr>
              <a:t>線邊倉（工序）</a:t>
            </a:r>
            <a:endParaRPr/>
          </a:p>
        </p:txBody>
      </p:sp>
      <p:pic>
        <p:nvPicPr>
          <p:cNvPr id="1806" name="Google Shape;1806;p31"/>
          <p:cNvPicPr preferRelativeResize="0"/>
          <p:nvPr/>
        </p:nvPicPr>
        <p:blipFill rotWithShape="1">
          <a:blip r:embed="rId4">
            <a:alphaModFix/>
          </a:blip>
          <a:srcRect b="0" l="0" r="0" t="0"/>
          <a:stretch/>
        </p:blipFill>
        <p:spPr>
          <a:xfrm>
            <a:off x="6041181" y="2883669"/>
            <a:ext cx="789192" cy="907080"/>
          </a:xfrm>
          <a:prstGeom prst="rect">
            <a:avLst/>
          </a:prstGeom>
          <a:noFill/>
          <a:ln>
            <a:noFill/>
          </a:ln>
        </p:spPr>
      </p:pic>
      <p:sp>
        <p:nvSpPr>
          <p:cNvPr id="1807" name="Google Shape;1807;p31"/>
          <p:cNvSpPr/>
          <p:nvPr/>
        </p:nvSpPr>
        <p:spPr>
          <a:xfrm rot="-3476883">
            <a:off x="6091260" y="3279145"/>
            <a:ext cx="442402" cy="1371199"/>
          </a:xfrm>
          <a:prstGeom prst="downArrow">
            <a:avLst>
              <a:gd fmla="val 50000" name="adj1"/>
              <a:gd fmla="val 50000" name="adj2"/>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dk1"/>
              </a:buClr>
              <a:buSzPts val="1799"/>
              <a:buFont typeface="Noto Sans Symbols"/>
              <a:buNone/>
            </a:pPr>
            <a:r>
              <a:t/>
            </a:r>
            <a:endParaRPr b="1" i="0" sz="1799" u="none" cap="none" strike="noStrike">
              <a:solidFill>
                <a:srgbClr val="000000"/>
              </a:solidFill>
              <a:latin typeface="Arial"/>
              <a:ea typeface="Arial"/>
              <a:cs typeface="Arial"/>
              <a:sym typeface="Arial"/>
            </a:endParaRPr>
          </a:p>
        </p:txBody>
      </p:sp>
      <p:sp>
        <p:nvSpPr>
          <p:cNvPr id="1808" name="Google Shape;1808;p31"/>
          <p:cNvSpPr/>
          <p:nvPr/>
        </p:nvSpPr>
        <p:spPr>
          <a:xfrm>
            <a:off x="9727099" y="4580126"/>
            <a:ext cx="1694866" cy="521231"/>
          </a:xfrm>
          <a:prstGeom prst="rect">
            <a:avLst/>
          </a:prstGeom>
          <a:solidFill>
            <a:srgbClr val="92D050"/>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199"/>
              <a:buFont typeface="Noto Sans Symbols"/>
              <a:buNone/>
            </a:pPr>
            <a:r>
              <a:rPr b="1" i="0" lang="en-US" sz="1199" u="none" cap="none" strike="noStrike">
                <a:solidFill>
                  <a:srgbClr val="000000"/>
                </a:solidFill>
                <a:latin typeface="Microsoft Yahei"/>
                <a:ea typeface="Microsoft Yahei"/>
                <a:cs typeface="Microsoft Yahei"/>
                <a:sym typeface="Microsoft Yahei"/>
              </a:rPr>
              <a:t>首件檢查</a:t>
            </a:r>
            <a:endParaRPr b="1" i="0" sz="1199" u="none" cap="none" strike="noStrike">
              <a:solidFill>
                <a:srgbClr val="000000"/>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000000"/>
              </a:buClr>
              <a:buSzPts val="1199"/>
              <a:buFont typeface="Noto Sans Symbols"/>
              <a:buNone/>
            </a:pPr>
            <a:r>
              <a:rPr b="1" i="0" lang="en-US" sz="1199" u="none" cap="none" strike="noStrike">
                <a:solidFill>
                  <a:srgbClr val="000000"/>
                </a:solidFill>
                <a:latin typeface="Microsoft Yahei"/>
                <a:ea typeface="Microsoft Yahei"/>
                <a:cs typeface="Microsoft Yahei"/>
                <a:sym typeface="Microsoft Yahei"/>
              </a:rPr>
              <a:t>輸入首件資料</a:t>
            </a:r>
            <a:endParaRPr b="1" i="0" sz="1199" u="none" cap="none" strike="noStrike">
              <a:solidFill>
                <a:srgbClr val="000000"/>
              </a:solidFill>
              <a:latin typeface="Microsoft Yahei"/>
              <a:ea typeface="Microsoft Yahei"/>
              <a:cs typeface="Microsoft Yahei"/>
              <a:sym typeface="Microsoft Yahei"/>
            </a:endParaRPr>
          </a:p>
        </p:txBody>
      </p:sp>
      <p:sp>
        <p:nvSpPr>
          <p:cNvPr id="1809" name="Google Shape;1809;p31"/>
          <p:cNvSpPr/>
          <p:nvPr/>
        </p:nvSpPr>
        <p:spPr>
          <a:xfrm rot="-5400000">
            <a:off x="8809191" y="4130256"/>
            <a:ext cx="442402" cy="1079932"/>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1"/>
          <p:cNvSpPr txBox="1"/>
          <p:nvPr/>
        </p:nvSpPr>
        <p:spPr>
          <a:xfrm>
            <a:off x="8490410" y="4559616"/>
            <a:ext cx="969332" cy="221201"/>
          </a:xfrm>
          <a:prstGeom prst="rect">
            <a:avLst/>
          </a:prstGeom>
          <a:no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099"/>
              <a:buFont typeface="Noto Sans Symbols"/>
              <a:buNone/>
            </a:pPr>
            <a:r>
              <a:rPr b="1" i="0" lang="en-US" sz="1099" u="none" cap="none" strike="noStrike">
                <a:solidFill>
                  <a:srgbClr val="000000"/>
                </a:solidFill>
                <a:latin typeface="Arial"/>
                <a:ea typeface="Arial"/>
                <a:cs typeface="Arial"/>
                <a:sym typeface="Arial"/>
              </a:rPr>
              <a:t>首件送板</a:t>
            </a:r>
            <a:endParaRPr/>
          </a:p>
        </p:txBody>
      </p:sp>
      <p:sp>
        <p:nvSpPr>
          <p:cNvPr id="1811" name="Google Shape;1811;p31"/>
          <p:cNvSpPr/>
          <p:nvPr/>
        </p:nvSpPr>
        <p:spPr>
          <a:xfrm rot="5400000">
            <a:off x="8723941" y="4598182"/>
            <a:ext cx="442402" cy="1073434"/>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1"/>
          <p:cNvSpPr txBox="1"/>
          <p:nvPr/>
        </p:nvSpPr>
        <p:spPr>
          <a:xfrm>
            <a:off x="8519010" y="5024291"/>
            <a:ext cx="962834" cy="221201"/>
          </a:xfrm>
          <a:prstGeom prst="rect">
            <a:avLst/>
          </a:prstGeom>
          <a:no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199"/>
              <a:buFont typeface="Noto Sans Symbols"/>
              <a:buNone/>
            </a:pPr>
            <a:r>
              <a:rPr b="1" i="0" lang="en-US" sz="1199" u="none" cap="none" strike="noStrike">
                <a:solidFill>
                  <a:srgbClr val="000000"/>
                </a:solidFill>
                <a:latin typeface="Arial"/>
                <a:ea typeface="Arial"/>
                <a:cs typeface="Arial"/>
                <a:sym typeface="Arial"/>
              </a:rPr>
              <a:t>送回PCB板</a:t>
            </a:r>
            <a:endParaRPr/>
          </a:p>
        </p:txBody>
      </p:sp>
      <p:pic>
        <p:nvPicPr>
          <p:cNvPr id="1813" name="Google Shape;1813;p31"/>
          <p:cNvPicPr preferRelativeResize="0"/>
          <p:nvPr/>
        </p:nvPicPr>
        <p:blipFill rotWithShape="1">
          <a:blip r:embed="rId5">
            <a:alphaModFix/>
          </a:blip>
          <a:srcRect b="0" l="0" r="0" t="0"/>
          <a:stretch/>
        </p:blipFill>
        <p:spPr>
          <a:xfrm>
            <a:off x="4850488" y="4684906"/>
            <a:ext cx="695620" cy="1191160"/>
          </a:xfrm>
          <a:prstGeom prst="rect">
            <a:avLst/>
          </a:prstGeom>
          <a:noFill/>
          <a:ln>
            <a:noFill/>
          </a:ln>
        </p:spPr>
      </p:pic>
      <p:pic>
        <p:nvPicPr>
          <p:cNvPr id="1814" name="Google Shape;1814;p31"/>
          <p:cNvPicPr preferRelativeResize="0"/>
          <p:nvPr/>
        </p:nvPicPr>
        <p:blipFill rotWithShape="1">
          <a:blip r:embed="rId6">
            <a:alphaModFix/>
          </a:blip>
          <a:srcRect b="0" l="0" r="0" t="0"/>
          <a:stretch/>
        </p:blipFill>
        <p:spPr>
          <a:xfrm>
            <a:off x="5544035" y="4626027"/>
            <a:ext cx="1343663" cy="519098"/>
          </a:xfrm>
          <a:prstGeom prst="rect">
            <a:avLst/>
          </a:prstGeom>
          <a:noFill/>
          <a:ln>
            <a:noFill/>
          </a:ln>
        </p:spPr>
      </p:pic>
      <p:pic>
        <p:nvPicPr>
          <p:cNvPr id="1815" name="Google Shape;1815;p31"/>
          <p:cNvPicPr preferRelativeResize="0"/>
          <p:nvPr/>
        </p:nvPicPr>
        <p:blipFill rotWithShape="1">
          <a:blip r:embed="rId7">
            <a:alphaModFix/>
          </a:blip>
          <a:srcRect b="0" l="0" r="0" t="0"/>
          <a:stretch/>
        </p:blipFill>
        <p:spPr>
          <a:xfrm>
            <a:off x="5396798" y="5058206"/>
            <a:ext cx="1447744" cy="444560"/>
          </a:xfrm>
          <a:prstGeom prst="rect">
            <a:avLst/>
          </a:prstGeom>
          <a:noFill/>
          <a:ln>
            <a:noFill/>
          </a:ln>
        </p:spPr>
      </p:pic>
      <p:sp>
        <p:nvSpPr>
          <p:cNvPr id="1816" name="Google Shape;1816;p31"/>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817" name="Google Shape;1817;p31"/>
          <p:cNvPicPr preferRelativeResize="0"/>
          <p:nvPr/>
        </p:nvPicPr>
        <p:blipFill rotWithShape="1">
          <a:blip r:embed="rId3">
            <a:alphaModFix/>
          </a:blip>
          <a:srcRect b="0" l="0" r="0" t="0"/>
          <a:stretch/>
        </p:blipFill>
        <p:spPr>
          <a:xfrm>
            <a:off x="10725539" y="5214970"/>
            <a:ext cx="824421" cy="661096"/>
          </a:xfrm>
          <a:prstGeom prst="rect">
            <a:avLst/>
          </a:prstGeom>
          <a:noFill/>
          <a:ln>
            <a:noFill/>
          </a:ln>
        </p:spPr>
      </p:pic>
      <p:pic>
        <p:nvPicPr>
          <p:cNvPr id="1818" name="Google Shape;1818;p31"/>
          <p:cNvPicPr preferRelativeResize="0"/>
          <p:nvPr/>
        </p:nvPicPr>
        <p:blipFill rotWithShape="1">
          <a:blip r:embed="rId8">
            <a:alphaModFix/>
          </a:blip>
          <a:srcRect b="0" l="0" r="0" t="0"/>
          <a:stretch/>
        </p:blipFill>
        <p:spPr>
          <a:xfrm>
            <a:off x="6919206" y="3992749"/>
            <a:ext cx="413548" cy="449192"/>
          </a:xfrm>
          <a:prstGeom prst="rect">
            <a:avLst/>
          </a:prstGeom>
          <a:noFill/>
          <a:ln>
            <a:noFill/>
          </a:ln>
        </p:spPr>
      </p:pic>
      <p:sp>
        <p:nvSpPr>
          <p:cNvPr id="1819" name="Google Shape;1819;p31"/>
          <p:cNvSpPr/>
          <p:nvPr/>
        </p:nvSpPr>
        <p:spPr>
          <a:xfrm>
            <a:off x="7218086" y="3708592"/>
            <a:ext cx="1809944" cy="807475"/>
          </a:xfrm>
          <a:prstGeom prst="irregularSeal2">
            <a:avLst/>
          </a:prstGeom>
          <a:solidFill>
            <a:srgbClr val="FFE178"/>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099"/>
              <a:buFont typeface="Noto Sans Symbols"/>
              <a:buNone/>
            </a:pPr>
            <a:r>
              <a:rPr b="1" i="0" lang="en-US" sz="1099" u="none" cap="none" strike="noStrike">
                <a:solidFill>
                  <a:srgbClr val="000000"/>
                </a:solidFill>
                <a:latin typeface="Arial"/>
                <a:ea typeface="Arial"/>
                <a:cs typeface="Arial"/>
                <a:sym typeface="Arial"/>
              </a:rPr>
              <a:t>首件通過允許</a:t>
            </a:r>
            <a:r>
              <a:rPr b="0" i="0" lang="en-US" sz="1099" u="none" cap="none" strike="noStrike">
                <a:solidFill>
                  <a:srgbClr val="000000"/>
                </a:solidFill>
                <a:latin typeface="Arial"/>
                <a:ea typeface="Arial"/>
                <a:cs typeface="Arial"/>
                <a:sym typeface="Arial"/>
              </a:rPr>
              <a:t>放板</a:t>
            </a:r>
            <a:endParaRPr/>
          </a:p>
        </p:txBody>
      </p:sp>
      <p:pic>
        <p:nvPicPr>
          <p:cNvPr id="1820" name="Google Shape;1820;p31"/>
          <p:cNvPicPr preferRelativeResize="0"/>
          <p:nvPr/>
        </p:nvPicPr>
        <p:blipFill rotWithShape="1">
          <a:blip r:embed="rId9">
            <a:alphaModFix/>
          </a:blip>
          <a:srcRect b="0" l="0" r="0" t="0"/>
          <a:stretch/>
        </p:blipFill>
        <p:spPr>
          <a:xfrm>
            <a:off x="9731409" y="5214970"/>
            <a:ext cx="994130" cy="661096"/>
          </a:xfrm>
          <a:prstGeom prst="rect">
            <a:avLst/>
          </a:prstGeom>
          <a:noFill/>
          <a:ln>
            <a:noFill/>
          </a:ln>
        </p:spPr>
      </p:pic>
      <p:pic>
        <p:nvPicPr>
          <p:cNvPr id="1821" name="Google Shape;1821;p31"/>
          <p:cNvPicPr preferRelativeResize="0"/>
          <p:nvPr/>
        </p:nvPicPr>
        <p:blipFill rotWithShape="1">
          <a:blip r:embed="rId10">
            <a:alphaModFix/>
          </a:blip>
          <a:srcRect b="0" l="0" r="0" t="0"/>
          <a:stretch/>
        </p:blipFill>
        <p:spPr>
          <a:xfrm>
            <a:off x="6844543" y="4516067"/>
            <a:ext cx="1395902" cy="855741"/>
          </a:xfrm>
          <a:prstGeom prst="rect">
            <a:avLst/>
          </a:prstGeom>
          <a:noFill/>
          <a:ln>
            <a:noFill/>
          </a:ln>
        </p:spPr>
      </p:pic>
      <p:sp>
        <p:nvSpPr>
          <p:cNvPr id="1822" name="Google Shape;1822;p31"/>
          <p:cNvSpPr/>
          <p:nvPr/>
        </p:nvSpPr>
        <p:spPr>
          <a:xfrm>
            <a:off x="6887698" y="5444230"/>
            <a:ext cx="1376635" cy="60905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生產工序</a:t>
            </a:r>
            <a:endParaRPr b="1" i="0" sz="1399" u="none" cap="none" strike="noStrike">
              <a:solidFill>
                <a:srgbClr val="000000"/>
              </a:solidFill>
              <a:latin typeface="Microsoft Yahei"/>
              <a:ea typeface="Microsoft Yahei"/>
              <a:cs typeface="Microsoft Yahei"/>
              <a:sym typeface="Microsoft Yahei"/>
            </a:endParaRPr>
          </a:p>
          <a:p>
            <a:pPr indent="0" lvl="0" marL="0" marR="0" rtl="0" algn="ctr">
              <a:lnSpc>
                <a:spcPct val="110000"/>
              </a:lnSpc>
              <a:spcBef>
                <a:spcPts val="0"/>
              </a:spcBef>
              <a:spcAft>
                <a:spcPts val="0"/>
              </a:spcAft>
              <a:buClr>
                <a:srgbClr val="000000"/>
              </a:buClr>
              <a:buSzPts val="1399"/>
              <a:buFont typeface="Noto Sans Symbols"/>
              <a:buNone/>
            </a:pPr>
            <a:r>
              <a:rPr b="1" i="0" lang="en-US" sz="1399" u="none" cap="none" strike="noStrike">
                <a:solidFill>
                  <a:srgbClr val="000000"/>
                </a:solidFill>
                <a:latin typeface="Microsoft Yahei"/>
                <a:ea typeface="Microsoft Yahei"/>
                <a:cs typeface="Microsoft Yahei"/>
                <a:sym typeface="Microsoft Yahei"/>
              </a:rPr>
              <a:t>設備線體/單機</a:t>
            </a:r>
            <a:endParaRPr/>
          </a:p>
        </p:txBody>
      </p:sp>
      <p:pic>
        <p:nvPicPr>
          <p:cNvPr id="1823" name="Google Shape;1823;p31"/>
          <p:cNvPicPr preferRelativeResize="0"/>
          <p:nvPr/>
        </p:nvPicPr>
        <p:blipFill rotWithShape="1">
          <a:blip r:embed="rId11">
            <a:alphaModFix/>
          </a:blip>
          <a:srcRect b="0" l="0" r="0" t="0"/>
          <a:stretch/>
        </p:blipFill>
        <p:spPr>
          <a:xfrm>
            <a:off x="6915814" y="2942943"/>
            <a:ext cx="789192" cy="709241"/>
          </a:xfrm>
          <a:prstGeom prst="rect">
            <a:avLst/>
          </a:prstGeom>
          <a:noFill/>
          <a:ln>
            <a:noFill/>
          </a:ln>
        </p:spPr>
      </p:pic>
      <p:graphicFrame>
        <p:nvGraphicFramePr>
          <p:cNvPr id="1824" name="Google Shape;1824;p31"/>
          <p:cNvGraphicFramePr/>
          <p:nvPr/>
        </p:nvGraphicFramePr>
        <p:xfrm>
          <a:off x="9481859" y="2435978"/>
          <a:ext cx="3000000" cy="3000000"/>
        </p:xfrm>
        <a:graphic>
          <a:graphicData uri="http://schemas.openxmlformats.org/drawingml/2006/table">
            <a:tbl>
              <a:tblPr bandRow="1" firstRow="1">
                <a:noFill/>
                <a:tableStyleId>{C7A586D1-D9BD-463F-874B-439BAFFB6E0C}</a:tableStyleId>
              </a:tblPr>
              <a:tblGrid>
                <a:gridCol w="1183900"/>
                <a:gridCol w="1183900"/>
              </a:tblGrid>
              <a:tr h="370650">
                <a:tc>
                  <a:txBody>
                    <a:bodyPr/>
                    <a:lstStyle/>
                    <a:p>
                      <a:pPr indent="0" lvl="0" marL="0" marR="0" rtl="0" algn="l">
                        <a:spcBef>
                          <a:spcPts val="0"/>
                        </a:spcBef>
                        <a:spcAft>
                          <a:spcPts val="0"/>
                        </a:spcAft>
                        <a:buNone/>
                      </a:pPr>
                      <a:r>
                        <a:rPr lang="en-US" sz="1600" u="none" cap="none" strike="noStrike"/>
                        <a:t>部分站位</a:t>
                      </a:r>
                      <a:endParaRPr/>
                    </a:p>
                  </a:txBody>
                  <a:tcPr marT="45700" marB="45700" marR="91400" marL="91400">
                    <a:solidFill>
                      <a:srgbClr val="2387AA"/>
                    </a:solidFill>
                  </a:tcPr>
                </a:tc>
                <a:tc>
                  <a:txBody>
                    <a:bodyPr/>
                    <a:lstStyle/>
                    <a:p>
                      <a:pPr indent="0" lvl="0" marL="0" marR="0" rtl="0" algn="l">
                        <a:spcBef>
                          <a:spcPts val="0"/>
                        </a:spcBef>
                        <a:spcAft>
                          <a:spcPts val="0"/>
                        </a:spcAft>
                        <a:buNone/>
                      </a:pPr>
                      <a:r>
                        <a:rPr lang="en-US" sz="1600"/>
                        <a:t>檢查內容</a:t>
                      </a:r>
                      <a:endParaRPr/>
                    </a:p>
                  </a:txBody>
                  <a:tcPr marT="45700" marB="45700" marR="91400" marL="91400">
                    <a:solidFill>
                      <a:srgbClr val="2387AA"/>
                    </a:solidFill>
                  </a:tcPr>
                </a:tc>
              </a:tr>
              <a:tr h="370650">
                <a:tc>
                  <a:txBody>
                    <a:bodyPr/>
                    <a:lstStyle/>
                    <a:p>
                      <a:pPr indent="0" lvl="0" marL="0" marR="0" rtl="0" algn="l">
                        <a:spcBef>
                          <a:spcPts val="0"/>
                        </a:spcBef>
                        <a:spcAft>
                          <a:spcPts val="0"/>
                        </a:spcAft>
                        <a:buNone/>
                      </a:pPr>
                      <a:r>
                        <a:rPr b="0" lang="en-US" sz="1400"/>
                        <a:t>DES、SES</a:t>
                      </a:r>
                      <a:endParaRPr b="0" sz="1400"/>
                    </a:p>
                  </a:txBody>
                  <a:tcPr marT="45700" marB="45700" marR="91400" marL="91400">
                    <a:solidFill>
                      <a:srgbClr val="E6EAED"/>
                    </a:solidFill>
                  </a:tcPr>
                </a:tc>
                <a:tc>
                  <a:txBody>
                    <a:bodyPr/>
                    <a:lstStyle/>
                    <a:p>
                      <a:pPr indent="0" lvl="0" marL="0" marR="0" rtl="0" algn="l">
                        <a:spcBef>
                          <a:spcPts val="0"/>
                        </a:spcBef>
                        <a:spcAft>
                          <a:spcPts val="0"/>
                        </a:spcAft>
                        <a:buNone/>
                      </a:pPr>
                      <a:r>
                        <a:rPr b="0" i="0" lang="en-US" sz="1400"/>
                        <a:t>線寬、線距</a:t>
                      </a:r>
                      <a:endParaRPr/>
                    </a:p>
                  </a:txBody>
                  <a:tcPr marT="45700" marB="45700" marR="91400" marL="91400">
                    <a:solidFill>
                      <a:srgbClr val="E6EAED"/>
                    </a:solidFill>
                  </a:tcPr>
                </a:tc>
              </a:tr>
              <a:tr h="304650">
                <a:tc>
                  <a:txBody>
                    <a:bodyPr/>
                    <a:lstStyle/>
                    <a:p>
                      <a:pPr indent="0" lvl="0" marL="0" marR="0" rtl="0" algn="l">
                        <a:spcBef>
                          <a:spcPts val="0"/>
                        </a:spcBef>
                        <a:spcAft>
                          <a:spcPts val="0"/>
                        </a:spcAft>
                        <a:buNone/>
                      </a:pPr>
                      <a:r>
                        <a:rPr lang="en-US" sz="1400"/>
                        <a:t>VCP</a:t>
                      </a:r>
                      <a:endParaRPr sz="1400"/>
                    </a:p>
                  </a:txBody>
                  <a:tcPr marT="45700" marB="45700" marR="91400" marL="91400">
                    <a:solidFill>
                      <a:srgbClr val="E6EAED"/>
                    </a:solidFill>
                  </a:tcPr>
                </a:tc>
                <a:tc>
                  <a:txBody>
                    <a:bodyPr/>
                    <a:lstStyle/>
                    <a:p>
                      <a:pPr indent="0" lvl="0" marL="0" marR="0" rtl="0" algn="l">
                        <a:spcBef>
                          <a:spcPts val="0"/>
                        </a:spcBef>
                        <a:spcAft>
                          <a:spcPts val="0"/>
                        </a:spcAft>
                        <a:buNone/>
                      </a:pPr>
                      <a:r>
                        <a:rPr i="0" lang="en-US" sz="1400"/>
                        <a:t>孔銅、面銅</a:t>
                      </a:r>
                      <a:endParaRPr/>
                    </a:p>
                  </a:txBody>
                  <a:tcPr marT="45700" marB="45700" marR="91400" marL="91400">
                    <a:solidFill>
                      <a:srgbClr val="E6EAED"/>
                    </a:solidFill>
                  </a:tcPr>
                </a:tc>
              </a:tr>
              <a:tr h="304650">
                <a:tc>
                  <a:txBody>
                    <a:bodyPr/>
                    <a:lstStyle/>
                    <a:p>
                      <a:pPr indent="0" lvl="0" marL="0" marR="0" rtl="0" algn="l">
                        <a:spcBef>
                          <a:spcPts val="0"/>
                        </a:spcBef>
                        <a:spcAft>
                          <a:spcPts val="0"/>
                        </a:spcAft>
                        <a:buNone/>
                      </a:pPr>
                      <a:r>
                        <a:rPr lang="en-US" sz="1400"/>
                        <a:t>鑽孔</a:t>
                      </a:r>
                      <a:endParaRPr/>
                    </a:p>
                  </a:txBody>
                  <a:tcPr marT="45700" marB="45700" marR="91400" marL="91400">
                    <a:solidFill>
                      <a:srgbClr val="E6EAED"/>
                    </a:solidFill>
                  </a:tcPr>
                </a:tc>
                <a:tc>
                  <a:txBody>
                    <a:bodyPr/>
                    <a:lstStyle/>
                    <a:p>
                      <a:pPr indent="0" lvl="0" marL="0" marR="0" rtl="0" algn="l">
                        <a:spcBef>
                          <a:spcPts val="0"/>
                        </a:spcBef>
                        <a:spcAft>
                          <a:spcPts val="0"/>
                        </a:spcAft>
                        <a:buNone/>
                      </a:pPr>
                      <a:r>
                        <a:rPr i="0" lang="en-US" sz="1400"/>
                        <a:t>孔位精度</a:t>
                      </a:r>
                      <a:endParaRPr/>
                    </a:p>
                  </a:txBody>
                  <a:tcPr marT="45700" marB="45700" marR="91400" marL="91400">
                    <a:solidFill>
                      <a:srgbClr val="E6EAED"/>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32"/>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830" name="Google Shape;1830;p32"/>
          <p:cNvSpPr/>
          <p:nvPr/>
        </p:nvSpPr>
        <p:spPr>
          <a:xfrm>
            <a:off x="301602" y="1798388"/>
            <a:ext cx="3649956" cy="4867773"/>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基本功能：</a:t>
            </a:r>
            <a:endParaRPr b="1" i="0" sz="1599" u="none" cap="none" strike="noStrike">
              <a:solidFill>
                <a:srgbClr val="FFFFFF"/>
              </a:solidFill>
              <a:latin typeface="Arial"/>
              <a:ea typeface="Arial"/>
              <a:cs typeface="Arial"/>
              <a:sym typeface="Arial"/>
            </a:endParaRPr>
          </a:p>
          <a:p>
            <a:pPr indent="-380610" lvl="1" marL="380610" marR="0" rtl="0" algn="l">
              <a:lnSpc>
                <a:spcPct val="150000"/>
              </a:lnSpc>
              <a:spcBef>
                <a:spcPts val="0"/>
              </a:spcBef>
              <a:spcAft>
                <a:spcPts val="0"/>
              </a:spcAft>
              <a:buClr>
                <a:srgbClr val="FFFFFF"/>
              </a:buClr>
              <a:buSzPts val="1599"/>
              <a:buFont typeface="Noto Sans Symbols"/>
              <a:buChar char="⮚"/>
            </a:pPr>
            <a:r>
              <a:rPr b="0" i="0" lang="en-US" sz="1599" u="none" cap="none" strike="noStrike">
                <a:solidFill>
                  <a:srgbClr val="FFFFFF"/>
                </a:solidFill>
                <a:latin typeface="Arial"/>
                <a:ea typeface="Arial"/>
                <a:cs typeface="Arial"/>
                <a:sym typeface="Arial"/>
              </a:rPr>
              <a:t>掃描Panel/Set條碼</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1-放板機，掃描PCB板號</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2-EAP調用MES介面，獲取設備參數，判斷是否Recipe參數相同</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3-Recipe不同時，等待線體生產完成（收板機），放板機暫停</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4-EAP下載參數到設備，等待設備回饋是否成功</a:t>
            </a:r>
            <a:endParaRPr b="0"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0" i="0" lang="en-US" sz="1599" u="none" cap="none" strike="noStrike">
                <a:solidFill>
                  <a:srgbClr val="FFFFFF"/>
                </a:solidFill>
                <a:latin typeface="Arial"/>
                <a:ea typeface="Arial"/>
                <a:cs typeface="Arial"/>
                <a:sym typeface="Arial"/>
              </a:rPr>
              <a:t>5-恢復放板機</a:t>
            </a:r>
            <a:endParaRPr/>
          </a:p>
          <a:p>
            <a:pPr indent="0" lvl="1" marL="0" marR="0" rtl="0" algn="l">
              <a:lnSpc>
                <a:spcPct val="150000"/>
              </a:lnSpc>
              <a:spcBef>
                <a:spcPts val="0"/>
              </a:spcBef>
              <a:spcAft>
                <a:spcPts val="0"/>
              </a:spcAft>
              <a:buClr>
                <a:schemeClr val="dk1"/>
              </a:buClr>
              <a:buSzPts val="1399"/>
              <a:buFont typeface="Arial"/>
              <a:buNone/>
            </a:pPr>
            <a:r>
              <a:t/>
            </a:r>
            <a:endParaRPr b="1" i="0" sz="13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chemeClr val="dk1"/>
              </a:buClr>
              <a:buSzPts val="1399"/>
              <a:buFont typeface="Arial"/>
              <a:buNone/>
            </a:pPr>
            <a:r>
              <a:t/>
            </a:r>
            <a:endParaRPr b="1" i="0" sz="13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chemeClr val="dk1"/>
              </a:buClr>
              <a:buSzPts val="1599"/>
              <a:buFont typeface="Arial"/>
              <a:buNone/>
            </a:pPr>
            <a:r>
              <a:t/>
            </a:r>
            <a:endParaRPr b="0" i="0" sz="1599" u="none" cap="none" strike="noStrike">
              <a:solidFill>
                <a:srgbClr val="FFFFFF"/>
              </a:solidFill>
              <a:latin typeface="Arial"/>
              <a:ea typeface="Arial"/>
              <a:cs typeface="Arial"/>
              <a:sym typeface="Arial"/>
            </a:endParaRPr>
          </a:p>
          <a:p>
            <a:pPr indent="-279073" lvl="1" marL="380610" marR="0" rtl="0" algn="l">
              <a:lnSpc>
                <a:spcPct val="150000"/>
              </a:lnSpc>
              <a:spcBef>
                <a:spcPts val="0"/>
              </a:spcBef>
              <a:spcAft>
                <a:spcPts val="0"/>
              </a:spcAft>
              <a:buClr>
                <a:schemeClr val="dk1"/>
              </a:buClr>
              <a:buSzPts val="1599"/>
              <a:buFont typeface="Noto Sans Symbols"/>
              <a:buNone/>
            </a:pPr>
            <a:r>
              <a:t/>
            </a:r>
            <a:endParaRPr b="0" i="0" sz="1599" u="none" cap="none" strike="noStrike">
              <a:solidFill>
                <a:srgbClr val="FFFFFF"/>
              </a:solidFill>
              <a:latin typeface="Arial"/>
              <a:ea typeface="Arial"/>
              <a:cs typeface="Arial"/>
              <a:sym typeface="Arial"/>
            </a:endParaRPr>
          </a:p>
        </p:txBody>
      </p:sp>
      <p:sp>
        <p:nvSpPr>
          <p:cNvPr id="1831" name="Google Shape;1831;p32"/>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832" name="Google Shape;1832;p32"/>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833" name="Google Shape;1833;p32"/>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834" name="Google Shape;1834;p32"/>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835" name="Google Shape;1835;p32"/>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836" name="Google Shape;1836;p32"/>
          <p:cNvSpPr/>
          <p:nvPr/>
        </p:nvSpPr>
        <p:spPr>
          <a:xfrm>
            <a:off x="5994922"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參數下載</a:t>
            </a:r>
            <a:endParaRPr b="1" i="0" sz="1399" u="none" cap="none" strike="noStrike">
              <a:solidFill>
                <a:srgbClr val="FFFFFF"/>
              </a:solidFill>
              <a:latin typeface="Arial"/>
              <a:ea typeface="Arial"/>
              <a:cs typeface="Arial"/>
              <a:sym typeface="Arial"/>
            </a:endParaRPr>
          </a:p>
        </p:txBody>
      </p:sp>
      <p:sp>
        <p:nvSpPr>
          <p:cNvPr id="1837" name="Google Shape;1837;p32"/>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838" name="Google Shape;1838;p32"/>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839" name="Google Shape;1839;p32"/>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840" name="Google Shape;1840;p32"/>
          <p:cNvPicPr preferRelativeResize="0"/>
          <p:nvPr/>
        </p:nvPicPr>
        <p:blipFill rotWithShape="1">
          <a:blip r:embed="rId3">
            <a:alphaModFix/>
          </a:blip>
          <a:srcRect b="0" l="0" r="0" t="0"/>
          <a:stretch/>
        </p:blipFill>
        <p:spPr>
          <a:xfrm>
            <a:off x="4094412" y="4472672"/>
            <a:ext cx="5061177" cy="2085601"/>
          </a:xfrm>
          <a:prstGeom prst="rect">
            <a:avLst/>
          </a:prstGeom>
          <a:noFill/>
          <a:ln>
            <a:noFill/>
          </a:ln>
        </p:spPr>
      </p:pic>
      <p:graphicFrame>
        <p:nvGraphicFramePr>
          <p:cNvPr id="1841" name="Google Shape;1841;p32"/>
          <p:cNvGraphicFramePr/>
          <p:nvPr/>
        </p:nvGraphicFramePr>
        <p:xfrm>
          <a:off x="9298442" y="4572939"/>
          <a:ext cx="3000000" cy="3000000"/>
        </p:xfrm>
        <a:graphic>
          <a:graphicData uri="http://schemas.openxmlformats.org/drawingml/2006/table">
            <a:tbl>
              <a:tblPr bandRow="1" firstRow="1">
                <a:noFill/>
                <a:tableStyleId>{C7A586D1-D9BD-463F-874B-439BAFFB6E0C}</a:tableStyleId>
              </a:tblPr>
              <a:tblGrid>
                <a:gridCol w="1183900"/>
                <a:gridCol w="1183900"/>
              </a:tblGrid>
              <a:tr h="370650">
                <a:tc>
                  <a:txBody>
                    <a:bodyPr/>
                    <a:lstStyle/>
                    <a:p>
                      <a:pPr indent="0" lvl="0" marL="0" marR="0" rtl="0" algn="l">
                        <a:spcBef>
                          <a:spcPts val="0"/>
                        </a:spcBef>
                        <a:spcAft>
                          <a:spcPts val="0"/>
                        </a:spcAft>
                        <a:buNone/>
                      </a:pPr>
                      <a:r>
                        <a:rPr lang="en-US" sz="1600"/>
                        <a:t>參數名稱</a:t>
                      </a:r>
                      <a:endParaRPr/>
                    </a:p>
                  </a:txBody>
                  <a:tcPr marT="45700" marB="45700" marR="91400" marL="91400">
                    <a:solidFill>
                      <a:srgbClr val="2387AA"/>
                    </a:solidFill>
                  </a:tcPr>
                </a:tc>
                <a:tc>
                  <a:txBody>
                    <a:bodyPr/>
                    <a:lstStyle/>
                    <a:p>
                      <a:pPr indent="0" lvl="0" marL="0" marR="0" rtl="0" algn="l">
                        <a:spcBef>
                          <a:spcPts val="0"/>
                        </a:spcBef>
                        <a:spcAft>
                          <a:spcPts val="0"/>
                        </a:spcAft>
                        <a:buNone/>
                      </a:pPr>
                      <a:r>
                        <a:rPr lang="en-US" sz="1600"/>
                        <a:t>備註</a:t>
                      </a:r>
                      <a:endParaRPr/>
                    </a:p>
                  </a:txBody>
                  <a:tcPr marT="45700" marB="45700" marR="91400" marL="91400">
                    <a:solidFill>
                      <a:srgbClr val="2387AA"/>
                    </a:solidFill>
                  </a:tcPr>
                </a:tc>
              </a:tr>
              <a:tr h="517900">
                <a:tc>
                  <a:txBody>
                    <a:bodyPr/>
                    <a:lstStyle/>
                    <a:p>
                      <a:pPr indent="0" lvl="0" marL="0" marR="0" rtl="0" algn="l">
                        <a:spcBef>
                          <a:spcPts val="0"/>
                        </a:spcBef>
                        <a:spcAft>
                          <a:spcPts val="0"/>
                        </a:spcAft>
                        <a:buNone/>
                      </a:pPr>
                      <a:r>
                        <a:rPr lang="en-US" sz="1400"/>
                        <a:t>參數名稱</a:t>
                      </a:r>
                      <a:endParaRPr/>
                    </a:p>
                  </a:txBody>
                  <a:tcPr marT="45700" marB="45700" marR="91400" marL="91400">
                    <a:solidFill>
                      <a:srgbClr val="E6EAED"/>
                    </a:solidFill>
                  </a:tcPr>
                </a:tc>
                <a:tc>
                  <a:txBody>
                    <a:bodyPr/>
                    <a:lstStyle/>
                    <a:p>
                      <a:pPr indent="0" lvl="0" marL="0" marR="0" rtl="0" algn="l">
                        <a:spcBef>
                          <a:spcPts val="0"/>
                        </a:spcBef>
                        <a:spcAft>
                          <a:spcPts val="0"/>
                        </a:spcAft>
                        <a:buNone/>
                      </a:pPr>
                      <a:r>
                        <a:rPr i="1" lang="en-US" sz="1400"/>
                        <a:t>Recipe Name</a:t>
                      </a:r>
                      <a:endParaRPr i="1" sz="1400"/>
                    </a:p>
                  </a:txBody>
                  <a:tcPr marT="45700" marB="45700" marR="91400" marL="91400">
                    <a:solidFill>
                      <a:srgbClr val="E6EAED"/>
                    </a:solidFill>
                  </a:tcPr>
                </a:tc>
              </a:tr>
              <a:tr h="304650">
                <a:tc>
                  <a:txBody>
                    <a:bodyPr/>
                    <a:lstStyle/>
                    <a:p>
                      <a:pPr indent="0" lvl="0" marL="0" marR="0" rtl="0" algn="l">
                        <a:spcBef>
                          <a:spcPts val="0"/>
                        </a:spcBef>
                        <a:spcAft>
                          <a:spcPts val="0"/>
                        </a:spcAft>
                        <a:buNone/>
                      </a:pPr>
                      <a:r>
                        <a:rPr lang="en-US" sz="1400"/>
                        <a:t>參數值</a:t>
                      </a:r>
                      <a:endParaRPr/>
                    </a:p>
                  </a:txBody>
                  <a:tcPr marT="45700" marB="45700" marR="91400" marL="91400">
                    <a:solidFill>
                      <a:srgbClr val="E6EAED"/>
                    </a:solidFill>
                  </a:tcPr>
                </a:tc>
                <a:tc>
                  <a:txBody>
                    <a:bodyPr/>
                    <a:lstStyle/>
                    <a:p>
                      <a:pPr indent="0" lvl="0" marL="0" marR="0" rtl="0" algn="l">
                        <a:spcBef>
                          <a:spcPts val="0"/>
                        </a:spcBef>
                        <a:spcAft>
                          <a:spcPts val="0"/>
                        </a:spcAft>
                        <a:buNone/>
                      </a:pPr>
                      <a:r>
                        <a:rPr i="1" lang="en-US" sz="1400"/>
                        <a:t>Value</a:t>
                      </a:r>
                      <a:endParaRPr i="1" sz="1400"/>
                    </a:p>
                  </a:txBody>
                  <a:tcPr marT="45700" marB="45700" marR="91400" marL="91400">
                    <a:solidFill>
                      <a:srgbClr val="E6EAED"/>
                    </a:solidFill>
                  </a:tcPr>
                </a:tc>
              </a:tr>
              <a:tr h="304650">
                <a:tc>
                  <a:txBody>
                    <a:bodyPr/>
                    <a:lstStyle/>
                    <a:p>
                      <a:pPr indent="0" lvl="0" marL="0" marR="0" rtl="0" algn="l">
                        <a:spcBef>
                          <a:spcPts val="0"/>
                        </a:spcBef>
                        <a:spcAft>
                          <a:spcPts val="0"/>
                        </a:spcAft>
                        <a:buNone/>
                      </a:pPr>
                      <a:r>
                        <a:rPr lang="en-US" sz="1400"/>
                        <a:t>設備類型</a:t>
                      </a:r>
                      <a:endParaRPr/>
                    </a:p>
                  </a:txBody>
                  <a:tcPr marT="45700" marB="45700" marR="91400" marL="91400">
                    <a:solidFill>
                      <a:srgbClr val="E6EAED"/>
                    </a:solidFill>
                  </a:tcPr>
                </a:tc>
                <a:tc>
                  <a:txBody>
                    <a:bodyPr/>
                    <a:lstStyle/>
                    <a:p>
                      <a:pPr indent="0" lvl="0" marL="0" marR="0" rtl="0" algn="l">
                        <a:spcBef>
                          <a:spcPts val="0"/>
                        </a:spcBef>
                        <a:spcAft>
                          <a:spcPts val="0"/>
                        </a:spcAft>
                        <a:buNone/>
                      </a:pPr>
                      <a:r>
                        <a:rPr i="1" lang="en-US" sz="1400"/>
                        <a:t>Type</a:t>
                      </a:r>
                      <a:endParaRPr i="1" sz="1400"/>
                    </a:p>
                  </a:txBody>
                  <a:tcPr marT="45700" marB="45700" marR="91400" marL="91400">
                    <a:solidFill>
                      <a:srgbClr val="E6EAED"/>
                    </a:solidFill>
                  </a:tcPr>
                </a:tc>
              </a:tr>
              <a:tr h="304650">
                <a:tc>
                  <a:txBody>
                    <a:bodyPr/>
                    <a:lstStyle/>
                    <a:p>
                      <a:pPr indent="0" lvl="0" marL="0" marR="0" rtl="0" algn="l">
                        <a:spcBef>
                          <a:spcPts val="0"/>
                        </a:spcBef>
                        <a:spcAft>
                          <a:spcPts val="0"/>
                        </a:spcAft>
                        <a:buNone/>
                      </a:pPr>
                      <a:r>
                        <a:rPr lang="en-US" sz="1400"/>
                        <a:t>文件地址</a:t>
                      </a:r>
                      <a:endParaRPr/>
                    </a:p>
                  </a:txBody>
                  <a:tcPr marT="45700" marB="45700" marR="91400" marL="91400">
                    <a:solidFill>
                      <a:srgbClr val="E6EAED"/>
                    </a:solidFill>
                  </a:tcPr>
                </a:tc>
                <a:tc>
                  <a:txBody>
                    <a:bodyPr/>
                    <a:lstStyle/>
                    <a:p>
                      <a:pPr indent="0" lvl="0" marL="0" marR="0" rtl="0" algn="l">
                        <a:spcBef>
                          <a:spcPts val="0"/>
                        </a:spcBef>
                        <a:spcAft>
                          <a:spcPts val="0"/>
                        </a:spcAft>
                        <a:buNone/>
                      </a:pPr>
                      <a:r>
                        <a:rPr i="1" lang="en-US" sz="1400"/>
                        <a:t>Address</a:t>
                      </a:r>
                      <a:endParaRPr i="1" sz="1400"/>
                    </a:p>
                  </a:txBody>
                  <a:tcPr marT="45700" marB="45700" marR="91400" marL="91400">
                    <a:solidFill>
                      <a:srgbClr val="E6EAED"/>
                    </a:solidFill>
                  </a:tcPr>
                </a:tc>
              </a:tr>
            </a:tbl>
          </a:graphicData>
        </a:graphic>
      </p:graphicFrame>
      <p:pic>
        <p:nvPicPr>
          <p:cNvPr id="1842" name="Google Shape;1842;p32"/>
          <p:cNvPicPr preferRelativeResize="0"/>
          <p:nvPr/>
        </p:nvPicPr>
        <p:blipFill rotWithShape="1">
          <a:blip r:embed="rId4">
            <a:alphaModFix/>
          </a:blip>
          <a:srcRect b="0" l="0" r="0" t="0"/>
          <a:stretch/>
        </p:blipFill>
        <p:spPr>
          <a:xfrm>
            <a:off x="4019901" y="3065729"/>
            <a:ext cx="4379219" cy="1370886"/>
          </a:xfrm>
          <a:prstGeom prst="rect">
            <a:avLst/>
          </a:prstGeom>
          <a:noFill/>
          <a:ln>
            <a:noFill/>
          </a:ln>
        </p:spPr>
      </p:pic>
      <p:pic>
        <p:nvPicPr>
          <p:cNvPr id="1843" name="Google Shape;1843;p32"/>
          <p:cNvPicPr preferRelativeResize="0"/>
          <p:nvPr/>
        </p:nvPicPr>
        <p:blipFill rotWithShape="1">
          <a:blip r:embed="rId5">
            <a:alphaModFix/>
          </a:blip>
          <a:srcRect b="0" l="0" r="0" t="0"/>
          <a:stretch/>
        </p:blipFill>
        <p:spPr>
          <a:xfrm>
            <a:off x="4045332" y="1912949"/>
            <a:ext cx="3921954" cy="1228161"/>
          </a:xfrm>
          <a:prstGeom prst="rect">
            <a:avLst/>
          </a:prstGeom>
          <a:noFill/>
          <a:ln>
            <a:noFill/>
          </a:ln>
        </p:spPr>
      </p:pic>
      <p:sp>
        <p:nvSpPr>
          <p:cNvPr id="1844" name="Google Shape;1844;p32"/>
          <p:cNvSpPr/>
          <p:nvPr/>
        </p:nvSpPr>
        <p:spPr>
          <a:xfrm>
            <a:off x="10313173" y="1322201"/>
            <a:ext cx="1904258" cy="3114414"/>
          </a:xfrm>
          <a:prstGeom prst="roundRect">
            <a:avLst>
              <a:gd fmla="val 16667" name="adj"/>
            </a:avLst>
          </a:prstGeom>
          <a:noFill/>
          <a:ln cap="flat" cmpd="sng" w="952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99"/>
              <a:buFont typeface="Arial"/>
              <a:buNone/>
            </a:pPr>
            <a:r>
              <a:t/>
            </a:r>
            <a:endParaRPr b="0" i="0" sz="1599" u="none" cap="none" strike="noStrike">
              <a:solidFill>
                <a:srgbClr val="FFFFFF"/>
              </a:solidFill>
              <a:latin typeface="Arial"/>
              <a:ea typeface="Arial"/>
              <a:cs typeface="Arial"/>
              <a:sym typeface="Arial"/>
            </a:endParaRPr>
          </a:p>
        </p:txBody>
      </p:sp>
      <p:cxnSp>
        <p:nvCxnSpPr>
          <p:cNvPr id="1845" name="Google Shape;1845;p32"/>
          <p:cNvCxnSpPr/>
          <p:nvPr/>
        </p:nvCxnSpPr>
        <p:spPr>
          <a:xfrm>
            <a:off x="10310261" y="1681234"/>
            <a:ext cx="1907170" cy="0"/>
          </a:xfrm>
          <a:prstGeom prst="straightConnector1">
            <a:avLst/>
          </a:prstGeom>
          <a:noFill/>
          <a:ln cap="flat" cmpd="sng" w="9525">
            <a:solidFill>
              <a:srgbClr val="8297A6"/>
            </a:solidFill>
            <a:prstDash val="solid"/>
            <a:round/>
            <a:headEnd len="sm" w="sm" type="none"/>
            <a:tailEnd len="sm" w="sm" type="none"/>
          </a:ln>
        </p:spPr>
      </p:cxnSp>
      <p:sp>
        <p:nvSpPr>
          <p:cNvPr id="1846" name="Google Shape;1846;p32"/>
          <p:cNvSpPr txBox="1"/>
          <p:nvPr/>
        </p:nvSpPr>
        <p:spPr>
          <a:xfrm>
            <a:off x="10845433" y="1373042"/>
            <a:ext cx="876425" cy="230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Microsoft Yahei"/>
                <a:ea typeface="Microsoft Yahei"/>
                <a:cs typeface="Microsoft Yahei"/>
                <a:sym typeface="Microsoft Yahei"/>
              </a:rPr>
              <a:t>資料下發格式</a:t>
            </a:r>
            <a:endParaRPr/>
          </a:p>
        </p:txBody>
      </p:sp>
      <p:sp>
        <p:nvSpPr>
          <p:cNvPr id="1847" name="Google Shape;1847;p32"/>
          <p:cNvSpPr/>
          <p:nvPr/>
        </p:nvSpPr>
        <p:spPr>
          <a:xfrm>
            <a:off x="10420906" y="1835854"/>
            <a:ext cx="1677145" cy="441322"/>
          </a:xfrm>
          <a:prstGeom prst="rect">
            <a:avLst/>
          </a:prstGeom>
          <a:solidFill>
            <a:srgbClr val="6666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99"/>
              <a:buFont typeface="Arial"/>
              <a:buNone/>
            </a:pPr>
            <a:r>
              <a:rPr b="0" i="0" lang="en-US" sz="1099" u="none" cap="none" strike="noStrike">
                <a:solidFill>
                  <a:srgbClr val="FFFFFF"/>
                </a:solidFill>
                <a:latin typeface="Microsoft Yahei"/>
                <a:ea typeface="Microsoft Yahei"/>
                <a:cs typeface="Microsoft Yahei"/>
                <a:sym typeface="Microsoft Yahei"/>
              </a:rPr>
              <a:t>資料參數格式如：溫度，100；濃度，300</a:t>
            </a:r>
            <a:endParaRPr b="0" i="0" sz="1099" u="none" cap="none" strike="noStrike">
              <a:solidFill>
                <a:srgbClr val="FFFFFF"/>
              </a:solidFill>
              <a:latin typeface="Microsoft Yahei"/>
              <a:ea typeface="Microsoft Yahei"/>
              <a:cs typeface="Microsoft Yahei"/>
              <a:sym typeface="Microsoft Yahei"/>
            </a:endParaRPr>
          </a:p>
        </p:txBody>
      </p:sp>
      <p:sp>
        <p:nvSpPr>
          <p:cNvPr id="1848" name="Google Shape;1848;p32"/>
          <p:cNvSpPr/>
          <p:nvPr/>
        </p:nvSpPr>
        <p:spPr>
          <a:xfrm>
            <a:off x="10423818" y="2539244"/>
            <a:ext cx="1678309" cy="704962"/>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Microsoft Yahei"/>
                <a:ea typeface="Microsoft Yahei"/>
                <a:cs typeface="Microsoft Yahei"/>
                <a:sym typeface="Microsoft Yahei"/>
              </a:rPr>
              <a:t>檔路徑格式如：鑽帶，//192.168.0.1/鑽帶...（設備根據檔路徑到檔案伺服器拷貝對應檔）</a:t>
            </a:r>
            <a:endParaRPr/>
          </a:p>
        </p:txBody>
      </p:sp>
      <p:sp>
        <p:nvSpPr>
          <p:cNvPr id="1849" name="Google Shape;1849;p32"/>
          <p:cNvSpPr/>
          <p:nvPr/>
        </p:nvSpPr>
        <p:spPr>
          <a:xfrm>
            <a:off x="10423818" y="3508895"/>
            <a:ext cx="1678309" cy="68242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Microsoft Yahei"/>
                <a:ea typeface="Microsoft Yahei"/>
                <a:cs typeface="Microsoft Yahei"/>
                <a:sym typeface="Microsoft Yahei"/>
              </a:rPr>
              <a:t>程式碼如：CODE1（CODE1代表溫度，100；濃度，300）；資料存儲在設備本地，設備獲取到代碼後，根據代碼找到對應參數</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33"/>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sp>
        <p:nvSpPr>
          <p:cNvPr id="1855" name="Google Shape;1855;p33"/>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856" name="Google Shape;1856;p33"/>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857" name="Google Shape;1857;p33"/>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858" name="Google Shape;1858;p33"/>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859" name="Google Shape;1859;p33"/>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860" name="Google Shape;1860;p33"/>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861" name="Google Shape;1861;p33"/>
          <p:cNvSpPr/>
          <p:nvPr/>
        </p:nvSpPr>
        <p:spPr>
          <a:xfrm>
            <a:off x="7062205"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設備管理</a:t>
            </a:r>
            <a:endParaRPr b="1" i="0" sz="1399" u="none" cap="none" strike="noStrike">
              <a:solidFill>
                <a:srgbClr val="FFFFFF"/>
              </a:solidFill>
              <a:latin typeface="Arial"/>
              <a:ea typeface="Arial"/>
              <a:cs typeface="Arial"/>
              <a:sym typeface="Arial"/>
            </a:endParaRPr>
          </a:p>
        </p:txBody>
      </p:sp>
      <p:sp>
        <p:nvSpPr>
          <p:cNvPr id="1862" name="Google Shape;1862;p33"/>
          <p:cNvSpPr/>
          <p:nvPr/>
        </p:nvSpPr>
        <p:spPr>
          <a:xfrm>
            <a:off x="8159557"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1863" name="Google Shape;1863;p33"/>
          <p:cNvSpPr/>
          <p:nvPr/>
        </p:nvSpPr>
        <p:spPr>
          <a:xfrm>
            <a:off x="401629" y="3886724"/>
            <a:ext cx="2337985" cy="967752"/>
          </a:xfrm>
          <a:prstGeom prst="rect">
            <a:avLst/>
          </a:prstGeom>
          <a:solidFill>
            <a:srgbClr val="005F87"/>
          </a:solidFill>
          <a:ln>
            <a:noFill/>
          </a:ln>
        </p:spPr>
        <p:txBody>
          <a:bodyPr anchorCtr="0" anchor="ctr" bIns="53950" lIns="107925" spcFirstLastPara="1" rIns="107925" wrap="square" tIns="53950">
            <a:noAutofit/>
          </a:bodyPr>
          <a:lstStyle/>
          <a:p>
            <a:pPr indent="-285607" lvl="0" marL="285607" marR="0" rtl="0" algn="l">
              <a:lnSpc>
                <a:spcPct val="150000"/>
              </a:lnSpc>
              <a:spcBef>
                <a:spcPts val="0"/>
              </a:spcBef>
              <a:spcAft>
                <a:spcPts val="0"/>
              </a:spcAft>
              <a:buClr>
                <a:srgbClr val="FFFFFF"/>
              </a:buClr>
              <a:buSzPts val="1399"/>
              <a:buFont typeface="Noto Sans Symbols"/>
              <a:buChar char="✔"/>
            </a:pPr>
            <a:r>
              <a:rPr b="1" i="0" lang="en-US" sz="1399" u="none" cap="none" strike="noStrike">
                <a:solidFill>
                  <a:srgbClr val="FFFFFF"/>
                </a:solidFill>
                <a:latin typeface="Arial"/>
                <a:ea typeface="Arial"/>
                <a:cs typeface="Arial"/>
                <a:sym typeface="Arial"/>
              </a:rPr>
              <a:t>工裝夾具管控，譬如VCP陪鍍板，測試夾具，菲林等</a:t>
            </a:r>
            <a:endParaRPr b="1" i="0" sz="1399" u="none" cap="none" strike="noStrike">
              <a:solidFill>
                <a:srgbClr val="FFFFFF"/>
              </a:solidFill>
              <a:latin typeface="Arial"/>
              <a:ea typeface="Arial"/>
              <a:cs typeface="Arial"/>
              <a:sym typeface="Arial"/>
            </a:endParaRPr>
          </a:p>
        </p:txBody>
      </p:sp>
      <p:sp>
        <p:nvSpPr>
          <p:cNvPr id="1864" name="Google Shape;1864;p33"/>
          <p:cNvSpPr/>
          <p:nvPr/>
        </p:nvSpPr>
        <p:spPr>
          <a:xfrm>
            <a:off x="417832" y="2100890"/>
            <a:ext cx="2337985" cy="547209"/>
          </a:xfrm>
          <a:prstGeom prst="rect">
            <a:avLst/>
          </a:prstGeom>
          <a:solidFill>
            <a:srgbClr val="005F87"/>
          </a:solidFill>
          <a:ln>
            <a:noFill/>
          </a:ln>
        </p:spPr>
        <p:txBody>
          <a:bodyPr anchorCtr="0" anchor="ctr" bIns="53950" lIns="107925" spcFirstLastPara="1" rIns="107925" wrap="square" tIns="53950">
            <a:noAutofit/>
          </a:bodyPr>
          <a:lstStyle/>
          <a:p>
            <a:pPr indent="-285607" lvl="0" marL="285607" marR="0" rtl="0" algn="l">
              <a:lnSpc>
                <a:spcPct val="150000"/>
              </a:lnSpc>
              <a:spcBef>
                <a:spcPts val="0"/>
              </a:spcBef>
              <a:spcAft>
                <a:spcPts val="0"/>
              </a:spcAft>
              <a:buClr>
                <a:srgbClr val="FFFFFF"/>
              </a:buClr>
              <a:buSzPts val="1399"/>
              <a:buFont typeface="Noto Sans Symbols"/>
              <a:buChar char="✔"/>
            </a:pPr>
            <a:r>
              <a:rPr b="1" i="0" lang="en-US" sz="1399" u="none" cap="none" strike="noStrike">
                <a:solidFill>
                  <a:srgbClr val="FFFFFF"/>
                </a:solidFill>
                <a:latin typeface="Arial"/>
                <a:ea typeface="Arial"/>
                <a:cs typeface="Arial"/>
                <a:sym typeface="Arial"/>
              </a:rPr>
              <a:t>設備、模具的維護保養計畫維護</a:t>
            </a:r>
            <a:endParaRPr b="1" i="0" sz="1399" u="none" cap="none" strike="noStrike">
              <a:solidFill>
                <a:srgbClr val="FFFFFF"/>
              </a:solidFill>
              <a:latin typeface="Arial"/>
              <a:ea typeface="Arial"/>
              <a:cs typeface="Arial"/>
              <a:sym typeface="Arial"/>
            </a:endParaRPr>
          </a:p>
        </p:txBody>
      </p:sp>
      <p:sp>
        <p:nvSpPr>
          <p:cNvPr id="1865" name="Google Shape;1865;p33"/>
          <p:cNvSpPr/>
          <p:nvPr/>
        </p:nvSpPr>
        <p:spPr>
          <a:xfrm>
            <a:off x="405995" y="2797872"/>
            <a:ext cx="2357619" cy="932254"/>
          </a:xfrm>
          <a:prstGeom prst="rect">
            <a:avLst/>
          </a:prstGeom>
          <a:solidFill>
            <a:srgbClr val="005F87"/>
          </a:solidFill>
          <a:ln>
            <a:noFill/>
          </a:ln>
        </p:spPr>
        <p:txBody>
          <a:bodyPr anchorCtr="0" anchor="ctr" bIns="53950" lIns="107925" spcFirstLastPara="1" rIns="107925" wrap="square" tIns="53950">
            <a:noAutofit/>
          </a:bodyPr>
          <a:lstStyle/>
          <a:p>
            <a:pPr indent="-285607" lvl="0" marL="285607" marR="0" rtl="0" algn="l">
              <a:lnSpc>
                <a:spcPct val="150000"/>
              </a:lnSpc>
              <a:spcBef>
                <a:spcPts val="0"/>
              </a:spcBef>
              <a:spcAft>
                <a:spcPts val="0"/>
              </a:spcAft>
              <a:buClr>
                <a:srgbClr val="FFFFFF"/>
              </a:buClr>
              <a:buSzPts val="1399"/>
              <a:buFont typeface="Noto Sans Symbols"/>
              <a:buChar char="✔"/>
            </a:pPr>
            <a:r>
              <a:rPr b="1" i="0" lang="en-US" sz="1399" u="none" cap="none" strike="noStrike">
                <a:solidFill>
                  <a:srgbClr val="FFFFFF"/>
                </a:solidFill>
                <a:latin typeface="Arial"/>
                <a:ea typeface="Arial"/>
                <a:cs typeface="Arial"/>
                <a:sym typeface="Arial"/>
              </a:rPr>
              <a:t>保養和點檢表單到時自動彈出對話方塊，提醒點檢，未點檢要做報警</a:t>
            </a:r>
            <a:endParaRPr b="1" i="0" sz="1399" u="none" cap="none" strike="noStrike">
              <a:solidFill>
                <a:srgbClr val="FFFFFF"/>
              </a:solidFill>
              <a:latin typeface="Arial"/>
              <a:ea typeface="Arial"/>
              <a:cs typeface="Arial"/>
              <a:sym typeface="Arial"/>
            </a:endParaRPr>
          </a:p>
        </p:txBody>
      </p:sp>
      <p:sp>
        <p:nvSpPr>
          <p:cNvPr id="1866" name="Google Shape;1866;p33"/>
          <p:cNvSpPr/>
          <p:nvPr/>
        </p:nvSpPr>
        <p:spPr>
          <a:xfrm>
            <a:off x="405994" y="5011073"/>
            <a:ext cx="2333620" cy="1043650"/>
          </a:xfrm>
          <a:prstGeom prst="rect">
            <a:avLst/>
          </a:prstGeom>
          <a:solidFill>
            <a:srgbClr val="005F87"/>
          </a:solidFill>
          <a:ln>
            <a:noFill/>
          </a:ln>
        </p:spPr>
        <p:txBody>
          <a:bodyPr anchorCtr="0" anchor="ctr" bIns="53950" lIns="107925" spcFirstLastPara="1" rIns="107925" wrap="square" tIns="53950">
            <a:noAutofit/>
          </a:bodyPr>
          <a:lstStyle/>
          <a:p>
            <a:pPr indent="-285607" lvl="0" marL="285607" marR="0" rtl="0" algn="l">
              <a:lnSpc>
                <a:spcPct val="150000"/>
              </a:lnSpc>
              <a:spcBef>
                <a:spcPts val="0"/>
              </a:spcBef>
              <a:spcAft>
                <a:spcPts val="0"/>
              </a:spcAft>
              <a:buClr>
                <a:srgbClr val="FFFFFF"/>
              </a:buClr>
              <a:buSzPts val="1399"/>
              <a:buFont typeface="Noto Sans Symbols"/>
              <a:buChar char="✔"/>
            </a:pPr>
            <a:r>
              <a:rPr b="1" i="0" lang="en-US" sz="1399" u="none" cap="none" strike="noStrike">
                <a:solidFill>
                  <a:srgbClr val="FFFFFF"/>
                </a:solidFill>
                <a:latin typeface="Arial"/>
                <a:ea typeface="Arial"/>
                <a:cs typeface="Arial"/>
                <a:sym typeface="Arial"/>
              </a:rPr>
              <a:t>通過對設備故障的及時預警，縮短維修時間，提升設備生產效率</a:t>
            </a:r>
            <a:endParaRPr b="1" i="0" sz="1399" u="none" cap="none" strike="noStrike">
              <a:solidFill>
                <a:srgbClr val="FFFFFF"/>
              </a:solidFill>
              <a:latin typeface="Arial"/>
              <a:ea typeface="Arial"/>
              <a:cs typeface="Arial"/>
              <a:sym typeface="Arial"/>
            </a:endParaRPr>
          </a:p>
        </p:txBody>
      </p:sp>
      <p:pic>
        <p:nvPicPr>
          <p:cNvPr id="1867" name="Google Shape;1867;p33"/>
          <p:cNvPicPr preferRelativeResize="0"/>
          <p:nvPr/>
        </p:nvPicPr>
        <p:blipFill rotWithShape="1">
          <a:blip r:embed="rId3">
            <a:alphaModFix/>
          </a:blip>
          <a:srcRect b="0" l="0" r="0" t="0"/>
          <a:stretch/>
        </p:blipFill>
        <p:spPr>
          <a:xfrm>
            <a:off x="2877704" y="2038272"/>
            <a:ext cx="2643255" cy="1734400"/>
          </a:xfrm>
          <a:prstGeom prst="rect">
            <a:avLst/>
          </a:prstGeom>
          <a:noFill/>
          <a:ln>
            <a:noFill/>
          </a:ln>
        </p:spPr>
      </p:pic>
      <p:pic>
        <p:nvPicPr>
          <p:cNvPr id="1868" name="Google Shape;1868;p33"/>
          <p:cNvPicPr preferRelativeResize="0"/>
          <p:nvPr/>
        </p:nvPicPr>
        <p:blipFill rotWithShape="1">
          <a:blip r:embed="rId4">
            <a:alphaModFix/>
          </a:blip>
          <a:srcRect b="0" l="0" r="0" t="0"/>
          <a:stretch/>
        </p:blipFill>
        <p:spPr>
          <a:xfrm>
            <a:off x="5609298" y="2046647"/>
            <a:ext cx="2467967" cy="1734400"/>
          </a:xfrm>
          <a:prstGeom prst="rect">
            <a:avLst/>
          </a:prstGeom>
          <a:noFill/>
          <a:ln cap="flat" cmpd="sng" w="9525">
            <a:solidFill>
              <a:schemeClr val="dk1"/>
            </a:solidFill>
            <a:prstDash val="solid"/>
            <a:miter lim="800000"/>
            <a:headEnd len="sm" w="sm" type="none"/>
            <a:tailEnd len="sm" w="sm" type="none"/>
          </a:ln>
          <a:effectLst>
            <a:outerShdw blurRad="63500" sx="102000" rotWithShape="0" algn="ctr" sy="102000">
              <a:srgbClr val="000000">
                <a:alpha val="40000"/>
              </a:srgbClr>
            </a:outerShdw>
          </a:effectLst>
        </p:spPr>
      </p:pic>
      <p:pic>
        <p:nvPicPr>
          <p:cNvPr descr="image001" id="1869" name="Google Shape;1869;p33"/>
          <p:cNvPicPr preferRelativeResize="0"/>
          <p:nvPr/>
        </p:nvPicPr>
        <p:blipFill rotWithShape="1">
          <a:blip r:embed="rId5">
            <a:alphaModFix/>
          </a:blip>
          <a:srcRect b="0" l="0" r="0" t="0"/>
          <a:stretch/>
        </p:blipFill>
        <p:spPr>
          <a:xfrm>
            <a:off x="2899214" y="3871139"/>
            <a:ext cx="4104580" cy="2292817"/>
          </a:xfrm>
          <a:prstGeom prst="rect">
            <a:avLst/>
          </a:prstGeom>
          <a:noFill/>
          <a:ln>
            <a:noFill/>
          </a:ln>
        </p:spPr>
      </p:pic>
      <p:pic>
        <p:nvPicPr>
          <p:cNvPr id="1870" name="Google Shape;1870;p33"/>
          <p:cNvPicPr preferRelativeResize="0"/>
          <p:nvPr/>
        </p:nvPicPr>
        <p:blipFill rotWithShape="1">
          <a:blip r:embed="rId6">
            <a:alphaModFix/>
          </a:blip>
          <a:srcRect b="0" l="0" r="0" t="0"/>
          <a:stretch/>
        </p:blipFill>
        <p:spPr>
          <a:xfrm>
            <a:off x="8172201" y="2046647"/>
            <a:ext cx="3518319" cy="1683479"/>
          </a:xfrm>
          <a:prstGeom prst="rect">
            <a:avLst/>
          </a:prstGeom>
          <a:noFill/>
          <a:ln>
            <a:noFill/>
          </a:ln>
        </p:spPr>
      </p:pic>
      <p:pic>
        <p:nvPicPr>
          <p:cNvPr id="1871" name="Google Shape;1871;p33"/>
          <p:cNvPicPr preferRelativeResize="0"/>
          <p:nvPr/>
        </p:nvPicPr>
        <p:blipFill rotWithShape="1">
          <a:blip r:embed="rId7">
            <a:alphaModFix/>
          </a:blip>
          <a:srcRect b="0" l="0" r="0" t="0"/>
          <a:stretch/>
        </p:blipFill>
        <p:spPr>
          <a:xfrm>
            <a:off x="7072089" y="3905625"/>
            <a:ext cx="1572771" cy="1044052"/>
          </a:xfrm>
          <a:prstGeom prst="rect">
            <a:avLst/>
          </a:prstGeom>
          <a:noFill/>
          <a:ln>
            <a:noFill/>
          </a:ln>
        </p:spPr>
      </p:pic>
      <p:pic>
        <p:nvPicPr>
          <p:cNvPr id="1872" name="Google Shape;1872;p33"/>
          <p:cNvPicPr preferRelativeResize="0"/>
          <p:nvPr/>
        </p:nvPicPr>
        <p:blipFill rotWithShape="1">
          <a:blip r:embed="rId8">
            <a:alphaModFix/>
          </a:blip>
          <a:srcRect b="0" l="0" r="0" t="0"/>
          <a:stretch/>
        </p:blipFill>
        <p:spPr>
          <a:xfrm>
            <a:off x="7079981" y="5011073"/>
            <a:ext cx="1542950" cy="1044052"/>
          </a:xfrm>
          <a:prstGeom prst="rect">
            <a:avLst/>
          </a:prstGeom>
          <a:noFill/>
          <a:ln>
            <a:noFill/>
          </a:ln>
        </p:spPr>
      </p:pic>
      <p:sp>
        <p:nvSpPr>
          <p:cNvPr id="1873" name="Google Shape;1873;p33"/>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sp>
        <p:nvSpPr>
          <p:cNvPr id="1874" name="Google Shape;1874;p33"/>
          <p:cNvSpPr/>
          <p:nvPr/>
        </p:nvSpPr>
        <p:spPr>
          <a:xfrm>
            <a:off x="8684203" y="4082412"/>
            <a:ext cx="3317261" cy="2081544"/>
          </a:xfrm>
          <a:prstGeom prst="roundRect">
            <a:avLst>
              <a:gd fmla="val 16667" name="adj"/>
            </a:avLst>
          </a:prstGeom>
          <a:solidFill>
            <a:schemeClr val="lt1"/>
          </a:solidFill>
          <a:ln cap="flat" cmpd="sng" w="12700">
            <a:solidFill>
              <a:schemeClr val="accent5"/>
            </a:solidFill>
            <a:prstDash val="solid"/>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dk1"/>
              </a:buClr>
              <a:buSzPts val="1799"/>
              <a:buFont typeface="Arial"/>
              <a:buNone/>
            </a:pPr>
            <a:r>
              <a:t/>
            </a:r>
            <a:endParaRPr b="0" i="0" sz="1799" u="none" cap="none" strike="noStrike">
              <a:solidFill>
                <a:srgbClr val="000000"/>
              </a:solidFill>
              <a:latin typeface="Arial"/>
              <a:ea typeface="Arial"/>
              <a:cs typeface="Arial"/>
              <a:sym typeface="Arial"/>
            </a:endParaRPr>
          </a:p>
        </p:txBody>
      </p:sp>
      <p:sp>
        <p:nvSpPr>
          <p:cNvPr id="1875" name="Google Shape;1875;p33"/>
          <p:cNvSpPr/>
          <p:nvPr/>
        </p:nvSpPr>
        <p:spPr>
          <a:xfrm>
            <a:off x="8684203" y="3935489"/>
            <a:ext cx="1124901" cy="304764"/>
          </a:xfrm>
          <a:prstGeom prst="roundRect">
            <a:avLst>
              <a:gd fmla="val 16667" name="adj"/>
            </a:avLst>
          </a:prstGeom>
          <a:solidFill>
            <a:schemeClr val="accent5"/>
          </a:solidFill>
          <a:ln>
            <a:noFill/>
          </a:ln>
        </p:spPr>
        <p:txBody>
          <a:bodyPr anchorCtr="0" anchor="ctr" bIns="53950" lIns="107925" spcFirstLastPara="1" rIns="107925" wrap="square" tIns="53950">
            <a:noAutofit/>
          </a:bodyPr>
          <a:lstStyle/>
          <a:p>
            <a:pPr indent="0" lvl="0" marL="0" marR="0" rtl="0" algn="l">
              <a:lnSpc>
                <a:spcPct val="110000"/>
              </a:lnSpc>
              <a:spcBef>
                <a:spcPts val="0"/>
              </a:spcBef>
              <a:spcAft>
                <a:spcPts val="0"/>
              </a:spcAft>
              <a:buClr>
                <a:srgbClr val="FFFFFF"/>
              </a:buClr>
              <a:buSzPts val="1399"/>
              <a:buFont typeface="Noto Sans Symbols"/>
              <a:buNone/>
            </a:pPr>
            <a:r>
              <a:rPr b="0" i="0" lang="en-US" sz="1399" u="none" cap="none" strike="noStrike">
                <a:solidFill>
                  <a:srgbClr val="FFFFFF"/>
                </a:solidFill>
                <a:latin typeface="Arial"/>
                <a:ea typeface="Arial"/>
                <a:cs typeface="Arial"/>
                <a:sym typeface="Arial"/>
              </a:rPr>
              <a:t>工裝管理</a:t>
            </a:r>
            <a:endParaRPr b="0" i="0" sz="1399" u="none" cap="none" strike="noStrike">
              <a:solidFill>
                <a:srgbClr val="FFFFFF"/>
              </a:solidFill>
              <a:latin typeface="Arial"/>
              <a:ea typeface="Arial"/>
              <a:cs typeface="Arial"/>
              <a:sym typeface="Arial"/>
            </a:endParaRPr>
          </a:p>
        </p:txBody>
      </p:sp>
      <p:pic>
        <p:nvPicPr>
          <p:cNvPr id="1876" name="Google Shape;1876;p33"/>
          <p:cNvPicPr preferRelativeResize="0"/>
          <p:nvPr/>
        </p:nvPicPr>
        <p:blipFill rotWithShape="1">
          <a:blip r:embed="rId9">
            <a:alphaModFix/>
          </a:blip>
          <a:srcRect b="0" l="0" r="0" t="0"/>
          <a:stretch/>
        </p:blipFill>
        <p:spPr>
          <a:xfrm>
            <a:off x="10014540" y="4753008"/>
            <a:ext cx="277441" cy="277441"/>
          </a:xfrm>
          <a:prstGeom prst="rect">
            <a:avLst/>
          </a:prstGeom>
          <a:noFill/>
          <a:ln>
            <a:noFill/>
          </a:ln>
        </p:spPr>
      </p:pic>
      <p:grpSp>
        <p:nvGrpSpPr>
          <p:cNvPr id="1877" name="Google Shape;1877;p33"/>
          <p:cNvGrpSpPr/>
          <p:nvPr/>
        </p:nvGrpSpPr>
        <p:grpSpPr>
          <a:xfrm>
            <a:off x="8726923" y="4281253"/>
            <a:ext cx="1622189" cy="410198"/>
            <a:chOff x="8997797" y="3327486"/>
            <a:chExt cx="1623034" cy="410412"/>
          </a:xfrm>
        </p:grpSpPr>
        <p:pic>
          <p:nvPicPr>
            <p:cNvPr id="1878" name="Google Shape;1878;p33"/>
            <p:cNvPicPr preferRelativeResize="0"/>
            <p:nvPr/>
          </p:nvPicPr>
          <p:blipFill rotWithShape="1">
            <a:blip r:embed="rId10">
              <a:alphaModFix/>
            </a:blip>
            <a:srcRect b="0" l="0" r="0" t="0"/>
            <a:stretch/>
          </p:blipFill>
          <p:spPr>
            <a:xfrm>
              <a:off x="9133697" y="3329090"/>
              <a:ext cx="405413" cy="405413"/>
            </a:xfrm>
            <a:prstGeom prst="rect">
              <a:avLst/>
            </a:prstGeom>
            <a:noFill/>
            <a:ln>
              <a:noFill/>
            </a:ln>
          </p:spPr>
        </p:pic>
        <p:pic>
          <p:nvPicPr>
            <p:cNvPr id="1879" name="Google Shape;1879;p33"/>
            <p:cNvPicPr preferRelativeResize="0"/>
            <p:nvPr/>
          </p:nvPicPr>
          <p:blipFill rotWithShape="1">
            <a:blip r:embed="rId10">
              <a:alphaModFix/>
            </a:blip>
            <a:srcRect b="0" l="0" r="0" t="0"/>
            <a:stretch/>
          </p:blipFill>
          <p:spPr>
            <a:xfrm>
              <a:off x="9675128" y="3327486"/>
              <a:ext cx="405413" cy="405413"/>
            </a:xfrm>
            <a:prstGeom prst="rect">
              <a:avLst/>
            </a:prstGeom>
            <a:noFill/>
            <a:ln>
              <a:noFill/>
            </a:ln>
          </p:spPr>
        </p:pic>
        <p:pic>
          <p:nvPicPr>
            <p:cNvPr id="1880" name="Google Shape;1880;p33"/>
            <p:cNvPicPr preferRelativeResize="0"/>
            <p:nvPr/>
          </p:nvPicPr>
          <p:blipFill rotWithShape="1">
            <a:blip r:embed="rId10">
              <a:alphaModFix/>
            </a:blip>
            <a:srcRect b="0" l="0" r="0" t="0"/>
            <a:stretch/>
          </p:blipFill>
          <p:spPr>
            <a:xfrm>
              <a:off x="10215418" y="3332485"/>
              <a:ext cx="405413" cy="405413"/>
            </a:xfrm>
            <a:prstGeom prst="rect">
              <a:avLst/>
            </a:prstGeom>
            <a:noFill/>
            <a:ln>
              <a:noFill/>
            </a:ln>
          </p:spPr>
        </p:pic>
        <p:cxnSp>
          <p:nvCxnSpPr>
            <p:cNvPr id="1881" name="Google Shape;1881;p33"/>
            <p:cNvCxnSpPr>
              <a:endCxn id="1878" idx="1"/>
            </p:cNvCxnSpPr>
            <p:nvPr/>
          </p:nvCxnSpPr>
          <p:spPr>
            <a:xfrm>
              <a:off x="8997797" y="3527296"/>
              <a:ext cx="135900" cy="4500"/>
            </a:xfrm>
            <a:prstGeom prst="straightConnector1">
              <a:avLst/>
            </a:prstGeom>
            <a:noFill/>
            <a:ln cap="flat" cmpd="sng" w="9525">
              <a:solidFill>
                <a:srgbClr val="617B29"/>
              </a:solidFill>
              <a:prstDash val="solid"/>
              <a:round/>
              <a:headEnd len="sm" w="sm" type="none"/>
              <a:tailEnd len="med" w="med" type="triangle"/>
            </a:ln>
          </p:spPr>
        </p:cxnSp>
        <p:cxnSp>
          <p:nvCxnSpPr>
            <p:cNvPr id="1882" name="Google Shape;1882;p33"/>
            <p:cNvCxnSpPr>
              <a:stCxn id="1878" idx="3"/>
              <a:endCxn id="1879" idx="1"/>
            </p:cNvCxnSpPr>
            <p:nvPr/>
          </p:nvCxnSpPr>
          <p:spPr>
            <a:xfrm flipH="1" rot="10800000">
              <a:off x="9539110" y="3530296"/>
              <a:ext cx="135900" cy="1500"/>
            </a:xfrm>
            <a:prstGeom prst="straightConnector1">
              <a:avLst/>
            </a:prstGeom>
            <a:noFill/>
            <a:ln cap="flat" cmpd="sng" w="9525">
              <a:solidFill>
                <a:srgbClr val="617B29"/>
              </a:solidFill>
              <a:prstDash val="solid"/>
              <a:round/>
              <a:headEnd len="sm" w="sm" type="none"/>
              <a:tailEnd len="med" w="med" type="triangle"/>
            </a:ln>
          </p:spPr>
        </p:cxnSp>
        <p:cxnSp>
          <p:nvCxnSpPr>
            <p:cNvPr id="1883" name="Google Shape;1883;p33"/>
            <p:cNvCxnSpPr>
              <a:stCxn id="1879" idx="3"/>
              <a:endCxn id="1880" idx="1"/>
            </p:cNvCxnSpPr>
            <p:nvPr/>
          </p:nvCxnSpPr>
          <p:spPr>
            <a:xfrm>
              <a:off x="10080541" y="3530193"/>
              <a:ext cx="135000" cy="5100"/>
            </a:xfrm>
            <a:prstGeom prst="straightConnector1">
              <a:avLst/>
            </a:prstGeom>
            <a:noFill/>
            <a:ln cap="flat" cmpd="sng" w="9525">
              <a:solidFill>
                <a:srgbClr val="617B29"/>
              </a:solidFill>
              <a:prstDash val="solid"/>
              <a:round/>
              <a:headEnd len="sm" w="sm" type="none"/>
              <a:tailEnd len="med" w="med" type="triangle"/>
            </a:ln>
          </p:spPr>
        </p:cxnSp>
      </p:grpSp>
      <p:grpSp>
        <p:nvGrpSpPr>
          <p:cNvPr id="1884" name="Google Shape;1884;p33"/>
          <p:cNvGrpSpPr/>
          <p:nvPr/>
        </p:nvGrpSpPr>
        <p:grpSpPr>
          <a:xfrm>
            <a:off x="11117987" y="4348832"/>
            <a:ext cx="822312" cy="1026182"/>
            <a:chOff x="10706500" y="3359565"/>
            <a:chExt cx="822740" cy="1026716"/>
          </a:xfrm>
        </p:grpSpPr>
        <p:pic>
          <p:nvPicPr>
            <p:cNvPr id="1885" name="Google Shape;1885;p33"/>
            <p:cNvPicPr preferRelativeResize="0"/>
            <p:nvPr/>
          </p:nvPicPr>
          <p:blipFill rotWithShape="1">
            <a:blip r:embed="rId11">
              <a:alphaModFix/>
            </a:blip>
            <a:srcRect b="0" l="0" r="0" t="0"/>
            <a:stretch/>
          </p:blipFill>
          <p:spPr>
            <a:xfrm>
              <a:off x="10818213" y="3386093"/>
              <a:ext cx="611685" cy="474955"/>
            </a:xfrm>
            <a:prstGeom prst="rect">
              <a:avLst/>
            </a:prstGeom>
            <a:noFill/>
            <a:ln>
              <a:noFill/>
            </a:ln>
          </p:spPr>
        </p:pic>
        <p:pic>
          <p:nvPicPr>
            <p:cNvPr id="1886" name="Google Shape;1886;p33"/>
            <p:cNvPicPr preferRelativeResize="0"/>
            <p:nvPr/>
          </p:nvPicPr>
          <p:blipFill rotWithShape="1">
            <a:blip r:embed="rId12">
              <a:alphaModFix/>
            </a:blip>
            <a:srcRect b="0" l="0" r="0" t="0"/>
            <a:stretch/>
          </p:blipFill>
          <p:spPr>
            <a:xfrm>
              <a:off x="10764999" y="3847075"/>
              <a:ext cx="733231" cy="451219"/>
            </a:xfrm>
            <a:prstGeom prst="rect">
              <a:avLst/>
            </a:prstGeom>
            <a:noFill/>
            <a:ln>
              <a:noFill/>
            </a:ln>
          </p:spPr>
        </p:pic>
        <p:sp>
          <p:nvSpPr>
            <p:cNvPr id="1887" name="Google Shape;1887;p33"/>
            <p:cNvSpPr/>
            <p:nvPr/>
          </p:nvSpPr>
          <p:spPr>
            <a:xfrm>
              <a:off x="10706500" y="3359565"/>
              <a:ext cx="822740" cy="1026716"/>
            </a:xfrm>
            <a:prstGeom prst="roundRect">
              <a:avLst>
                <a:gd fmla="val 16667" name="adj"/>
              </a:avLst>
            </a:prstGeom>
            <a:noFill/>
            <a:ln cap="flat" cmpd="sng" w="25400">
              <a:solidFill>
                <a:schemeClr val="accent6"/>
              </a:solidFill>
              <a:prstDash val="dash"/>
              <a:round/>
              <a:headEnd len="sm" w="sm" type="none"/>
              <a:tailEnd len="sm" w="sm" type="none"/>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dk1"/>
                </a:buClr>
                <a:buSzPts val="1799"/>
                <a:buFont typeface="Noto Sans Symbols"/>
                <a:buNone/>
              </a:pPr>
              <a:r>
                <a:t/>
              </a:r>
              <a:endParaRPr b="0" i="0" sz="1799" u="none" cap="none" strike="noStrike">
                <a:solidFill>
                  <a:srgbClr val="000000"/>
                </a:solidFill>
                <a:latin typeface="Arial"/>
                <a:ea typeface="Arial"/>
                <a:cs typeface="Arial"/>
                <a:sym typeface="Arial"/>
              </a:endParaRPr>
            </a:p>
          </p:txBody>
        </p:sp>
      </p:grpSp>
      <p:sp>
        <p:nvSpPr>
          <p:cNvPr id="1888" name="Google Shape;1888;p33"/>
          <p:cNvSpPr/>
          <p:nvPr/>
        </p:nvSpPr>
        <p:spPr>
          <a:xfrm rot="5400000">
            <a:off x="9337029" y="4342879"/>
            <a:ext cx="316629" cy="981891"/>
          </a:xfrm>
          <a:prstGeom prst="bentUpArrow">
            <a:avLst>
              <a:gd fmla="val 27784" name="adj1"/>
              <a:gd fmla="val 27937" name="adj2"/>
              <a:gd fmla="val 32920" name="adj3"/>
            </a:avLst>
          </a:prstGeom>
          <a:gradFill>
            <a:gsLst>
              <a:gs pos="0">
                <a:srgbClr val="00679B"/>
              </a:gs>
              <a:gs pos="100000">
                <a:srgbClr val="A1C0E7"/>
              </a:gs>
            </a:gsLst>
            <a:lin ang="16200000" scaled="0"/>
          </a:gradFill>
          <a:ln cap="flat" cmpd="sng" w="9525">
            <a:solidFill>
              <a:srgbClr val="005D8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799"/>
              <a:buFont typeface="Noto Sans Symbols"/>
              <a:buNone/>
            </a:pPr>
            <a:r>
              <a:t/>
            </a:r>
            <a:endParaRPr b="0" i="0" sz="1799" u="none" cap="none" strike="noStrike">
              <a:solidFill>
                <a:srgbClr val="000000"/>
              </a:solidFill>
              <a:latin typeface="Arial"/>
              <a:ea typeface="Arial"/>
              <a:cs typeface="Arial"/>
              <a:sym typeface="Arial"/>
            </a:endParaRPr>
          </a:p>
        </p:txBody>
      </p:sp>
      <p:pic>
        <p:nvPicPr>
          <p:cNvPr id="1889" name="Google Shape;1889;p33"/>
          <p:cNvPicPr preferRelativeResize="0"/>
          <p:nvPr/>
        </p:nvPicPr>
        <p:blipFill rotWithShape="1">
          <a:blip r:embed="rId13">
            <a:alphaModFix/>
          </a:blip>
          <a:srcRect b="0" l="0" r="0" t="0"/>
          <a:stretch/>
        </p:blipFill>
        <p:spPr>
          <a:xfrm>
            <a:off x="9267936" y="4726199"/>
            <a:ext cx="473126" cy="412206"/>
          </a:xfrm>
          <a:prstGeom prst="rect">
            <a:avLst/>
          </a:prstGeom>
          <a:noFill/>
          <a:ln>
            <a:noFill/>
          </a:ln>
        </p:spPr>
      </p:pic>
      <p:sp>
        <p:nvSpPr>
          <p:cNvPr id="1890" name="Google Shape;1890;p33"/>
          <p:cNvSpPr txBox="1"/>
          <p:nvPr/>
        </p:nvSpPr>
        <p:spPr>
          <a:xfrm>
            <a:off x="8774425" y="5153561"/>
            <a:ext cx="2215705" cy="90156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3F3F3F"/>
              </a:buClr>
              <a:buSzPts val="1049"/>
              <a:buFont typeface="Arial"/>
              <a:buNone/>
            </a:pPr>
            <a:r>
              <a:rPr b="0" i="0" lang="en-US" sz="1049" u="none" cap="none" strike="noStrike">
                <a:solidFill>
                  <a:srgbClr val="3F3F3F"/>
                </a:solidFill>
                <a:latin typeface="Arial"/>
                <a:ea typeface="Arial"/>
                <a:cs typeface="Arial"/>
                <a:sym typeface="Arial"/>
              </a:rPr>
              <a:t>按產品/工序/設備設定工裝計畫</a:t>
            </a:r>
            <a:endParaRPr b="0" i="0" sz="1049" u="none" cap="none" strike="noStrike">
              <a:solidFill>
                <a:srgbClr val="3F3F3F"/>
              </a:solidFill>
              <a:latin typeface="Arial"/>
              <a:ea typeface="Arial"/>
              <a:cs typeface="Arial"/>
              <a:sym typeface="Arial"/>
            </a:endParaRPr>
          </a:p>
          <a:p>
            <a:pPr indent="0" lvl="0" marL="0" marR="0" rtl="0" algn="l">
              <a:lnSpc>
                <a:spcPct val="110000"/>
              </a:lnSpc>
              <a:spcBef>
                <a:spcPts val="0"/>
              </a:spcBef>
              <a:spcAft>
                <a:spcPts val="0"/>
              </a:spcAft>
              <a:buClr>
                <a:srgbClr val="3F3F3F"/>
              </a:buClr>
              <a:buSzPts val="1049"/>
              <a:buFont typeface="Arial"/>
              <a:buNone/>
            </a:pPr>
            <a:r>
              <a:rPr b="0" i="0" lang="en-US" sz="1049" u="none" cap="none" strike="noStrike">
                <a:solidFill>
                  <a:srgbClr val="3F3F3F"/>
                </a:solidFill>
                <a:latin typeface="Arial"/>
                <a:ea typeface="Arial"/>
                <a:cs typeface="Arial"/>
                <a:sym typeface="Arial"/>
              </a:rPr>
              <a:t>上機核對檢查工裝治具</a:t>
            </a:r>
            <a:endParaRPr b="0" i="0" sz="1049" u="none" cap="none" strike="noStrike">
              <a:solidFill>
                <a:srgbClr val="3F3F3F"/>
              </a:solidFill>
              <a:latin typeface="Arial"/>
              <a:ea typeface="Arial"/>
              <a:cs typeface="Arial"/>
              <a:sym typeface="Arial"/>
            </a:endParaRPr>
          </a:p>
          <a:p>
            <a:pPr indent="0" lvl="0" marL="0" marR="0" rtl="0" algn="l">
              <a:lnSpc>
                <a:spcPct val="110000"/>
              </a:lnSpc>
              <a:spcBef>
                <a:spcPts val="0"/>
              </a:spcBef>
              <a:spcAft>
                <a:spcPts val="0"/>
              </a:spcAft>
              <a:buClr>
                <a:srgbClr val="3F3F3F"/>
              </a:buClr>
              <a:buSzPts val="1049"/>
              <a:buFont typeface="Arial"/>
              <a:buNone/>
            </a:pPr>
            <a:r>
              <a:rPr b="0" i="0" lang="en-US" sz="1049" u="none" cap="none" strike="noStrike">
                <a:solidFill>
                  <a:srgbClr val="3F3F3F"/>
                </a:solidFill>
                <a:latin typeface="Arial"/>
                <a:ea typeface="Arial"/>
                <a:cs typeface="Arial"/>
                <a:sym typeface="Arial"/>
              </a:rPr>
              <a:t>壽命管理，維護保養，使用次數</a:t>
            </a:r>
            <a:endParaRPr b="0" i="0" sz="1049" u="none" cap="none" strike="noStrike">
              <a:solidFill>
                <a:srgbClr val="3F3F3F"/>
              </a:solidFill>
              <a:latin typeface="Arial"/>
              <a:ea typeface="Arial"/>
              <a:cs typeface="Arial"/>
              <a:sym typeface="Arial"/>
            </a:endParaRPr>
          </a:p>
          <a:p>
            <a:pPr indent="0" lvl="0" marL="0" marR="0" rtl="0" algn="l">
              <a:lnSpc>
                <a:spcPct val="110000"/>
              </a:lnSpc>
              <a:spcBef>
                <a:spcPts val="0"/>
              </a:spcBef>
              <a:spcAft>
                <a:spcPts val="0"/>
              </a:spcAft>
              <a:buClr>
                <a:srgbClr val="3F3F3F"/>
              </a:buClr>
              <a:buSzPts val="1049"/>
              <a:buFont typeface="Arial"/>
              <a:buNone/>
            </a:pPr>
            <a:r>
              <a:rPr b="0" i="0" lang="en-US" sz="1049" u="none" cap="none" strike="noStrike">
                <a:solidFill>
                  <a:srgbClr val="3F3F3F"/>
                </a:solidFill>
                <a:latin typeface="Arial"/>
                <a:ea typeface="Arial"/>
                <a:cs typeface="Arial"/>
                <a:sym typeface="Arial"/>
              </a:rPr>
              <a:t>菲林、絲印網版、ET測試夾具等</a:t>
            </a:r>
            <a:endParaRPr b="0" i="0" sz="1049" u="none" cap="none" strike="noStrike">
              <a:solidFill>
                <a:srgbClr val="3F3F3F"/>
              </a:solidFill>
              <a:latin typeface="Arial"/>
              <a:ea typeface="Arial"/>
              <a:cs typeface="Arial"/>
              <a:sym typeface="Arial"/>
            </a:endParaRPr>
          </a:p>
        </p:txBody>
      </p:sp>
      <p:sp>
        <p:nvSpPr>
          <p:cNvPr id="1891" name="Google Shape;1891;p33"/>
          <p:cNvSpPr/>
          <p:nvPr/>
        </p:nvSpPr>
        <p:spPr>
          <a:xfrm rot="10800000">
            <a:off x="10310156" y="4801116"/>
            <a:ext cx="774267" cy="180534"/>
          </a:xfrm>
          <a:prstGeom prst="rightArrow">
            <a:avLst>
              <a:gd fmla="val 50000" name="adj1"/>
              <a:gd fmla="val 50000" name="adj2"/>
            </a:avLst>
          </a:prstGeom>
          <a:gradFill>
            <a:gsLst>
              <a:gs pos="0">
                <a:srgbClr val="00679B"/>
              </a:gs>
              <a:gs pos="100000">
                <a:srgbClr val="A1C0E7"/>
              </a:gs>
            </a:gsLst>
            <a:lin ang="16200000" scaled="0"/>
          </a:gradFill>
          <a:ln cap="flat" cmpd="sng" w="9525">
            <a:solidFill>
              <a:srgbClr val="005D8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799"/>
              <a:buFont typeface="Noto Sans Symbols"/>
              <a:buNone/>
            </a:pPr>
            <a:r>
              <a:t/>
            </a:r>
            <a:endParaRPr b="0" i="0" sz="1799" u="none" cap="none" strike="noStrike">
              <a:solidFill>
                <a:srgbClr val="000000"/>
              </a:solidFill>
              <a:latin typeface="Arial"/>
              <a:ea typeface="Arial"/>
              <a:cs typeface="Arial"/>
              <a:sym typeface="Arial"/>
            </a:endParaRPr>
          </a:p>
        </p:txBody>
      </p:sp>
      <p:sp>
        <p:nvSpPr>
          <p:cNvPr id="1892" name="Google Shape;1892;p33"/>
          <p:cNvSpPr txBox="1"/>
          <p:nvPr/>
        </p:nvSpPr>
        <p:spPr>
          <a:xfrm>
            <a:off x="10418113" y="4931420"/>
            <a:ext cx="665552" cy="314941"/>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900"/>
              <a:buFont typeface="Arial"/>
              <a:buNone/>
            </a:pPr>
            <a:r>
              <a:t/>
            </a:r>
            <a:endParaRPr b="0" i="0" sz="900" u="none" cap="none" strike="noStrike">
              <a:solidFill>
                <a:srgbClr val="3F3F3F"/>
              </a:solidFill>
              <a:latin typeface="Arial"/>
              <a:ea typeface="Arial"/>
              <a:cs typeface="Arial"/>
              <a:sym typeface="Arial"/>
            </a:endParaRPr>
          </a:p>
        </p:txBody>
      </p:sp>
      <p:pic>
        <p:nvPicPr>
          <p:cNvPr id="1893" name="Google Shape;1893;p33"/>
          <p:cNvPicPr preferRelativeResize="0"/>
          <p:nvPr/>
        </p:nvPicPr>
        <p:blipFill rotWithShape="1">
          <a:blip r:embed="rId14">
            <a:alphaModFix/>
          </a:blip>
          <a:srcRect b="0" l="0" r="0" t="0"/>
          <a:stretch/>
        </p:blipFill>
        <p:spPr>
          <a:xfrm>
            <a:off x="10203611" y="4718319"/>
            <a:ext cx="152343" cy="1523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500"/>
                                        <p:tgtEl>
                                          <p:spTgt spid="18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500"/>
                                        <p:tgtEl>
                                          <p:spTgt spid="18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500"/>
                                        <p:tgtEl>
                                          <p:spTgt spid="18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500"/>
                                        <p:tgtEl>
                                          <p:spTgt spid="18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500"/>
                                        <p:tgtEl>
                                          <p:spTgt spid="189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500"/>
                                        <p:tgtEl>
                                          <p:spTgt spid="189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500"/>
                                        <p:tgtEl>
                                          <p:spTgt spid="1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34"/>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b="0">
              <a:latin typeface="Arial"/>
              <a:ea typeface="Arial"/>
              <a:cs typeface="Arial"/>
              <a:sym typeface="Arial"/>
            </a:endParaRPr>
          </a:p>
        </p:txBody>
      </p:sp>
      <p:sp>
        <p:nvSpPr>
          <p:cNvPr id="1900" name="Google Shape;1900;p34"/>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901" name="Google Shape;1901;p34"/>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902" name="Google Shape;1902;p34"/>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903" name="Google Shape;1903;p34"/>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904" name="Google Shape;1904;p34"/>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905" name="Google Shape;1905;p34"/>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906" name="Google Shape;1906;p34"/>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907" name="Google Shape;1907;p34"/>
          <p:cNvSpPr/>
          <p:nvPr/>
        </p:nvSpPr>
        <p:spPr>
          <a:xfrm>
            <a:off x="8159557"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電子看板</a:t>
            </a:r>
            <a:endParaRPr b="1" i="0" sz="1399" u="none" cap="none" strike="noStrike">
              <a:solidFill>
                <a:srgbClr val="FFFFFF"/>
              </a:solidFill>
              <a:latin typeface="Arial"/>
              <a:ea typeface="Arial"/>
              <a:cs typeface="Arial"/>
              <a:sym typeface="Arial"/>
            </a:endParaRPr>
          </a:p>
        </p:txBody>
      </p:sp>
      <p:sp>
        <p:nvSpPr>
          <p:cNvPr id="1908" name="Google Shape;1908;p34"/>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909" name="Google Shape;1909;p34"/>
          <p:cNvPicPr preferRelativeResize="0"/>
          <p:nvPr/>
        </p:nvPicPr>
        <p:blipFill rotWithShape="1">
          <a:blip r:embed="rId3">
            <a:alphaModFix/>
          </a:blip>
          <a:srcRect b="0" l="0" r="0" t="0"/>
          <a:stretch/>
        </p:blipFill>
        <p:spPr>
          <a:xfrm>
            <a:off x="347163" y="1903726"/>
            <a:ext cx="11497674" cy="46667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35"/>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b="0">
              <a:latin typeface="Arial"/>
              <a:ea typeface="Arial"/>
              <a:cs typeface="Arial"/>
              <a:sym typeface="Arial"/>
            </a:endParaRPr>
          </a:p>
        </p:txBody>
      </p:sp>
      <p:sp>
        <p:nvSpPr>
          <p:cNvPr id="1916" name="Google Shape;1916;p35"/>
          <p:cNvSpPr/>
          <p:nvPr/>
        </p:nvSpPr>
        <p:spPr>
          <a:xfrm>
            <a:off x="3816086"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1917" name="Google Shape;1917;p35"/>
          <p:cNvSpPr/>
          <p:nvPr/>
        </p:nvSpPr>
        <p:spPr>
          <a:xfrm>
            <a:off x="1646383" y="1208050"/>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1918" name="Google Shape;1918;p35"/>
          <p:cNvSpPr/>
          <p:nvPr/>
        </p:nvSpPr>
        <p:spPr>
          <a:xfrm>
            <a:off x="544506" y="1208050"/>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1919" name="Google Shape;1919;p35"/>
          <p:cNvSpPr/>
          <p:nvPr/>
        </p:nvSpPr>
        <p:spPr>
          <a:xfrm>
            <a:off x="2748261" y="1208050"/>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1920" name="Google Shape;1920;p35"/>
          <p:cNvSpPr/>
          <p:nvPr/>
        </p:nvSpPr>
        <p:spPr>
          <a:xfrm>
            <a:off x="491796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1921" name="Google Shape;1921;p35"/>
          <p:cNvSpPr/>
          <p:nvPr/>
        </p:nvSpPr>
        <p:spPr>
          <a:xfrm>
            <a:off x="5994922"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1922" name="Google Shape;1922;p35"/>
          <p:cNvSpPr/>
          <p:nvPr/>
        </p:nvSpPr>
        <p:spPr>
          <a:xfrm>
            <a:off x="7062205" y="1208050"/>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1923" name="Google Shape;1923;p35"/>
          <p:cNvSpPr/>
          <p:nvPr/>
        </p:nvSpPr>
        <p:spPr>
          <a:xfrm>
            <a:off x="8159557" y="1208050"/>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電子看板</a:t>
            </a:r>
            <a:endParaRPr b="1" i="0" sz="1399" u="none" cap="none" strike="noStrike">
              <a:solidFill>
                <a:srgbClr val="FFFFFF"/>
              </a:solidFill>
              <a:latin typeface="Arial"/>
              <a:ea typeface="Arial"/>
              <a:cs typeface="Arial"/>
              <a:sym typeface="Arial"/>
            </a:endParaRPr>
          </a:p>
        </p:txBody>
      </p:sp>
      <p:sp>
        <p:nvSpPr>
          <p:cNvPr id="1924" name="Google Shape;1924;p35"/>
          <p:cNvSpPr/>
          <p:nvPr/>
        </p:nvSpPr>
        <p:spPr>
          <a:xfrm>
            <a:off x="9206448" y="1197347"/>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品質套件</a:t>
            </a:r>
            <a:endParaRPr b="0" i="0" sz="1399" u="none" cap="none" strike="noStrike">
              <a:solidFill>
                <a:srgbClr val="000000"/>
              </a:solidFill>
              <a:latin typeface="Arial"/>
              <a:ea typeface="Arial"/>
              <a:cs typeface="Arial"/>
              <a:sym typeface="Arial"/>
            </a:endParaRPr>
          </a:p>
        </p:txBody>
      </p:sp>
      <p:pic>
        <p:nvPicPr>
          <p:cNvPr id="1925" name="Google Shape;1925;p35"/>
          <p:cNvPicPr preferRelativeResize="0"/>
          <p:nvPr/>
        </p:nvPicPr>
        <p:blipFill rotWithShape="1">
          <a:blip r:embed="rId3">
            <a:alphaModFix/>
          </a:blip>
          <a:srcRect b="0" l="0" r="0" t="0"/>
          <a:stretch/>
        </p:blipFill>
        <p:spPr>
          <a:xfrm>
            <a:off x="429058" y="1814151"/>
            <a:ext cx="11333884" cy="50438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pic>
        <p:nvPicPr>
          <p:cNvPr descr="C:\Users\FEEDBA~1\AppData\Local\Temp\vmware-feedbackuser\VMwareDnD\48d9d0cd\Digitalization_Day_Hintergruende_dynamic_petrol_autonomous_grid.jpg" id="1931" name="Google Shape;1931;p36"/>
          <p:cNvPicPr preferRelativeResize="0"/>
          <p:nvPr/>
        </p:nvPicPr>
        <p:blipFill rotWithShape="1">
          <a:blip r:embed="rId3">
            <a:alphaModFix/>
          </a:blip>
          <a:srcRect b="-62" l="0" r="0" t="63"/>
          <a:stretch/>
        </p:blipFill>
        <p:spPr>
          <a:xfrm>
            <a:off x="626178" y="2018275"/>
            <a:ext cx="4318262" cy="1562691"/>
          </a:xfrm>
          <a:prstGeom prst="rect">
            <a:avLst/>
          </a:prstGeom>
          <a:noFill/>
          <a:ln>
            <a:noFill/>
          </a:ln>
        </p:spPr>
      </p:pic>
      <p:sp>
        <p:nvSpPr>
          <p:cNvPr id="1932" name="Google Shape;1932;p36"/>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latin typeface="Arial"/>
              <a:ea typeface="Arial"/>
              <a:cs typeface="Arial"/>
              <a:sym typeface="Arial"/>
            </a:endParaRPr>
          </a:p>
        </p:txBody>
      </p:sp>
      <p:sp>
        <p:nvSpPr>
          <p:cNvPr id="1933" name="Google Shape;1933;p36"/>
          <p:cNvSpPr/>
          <p:nvPr/>
        </p:nvSpPr>
        <p:spPr>
          <a:xfrm>
            <a:off x="690694" y="2018275"/>
            <a:ext cx="4084166" cy="1562691"/>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1399"/>
              <a:buFont typeface="Arial"/>
              <a:buNone/>
            </a:pPr>
            <a:r>
              <a:rPr b="1" i="0" lang="en-US" sz="1399" u="none" cap="none" strike="noStrike">
                <a:solidFill>
                  <a:srgbClr val="FFFFFF"/>
                </a:solidFill>
                <a:latin typeface="Arial"/>
                <a:ea typeface="Arial"/>
                <a:cs typeface="Arial"/>
                <a:sym typeface="Arial"/>
              </a:rPr>
              <a:t>品質核對總和不良處理</a:t>
            </a:r>
            <a:endParaRPr b="1" i="0" sz="1399" u="none" cap="none" strike="noStrike">
              <a:solidFill>
                <a:srgbClr val="FFFFFF"/>
              </a:solidFill>
              <a:latin typeface="Arial"/>
              <a:ea typeface="Arial"/>
              <a:cs typeface="Arial"/>
              <a:sym typeface="Arial"/>
            </a:endParaRPr>
          </a:p>
          <a:p>
            <a:pPr indent="0" lvl="1" marL="0" marR="0" rtl="0" algn="l">
              <a:lnSpc>
                <a:spcPct val="100000"/>
              </a:lnSpc>
              <a:spcBef>
                <a:spcPts val="240"/>
              </a:spcBef>
              <a:spcAft>
                <a:spcPts val="0"/>
              </a:spcAft>
              <a:buClr>
                <a:srgbClr val="000000"/>
              </a:buClr>
              <a:buSzPts val="1199"/>
              <a:buFont typeface="Arial"/>
              <a:buNone/>
            </a:pPr>
            <a:r>
              <a:rPr b="0" i="0" lang="en-US" sz="1199" u="none" cap="none" strike="noStrike">
                <a:solidFill>
                  <a:srgbClr val="FFFFFF"/>
                </a:solidFill>
                <a:latin typeface="Arial"/>
                <a:ea typeface="Arial"/>
                <a:cs typeface="Arial"/>
                <a:sym typeface="Arial"/>
              </a:rPr>
              <a:t>1-品質控制計畫</a:t>
            </a:r>
            <a:endParaRPr b="0" i="0" sz="1199" u="none" cap="none" strike="noStrike">
              <a:solidFill>
                <a:srgbClr val="FFFFFF"/>
              </a:solidFill>
              <a:latin typeface="Arial"/>
              <a:ea typeface="Arial"/>
              <a:cs typeface="Arial"/>
              <a:sym typeface="Arial"/>
            </a:endParaRPr>
          </a:p>
          <a:p>
            <a:pPr indent="0" lvl="1" marL="0" marR="0" rtl="0" algn="l">
              <a:lnSpc>
                <a:spcPct val="100000"/>
              </a:lnSpc>
              <a:spcBef>
                <a:spcPts val="240"/>
              </a:spcBef>
              <a:spcAft>
                <a:spcPts val="0"/>
              </a:spcAft>
              <a:buClr>
                <a:srgbClr val="000000"/>
              </a:buClr>
              <a:buSzPts val="1199"/>
              <a:buFont typeface="Arial"/>
              <a:buNone/>
            </a:pPr>
            <a:r>
              <a:rPr b="0" i="0" lang="en-US" sz="1199" u="none" cap="none" strike="noStrike">
                <a:solidFill>
                  <a:srgbClr val="FFFFFF"/>
                </a:solidFill>
                <a:latin typeface="Arial"/>
                <a:ea typeface="Arial"/>
                <a:cs typeface="Arial"/>
                <a:sym typeface="Arial"/>
              </a:rPr>
              <a:t> 來自InPlan/MI程式控制檔的形式固化到MES系統中，指導檢驗執行</a:t>
            </a:r>
            <a:endParaRPr b="0" i="0" sz="1199" u="none" cap="none" strike="noStrike">
              <a:solidFill>
                <a:srgbClr val="FFFFFF"/>
              </a:solidFill>
              <a:latin typeface="Arial"/>
              <a:ea typeface="Arial"/>
              <a:cs typeface="Arial"/>
              <a:sym typeface="Arial"/>
            </a:endParaRPr>
          </a:p>
          <a:p>
            <a:pPr indent="0" lvl="1" marL="0" marR="0" rtl="0" algn="l">
              <a:lnSpc>
                <a:spcPct val="100000"/>
              </a:lnSpc>
              <a:spcBef>
                <a:spcPts val="240"/>
              </a:spcBef>
              <a:spcAft>
                <a:spcPts val="0"/>
              </a:spcAft>
              <a:buClr>
                <a:srgbClr val="000000"/>
              </a:buClr>
              <a:buSzPts val="1199"/>
              <a:buFont typeface="Arial"/>
              <a:buNone/>
            </a:pPr>
            <a:r>
              <a:rPr b="0" i="0" lang="en-US" sz="1199" u="none" cap="none" strike="noStrike">
                <a:solidFill>
                  <a:srgbClr val="FFFFFF"/>
                </a:solidFill>
                <a:latin typeface="Arial"/>
                <a:ea typeface="Arial"/>
                <a:cs typeface="Arial"/>
                <a:sym typeface="Arial"/>
              </a:rPr>
              <a:t>2-車間品質動作</a:t>
            </a:r>
            <a:endParaRPr b="0" i="0" sz="1199" u="none" cap="none" strike="noStrike">
              <a:solidFill>
                <a:srgbClr val="FFFFFF"/>
              </a:solidFill>
              <a:latin typeface="Arial"/>
              <a:ea typeface="Arial"/>
              <a:cs typeface="Arial"/>
              <a:sym typeface="Arial"/>
            </a:endParaRPr>
          </a:p>
          <a:p>
            <a:pPr indent="0" lvl="1" marL="0" marR="0" rtl="0" algn="l">
              <a:lnSpc>
                <a:spcPct val="100000"/>
              </a:lnSpc>
              <a:spcBef>
                <a:spcPts val="240"/>
              </a:spcBef>
              <a:spcAft>
                <a:spcPts val="0"/>
              </a:spcAft>
              <a:buClr>
                <a:srgbClr val="000000"/>
              </a:buClr>
              <a:buSzPts val="1199"/>
              <a:buFont typeface="Arial"/>
              <a:buNone/>
            </a:pPr>
            <a:r>
              <a:rPr b="0" i="0" lang="en-US" sz="1199" u="none" cap="none" strike="noStrike">
                <a:solidFill>
                  <a:srgbClr val="FFFFFF"/>
                </a:solidFill>
                <a:latin typeface="Arial"/>
                <a:ea typeface="Arial"/>
                <a:cs typeface="Arial"/>
                <a:sym typeface="Arial"/>
              </a:rPr>
              <a:t>系統化的品質管控需包括資料的採集、不良處理流程的驅動和表單的流轉以及相關的多維度統計分析手段來實現</a:t>
            </a:r>
            <a:endParaRPr b="0" i="0" sz="1199" u="none" cap="none" strike="noStrike">
              <a:solidFill>
                <a:srgbClr val="FFFFFF"/>
              </a:solidFill>
              <a:latin typeface="Arial"/>
              <a:ea typeface="Arial"/>
              <a:cs typeface="Arial"/>
              <a:sym typeface="Arial"/>
            </a:endParaRPr>
          </a:p>
        </p:txBody>
      </p:sp>
      <p:sp>
        <p:nvSpPr>
          <p:cNvPr id="1934" name="Google Shape;1934;p36"/>
          <p:cNvSpPr txBox="1"/>
          <p:nvPr/>
        </p:nvSpPr>
        <p:spPr>
          <a:xfrm>
            <a:off x="5151539" y="2018275"/>
            <a:ext cx="6922622" cy="4687461"/>
          </a:xfrm>
          <a:prstGeom prst="rect">
            <a:avLst/>
          </a:prstGeom>
          <a:solidFill>
            <a:schemeClr val="lt1"/>
          </a:solidFill>
          <a:ln cap="flat" cmpd="sng" w="9525">
            <a:solidFill>
              <a:schemeClr val="l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66666"/>
              </a:buClr>
              <a:buSzPts val="1398"/>
              <a:buFont typeface="Noto Sans Symbols"/>
              <a:buChar char="▪"/>
            </a:pPr>
            <a:r>
              <a:rPr b="0" i="0" lang="en-US" sz="1398" u="none" cap="none" strike="noStrike">
                <a:solidFill>
                  <a:srgbClr val="000000"/>
                </a:solidFill>
                <a:latin typeface="Arial"/>
                <a:ea typeface="Arial"/>
                <a:cs typeface="Arial"/>
                <a:sym typeface="Arial"/>
              </a:rPr>
              <a:t>人機料法環的程式控制和防呆防錯（範圍預警）</a:t>
            </a:r>
            <a:endParaRPr b="0" i="0" sz="1398"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666666"/>
              </a:buClr>
              <a:buSzPts val="1398"/>
              <a:buFont typeface="Noto Sans Symbols"/>
              <a:buChar char="▪"/>
            </a:pPr>
            <a:r>
              <a:rPr b="0" i="0" lang="en-US" sz="1398" u="none" cap="none" strike="noStrike">
                <a:solidFill>
                  <a:srgbClr val="000000"/>
                </a:solidFill>
                <a:latin typeface="Arial"/>
                <a:ea typeface="Arial"/>
                <a:cs typeface="Arial"/>
                <a:sym typeface="Arial"/>
              </a:rPr>
              <a:t>首件檢查和抽樣記錄、集成ERP的IQC來料檢驗結果、線上SPC監控</a:t>
            </a:r>
            <a:endParaRPr b="0" i="0" sz="1398"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666666"/>
              </a:buClr>
              <a:buSzPts val="1398"/>
              <a:buFont typeface="Noto Sans Symbols"/>
              <a:buChar char="▪"/>
            </a:pPr>
            <a:r>
              <a:rPr b="0" i="0" lang="en-US" sz="1398" u="none" cap="none" strike="noStrike">
                <a:solidFill>
                  <a:srgbClr val="000000"/>
                </a:solidFill>
                <a:latin typeface="Arial"/>
                <a:ea typeface="Arial"/>
                <a:cs typeface="Arial"/>
                <a:sym typeface="Arial"/>
              </a:rPr>
              <a:t>上機前，檢查設備參數，工裝治具，物料齊套，設備狀態等（5M1E），減少板不良</a:t>
            </a:r>
            <a:endParaRPr b="0" i="0" sz="1398" u="none" cap="none" strike="noStrik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666666"/>
              </a:buClr>
              <a:buSzPts val="1398"/>
              <a:buFont typeface="Noto Sans Symbols"/>
              <a:buChar char="▪"/>
            </a:pPr>
            <a:r>
              <a:rPr b="0" i="0" lang="en-US" sz="1398" u="none" cap="none" strike="noStrike">
                <a:solidFill>
                  <a:srgbClr val="000000"/>
                </a:solidFill>
                <a:latin typeface="Arial"/>
                <a:ea typeface="Arial"/>
                <a:cs typeface="Arial"/>
                <a:sym typeface="Arial"/>
              </a:rPr>
              <a:t>EAP和MES提供異常解決方案（卡板、數量、參數、黃卡）和手工模式，支援重定生產</a:t>
            </a:r>
            <a:endParaRPr b="0" i="0" sz="1398" u="none" cap="none" strike="noStrike">
              <a:solidFill>
                <a:srgbClr val="000000"/>
              </a:solidFill>
              <a:latin typeface="Arial"/>
              <a:ea typeface="Arial"/>
              <a:cs typeface="Arial"/>
              <a:sym typeface="Arial"/>
            </a:endParaRPr>
          </a:p>
        </p:txBody>
      </p:sp>
      <p:grpSp>
        <p:nvGrpSpPr>
          <p:cNvPr id="1935" name="Google Shape;1935;p36"/>
          <p:cNvGrpSpPr/>
          <p:nvPr/>
        </p:nvGrpSpPr>
        <p:grpSpPr>
          <a:xfrm>
            <a:off x="5681003" y="3261277"/>
            <a:ext cx="6267269" cy="3347441"/>
            <a:chOff x="774700" y="3062572"/>
            <a:chExt cx="6273799" cy="3350928"/>
          </a:xfrm>
        </p:grpSpPr>
        <p:sp>
          <p:nvSpPr>
            <p:cNvPr id="1936" name="Google Shape;1936;p36"/>
            <p:cNvSpPr/>
            <p:nvPr/>
          </p:nvSpPr>
          <p:spPr>
            <a:xfrm rot="10800000">
              <a:off x="1825986" y="4651876"/>
              <a:ext cx="3138976" cy="370848"/>
            </a:xfrm>
            <a:prstGeom prst="triangle">
              <a:avLst>
                <a:gd fmla="val 49214" name="adj"/>
              </a:avLst>
            </a:prstGeom>
            <a:gradFill>
              <a:gsLst>
                <a:gs pos="0">
                  <a:schemeClr val="accent1"/>
                </a:gs>
                <a:gs pos="10000">
                  <a:schemeClr val="accent1"/>
                </a:gs>
                <a:gs pos="100000">
                  <a:srgbClr val="FFFFFF"/>
                </a:gs>
              </a:gsLst>
              <a:lin ang="5400000" scaled="0"/>
            </a:gradFill>
            <a:ln>
              <a:noFill/>
            </a:ln>
          </p:spPr>
          <p:txBody>
            <a:bodyPr anchorCtr="0" anchor="ctr" bIns="44400" lIns="90375" spcFirstLastPara="1" rIns="90375" wrap="square" tIns="44400">
              <a:noAutofit/>
            </a:bodyPr>
            <a:lstStyle/>
            <a:p>
              <a:pPr indent="0" lvl="0" marL="0" marR="0" rtl="0" algn="l">
                <a:lnSpc>
                  <a:spcPct val="100000"/>
                </a:lnSpc>
                <a:spcBef>
                  <a:spcPts val="0"/>
                </a:spcBef>
                <a:spcAft>
                  <a:spcPts val="0"/>
                </a:spcAft>
                <a:buClr>
                  <a:schemeClr val="dk1"/>
                </a:buClr>
                <a:buSzPts val="999"/>
                <a:buFont typeface="Arial"/>
                <a:buNone/>
              </a:pPr>
              <a:r>
                <a:t/>
              </a:r>
              <a:endParaRPr b="0" i="0" sz="999" u="none" cap="none" strike="noStrike">
                <a:solidFill>
                  <a:srgbClr val="000000"/>
                </a:solidFill>
                <a:latin typeface="Arial"/>
                <a:ea typeface="Arial"/>
                <a:cs typeface="Arial"/>
                <a:sym typeface="Arial"/>
              </a:endParaRPr>
            </a:p>
          </p:txBody>
        </p:sp>
        <p:sp>
          <p:nvSpPr>
            <p:cNvPr id="1937" name="Google Shape;1937;p36"/>
            <p:cNvSpPr/>
            <p:nvPr/>
          </p:nvSpPr>
          <p:spPr>
            <a:xfrm>
              <a:off x="3035881" y="3295418"/>
              <a:ext cx="1926569" cy="1357460"/>
            </a:xfrm>
            <a:prstGeom prst="roundRect">
              <a:avLst>
                <a:gd fmla="val 4457" name="adj"/>
              </a:avLst>
            </a:prstGeom>
            <a:solidFill>
              <a:schemeClr val="lt1"/>
            </a:solidFill>
            <a:ln cap="flat" cmpd="sng" w="9525">
              <a:solidFill>
                <a:schemeClr val="accent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Clr>
                  <a:schemeClr val="lt1"/>
                </a:buClr>
                <a:buSzPts val="1398"/>
                <a:buFont typeface="Arial"/>
                <a:buNone/>
              </a:pPr>
              <a:r>
                <a:t/>
              </a:r>
              <a:endParaRPr b="0" i="0" sz="1398" u="none" cap="none" strike="noStrike">
                <a:solidFill>
                  <a:srgbClr val="000000"/>
                </a:solidFill>
                <a:latin typeface="Arial"/>
                <a:ea typeface="Arial"/>
                <a:cs typeface="Arial"/>
                <a:sym typeface="Arial"/>
              </a:endParaRPr>
            </a:p>
          </p:txBody>
        </p:sp>
        <p:sp>
          <p:nvSpPr>
            <p:cNvPr id="1938" name="Google Shape;1938;p36"/>
            <p:cNvSpPr/>
            <p:nvPr/>
          </p:nvSpPr>
          <p:spPr>
            <a:xfrm>
              <a:off x="774700" y="3295418"/>
              <a:ext cx="1976058" cy="1357460"/>
            </a:xfrm>
            <a:prstGeom prst="roundRect">
              <a:avLst>
                <a:gd fmla="val 4457" name="adj"/>
              </a:avLst>
            </a:prstGeom>
            <a:solidFill>
              <a:schemeClr val="lt1"/>
            </a:solidFill>
            <a:ln cap="flat" cmpd="sng" w="9525">
              <a:solidFill>
                <a:schemeClr val="accent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650" lIns="91325" spcFirstLastPara="1" rIns="91325" wrap="square" tIns="45650">
              <a:noAutofit/>
            </a:bodyPr>
            <a:lstStyle/>
            <a:p>
              <a:pPr indent="-285447" lvl="0" marL="285447" marR="0" rtl="0" algn="l">
                <a:lnSpc>
                  <a:spcPct val="100000"/>
                </a:lnSpc>
                <a:spcBef>
                  <a:spcPts val="0"/>
                </a:spcBef>
                <a:spcAft>
                  <a:spcPts val="0"/>
                </a:spcAft>
                <a:buClr>
                  <a:srgbClr val="0D0D0D"/>
                </a:buClr>
                <a:buSzPts val="1398"/>
                <a:buFont typeface="Noto Sans Symbols"/>
                <a:buChar char="▪"/>
              </a:pPr>
              <a:r>
                <a:rPr b="0" i="0" lang="en-US" sz="1398" u="none" cap="none" strike="noStrike">
                  <a:solidFill>
                    <a:srgbClr val="0D0D0D"/>
                  </a:solidFill>
                  <a:latin typeface="Arial"/>
                  <a:ea typeface="Arial"/>
                  <a:cs typeface="Arial"/>
                  <a:sym typeface="Arial"/>
                </a:rPr>
                <a:t>設備運行過程核心資料獲取和監控</a:t>
              </a:r>
              <a:endParaRPr b="0" i="0" sz="1398" u="none" cap="none" strike="noStrike">
                <a:solidFill>
                  <a:srgbClr val="0D0D0D"/>
                </a:solidFill>
                <a:latin typeface="Arial"/>
                <a:ea typeface="Arial"/>
                <a:cs typeface="Arial"/>
                <a:sym typeface="Arial"/>
              </a:endParaRPr>
            </a:p>
            <a:p>
              <a:pPr indent="-285447" lvl="0" marL="285447" marR="0" rtl="0" algn="l">
                <a:lnSpc>
                  <a:spcPct val="100000"/>
                </a:lnSpc>
                <a:spcBef>
                  <a:spcPts val="0"/>
                </a:spcBef>
                <a:spcAft>
                  <a:spcPts val="0"/>
                </a:spcAft>
                <a:buClr>
                  <a:srgbClr val="0D0D0D"/>
                </a:buClr>
                <a:buSzPts val="1398"/>
                <a:buFont typeface="Noto Sans Symbols"/>
                <a:buChar char="▪"/>
              </a:pPr>
              <a:r>
                <a:rPr b="0" i="0" lang="en-US" sz="1398" u="none" cap="none" strike="noStrike">
                  <a:solidFill>
                    <a:srgbClr val="0D0D0D"/>
                  </a:solidFill>
                  <a:latin typeface="Arial"/>
                  <a:ea typeface="Arial"/>
                  <a:cs typeface="Arial"/>
                  <a:sym typeface="Arial"/>
                </a:rPr>
                <a:t>檢驗資料獲取</a:t>
              </a:r>
              <a:endParaRPr b="0" i="0" sz="1398" u="none" cap="none" strike="noStrike">
                <a:solidFill>
                  <a:srgbClr val="0D0D0D"/>
                </a:solidFill>
                <a:latin typeface="Arial"/>
                <a:ea typeface="Arial"/>
                <a:cs typeface="Arial"/>
                <a:sym typeface="Arial"/>
              </a:endParaRPr>
            </a:p>
            <a:p>
              <a:pPr indent="-285447" lvl="0" marL="285447" marR="0" rtl="0" algn="l">
                <a:lnSpc>
                  <a:spcPct val="100000"/>
                </a:lnSpc>
                <a:spcBef>
                  <a:spcPts val="0"/>
                </a:spcBef>
                <a:spcAft>
                  <a:spcPts val="0"/>
                </a:spcAft>
                <a:buClr>
                  <a:srgbClr val="0D0D0D"/>
                </a:buClr>
                <a:buSzPts val="1398"/>
                <a:buFont typeface="Noto Sans Symbols"/>
                <a:buChar char="▪"/>
              </a:pPr>
              <a:r>
                <a:rPr b="0" i="0" lang="en-US" sz="1398" u="none" cap="none" strike="noStrike">
                  <a:solidFill>
                    <a:srgbClr val="0D0D0D"/>
                  </a:solidFill>
                  <a:latin typeface="Arial"/>
                  <a:ea typeface="Arial"/>
                  <a:cs typeface="Arial"/>
                  <a:sym typeface="Arial"/>
                </a:rPr>
                <a:t>品質異常時預警 、凍結、隔離</a:t>
              </a:r>
              <a:endParaRPr b="0" i="0" sz="1398" u="none" cap="none" strike="noStrike">
                <a:solidFill>
                  <a:srgbClr val="0D0D0D"/>
                </a:solidFill>
                <a:latin typeface="Arial"/>
                <a:ea typeface="Arial"/>
                <a:cs typeface="Arial"/>
                <a:sym typeface="Arial"/>
              </a:endParaRPr>
            </a:p>
          </p:txBody>
        </p:sp>
        <p:sp>
          <p:nvSpPr>
            <p:cNvPr id="1939" name="Google Shape;1939;p36"/>
            <p:cNvSpPr/>
            <p:nvPr/>
          </p:nvSpPr>
          <p:spPr>
            <a:xfrm>
              <a:off x="2518992" y="5687191"/>
              <a:ext cx="3483457" cy="726309"/>
            </a:xfrm>
            <a:prstGeom prst="roundRect">
              <a:avLst>
                <a:gd fmla="val 4457" name="adj"/>
              </a:avLst>
            </a:prstGeom>
            <a:solidFill>
              <a:schemeClr val="lt1"/>
            </a:solidFill>
            <a:ln cap="flat" cmpd="sng" w="9525">
              <a:solidFill>
                <a:srgbClr val="4F81BD"/>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Clr>
                  <a:schemeClr val="lt1"/>
                </a:buClr>
                <a:buSzPts val="1398"/>
                <a:buFont typeface="Arial"/>
                <a:buNone/>
              </a:pPr>
              <a:r>
                <a:t/>
              </a:r>
              <a:endParaRPr b="0" i="0" sz="1398" u="none" cap="none" strike="noStrike">
                <a:solidFill>
                  <a:srgbClr val="000000"/>
                </a:solidFill>
                <a:latin typeface="Arial"/>
                <a:ea typeface="Arial"/>
                <a:cs typeface="Arial"/>
                <a:sym typeface="Arial"/>
              </a:endParaRPr>
            </a:p>
          </p:txBody>
        </p:sp>
        <p:sp>
          <p:nvSpPr>
            <p:cNvPr id="1940" name="Google Shape;1940;p36"/>
            <p:cNvSpPr/>
            <p:nvPr/>
          </p:nvSpPr>
          <p:spPr>
            <a:xfrm>
              <a:off x="5166494" y="3295418"/>
              <a:ext cx="1882005" cy="1775357"/>
            </a:xfrm>
            <a:prstGeom prst="roundRect">
              <a:avLst>
                <a:gd fmla="val 4457" name="adj"/>
              </a:avLst>
            </a:prstGeom>
            <a:solidFill>
              <a:schemeClr val="lt1"/>
            </a:solidFill>
            <a:ln cap="flat" cmpd="sng" w="9525">
              <a:solidFill>
                <a:srgbClr val="4F81BD"/>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Clr>
                  <a:schemeClr val="lt1"/>
                </a:buClr>
                <a:buSzPts val="1398"/>
                <a:buFont typeface="Arial"/>
                <a:buNone/>
              </a:pPr>
              <a:r>
                <a:t/>
              </a:r>
              <a:endParaRPr b="0" i="0" sz="1398" u="none" cap="none" strike="noStrike">
                <a:solidFill>
                  <a:srgbClr val="000000"/>
                </a:solidFill>
                <a:latin typeface="Arial"/>
                <a:ea typeface="Arial"/>
                <a:cs typeface="Arial"/>
                <a:sym typeface="Arial"/>
              </a:endParaRPr>
            </a:p>
          </p:txBody>
        </p:sp>
        <p:sp>
          <p:nvSpPr>
            <p:cNvPr id="1941" name="Google Shape;1941;p36"/>
            <p:cNvSpPr/>
            <p:nvPr/>
          </p:nvSpPr>
          <p:spPr>
            <a:xfrm>
              <a:off x="2689912" y="5851300"/>
              <a:ext cx="691939" cy="458020"/>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自檢</a:t>
              </a:r>
              <a:br>
                <a:rPr b="0" i="0" lang="en-US" sz="1048" u="none" cap="none" strike="noStrike">
                  <a:solidFill>
                    <a:srgbClr val="333333"/>
                  </a:solidFill>
                  <a:latin typeface="Arial"/>
                  <a:ea typeface="Arial"/>
                  <a:cs typeface="Arial"/>
                  <a:sym typeface="Arial"/>
                </a:rPr>
              </a:br>
              <a:r>
                <a:rPr b="0" i="0" lang="en-US" sz="1048" u="none" cap="none" strike="noStrike">
                  <a:solidFill>
                    <a:srgbClr val="333333"/>
                  </a:solidFill>
                  <a:latin typeface="Arial"/>
                  <a:ea typeface="Arial"/>
                  <a:cs typeface="Arial"/>
                  <a:sym typeface="Arial"/>
                </a:rPr>
                <a:t>檢查結果</a:t>
              </a:r>
              <a:endParaRPr b="0" i="0" sz="1048" u="none" cap="none" strike="noStrike">
                <a:solidFill>
                  <a:srgbClr val="333333"/>
                </a:solidFill>
                <a:latin typeface="Arial"/>
                <a:ea typeface="Arial"/>
                <a:cs typeface="Arial"/>
                <a:sym typeface="Arial"/>
              </a:endParaRPr>
            </a:p>
          </p:txBody>
        </p:sp>
        <p:sp>
          <p:nvSpPr>
            <p:cNvPr id="1942" name="Google Shape;1942;p36"/>
            <p:cNvSpPr/>
            <p:nvPr/>
          </p:nvSpPr>
          <p:spPr>
            <a:xfrm>
              <a:off x="3454858" y="5851300"/>
              <a:ext cx="691939" cy="458020"/>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工藝運行</a:t>
              </a:r>
              <a:br>
                <a:rPr b="0" i="0" lang="en-US" sz="1048" u="none" cap="none" strike="noStrike">
                  <a:solidFill>
                    <a:srgbClr val="333333"/>
                  </a:solidFill>
                  <a:latin typeface="Arial"/>
                  <a:ea typeface="Arial"/>
                  <a:cs typeface="Arial"/>
                  <a:sym typeface="Arial"/>
                </a:rPr>
              </a:br>
              <a:r>
                <a:rPr b="0" i="0" lang="en-US" sz="1048" u="none" cap="none" strike="noStrike">
                  <a:solidFill>
                    <a:srgbClr val="333333"/>
                  </a:solidFill>
                  <a:latin typeface="Arial"/>
                  <a:ea typeface="Arial"/>
                  <a:cs typeface="Arial"/>
                  <a:sym typeface="Arial"/>
                </a:rPr>
                <a:t>過程資料</a:t>
              </a:r>
              <a:endParaRPr b="0" i="0" sz="1048" u="none" cap="none" strike="noStrike">
                <a:solidFill>
                  <a:srgbClr val="333333"/>
                </a:solidFill>
                <a:latin typeface="Arial"/>
                <a:ea typeface="Arial"/>
                <a:cs typeface="Arial"/>
                <a:sym typeface="Arial"/>
              </a:endParaRPr>
            </a:p>
          </p:txBody>
        </p:sp>
        <p:sp>
          <p:nvSpPr>
            <p:cNvPr id="1943" name="Google Shape;1943;p36"/>
            <p:cNvSpPr/>
            <p:nvPr/>
          </p:nvSpPr>
          <p:spPr>
            <a:xfrm>
              <a:off x="5166495" y="5851300"/>
              <a:ext cx="691939" cy="458020"/>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巡檢</a:t>
              </a:r>
              <a:endParaRPr b="0" i="0" sz="1048" u="none" cap="none" strike="noStrike">
                <a:solidFill>
                  <a:srgbClr val="333333"/>
                </a:solidFill>
                <a:latin typeface="Arial"/>
                <a:ea typeface="Arial"/>
                <a:cs typeface="Arial"/>
                <a:sym typeface="Arial"/>
              </a:endParaRPr>
            </a:p>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檢查結果</a:t>
              </a:r>
              <a:endParaRPr b="0" i="0" sz="1048" u="none" cap="none" strike="noStrike">
                <a:solidFill>
                  <a:srgbClr val="333333"/>
                </a:solidFill>
                <a:latin typeface="Arial"/>
                <a:ea typeface="Arial"/>
                <a:cs typeface="Arial"/>
                <a:sym typeface="Arial"/>
              </a:endParaRPr>
            </a:p>
          </p:txBody>
        </p:sp>
        <p:sp>
          <p:nvSpPr>
            <p:cNvPr id="1944" name="Google Shape;1944;p36"/>
            <p:cNvSpPr/>
            <p:nvPr/>
          </p:nvSpPr>
          <p:spPr>
            <a:xfrm>
              <a:off x="4219632" y="5851300"/>
              <a:ext cx="745330" cy="458020"/>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檢查儀</a:t>
              </a:r>
              <a:endParaRPr b="0" i="0" sz="1048" u="none" cap="none" strike="noStrike">
                <a:solidFill>
                  <a:srgbClr val="333333"/>
                </a:solidFill>
                <a:latin typeface="Arial"/>
                <a:ea typeface="Arial"/>
                <a:cs typeface="Arial"/>
                <a:sym typeface="Arial"/>
              </a:endParaRPr>
            </a:p>
            <a:p>
              <a:pPr indent="0" lvl="0" marL="0" marR="0" rtl="0" algn="ctr">
                <a:lnSpc>
                  <a:spcPct val="100000"/>
                </a:lnSpc>
                <a:spcBef>
                  <a:spcPts val="0"/>
                </a:spcBef>
                <a:spcAft>
                  <a:spcPts val="0"/>
                </a:spcAft>
                <a:buClr>
                  <a:srgbClr val="333333"/>
                </a:buClr>
                <a:buSzPts val="1048"/>
                <a:buFont typeface="Arial"/>
                <a:buNone/>
              </a:pPr>
              <a:r>
                <a:rPr b="0" i="0" lang="en-US" sz="1048" u="none" cap="none" strike="noStrike">
                  <a:solidFill>
                    <a:srgbClr val="333333"/>
                  </a:solidFill>
                  <a:latin typeface="Arial"/>
                  <a:ea typeface="Arial"/>
                  <a:cs typeface="Arial"/>
                  <a:sym typeface="Arial"/>
                </a:rPr>
                <a:t>測量資料</a:t>
              </a:r>
              <a:endParaRPr b="0" i="0" sz="1048" u="none" cap="none" strike="noStrike">
                <a:solidFill>
                  <a:srgbClr val="333333"/>
                </a:solidFill>
                <a:latin typeface="Arial"/>
                <a:ea typeface="Arial"/>
                <a:cs typeface="Arial"/>
                <a:sym typeface="Arial"/>
              </a:endParaRPr>
            </a:p>
          </p:txBody>
        </p:sp>
        <p:grpSp>
          <p:nvGrpSpPr>
            <p:cNvPr id="1945" name="Google Shape;1945;p36"/>
            <p:cNvGrpSpPr/>
            <p:nvPr/>
          </p:nvGrpSpPr>
          <p:grpSpPr>
            <a:xfrm>
              <a:off x="5429170" y="3463744"/>
              <a:ext cx="1416130" cy="1473430"/>
              <a:chOff x="8609970" y="2335992"/>
              <a:chExt cx="820597" cy="1791447"/>
            </a:xfrm>
          </p:grpSpPr>
          <p:sp>
            <p:nvSpPr>
              <p:cNvPr id="1946" name="Google Shape;1946;p36"/>
              <p:cNvSpPr/>
              <p:nvPr/>
            </p:nvSpPr>
            <p:spPr>
              <a:xfrm>
                <a:off x="8609970" y="3792562"/>
                <a:ext cx="820597" cy="334877"/>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398"/>
                  <a:buFont typeface="Arial"/>
                  <a:buNone/>
                </a:pPr>
                <a:r>
                  <a:rPr b="0" i="0" lang="en-US" sz="1398" u="none" cap="none" strike="noStrike">
                    <a:solidFill>
                      <a:srgbClr val="333333"/>
                    </a:solidFill>
                    <a:latin typeface="Arial"/>
                    <a:ea typeface="Arial"/>
                    <a:cs typeface="Arial"/>
                    <a:sym typeface="Arial"/>
                  </a:rPr>
                  <a:t>異常事件觸發</a:t>
                </a:r>
                <a:endParaRPr b="0" i="0" sz="1398" u="none" cap="none" strike="noStrike">
                  <a:solidFill>
                    <a:srgbClr val="333333"/>
                  </a:solidFill>
                  <a:latin typeface="Arial"/>
                  <a:ea typeface="Arial"/>
                  <a:cs typeface="Arial"/>
                  <a:sym typeface="Arial"/>
                </a:endParaRPr>
              </a:p>
            </p:txBody>
          </p:sp>
          <p:sp>
            <p:nvSpPr>
              <p:cNvPr id="1947" name="Google Shape;1947;p36"/>
              <p:cNvSpPr/>
              <p:nvPr/>
            </p:nvSpPr>
            <p:spPr>
              <a:xfrm>
                <a:off x="8609970" y="3307038"/>
                <a:ext cx="820597" cy="334877"/>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398"/>
                  <a:buFont typeface="Arial"/>
                  <a:buNone/>
                </a:pPr>
                <a:r>
                  <a:rPr b="0" i="0" lang="en-US" sz="1398" u="none" cap="none" strike="noStrike">
                    <a:solidFill>
                      <a:srgbClr val="333333"/>
                    </a:solidFill>
                    <a:latin typeface="Arial"/>
                    <a:ea typeface="Arial"/>
                    <a:cs typeface="Arial"/>
                    <a:sym typeface="Arial"/>
                  </a:rPr>
                  <a:t>現象/原因分析</a:t>
                </a:r>
                <a:endParaRPr b="0" i="0" sz="1398" u="none" cap="none" strike="noStrike">
                  <a:solidFill>
                    <a:srgbClr val="333333"/>
                  </a:solidFill>
                  <a:latin typeface="Arial"/>
                  <a:ea typeface="Arial"/>
                  <a:cs typeface="Arial"/>
                  <a:sym typeface="Arial"/>
                </a:endParaRPr>
              </a:p>
            </p:txBody>
          </p:sp>
          <p:sp>
            <p:nvSpPr>
              <p:cNvPr id="1948" name="Google Shape;1948;p36"/>
              <p:cNvSpPr/>
              <p:nvPr/>
            </p:nvSpPr>
            <p:spPr>
              <a:xfrm>
                <a:off x="8609970" y="2821515"/>
                <a:ext cx="820597" cy="334877"/>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398"/>
                  <a:buFont typeface="Arial"/>
                  <a:buNone/>
                </a:pPr>
                <a:r>
                  <a:rPr b="0" i="0" lang="en-US" sz="1398" u="none" cap="none" strike="noStrike">
                    <a:solidFill>
                      <a:srgbClr val="333333"/>
                    </a:solidFill>
                    <a:latin typeface="Arial"/>
                    <a:ea typeface="Arial"/>
                    <a:cs typeface="Arial"/>
                    <a:sym typeface="Arial"/>
                  </a:rPr>
                  <a:t>對策實施</a:t>
                </a:r>
                <a:endParaRPr b="0" i="0" sz="1398" u="none" cap="none" strike="noStrike">
                  <a:solidFill>
                    <a:srgbClr val="333333"/>
                  </a:solidFill>
                  <a:latin typeface="Arial"/>
                  <a:ea typeface="Arial"/>
                  <a:cs typeface="Arial"/>
                  <a:sym typeface="Arial"/>
                </a:endParaRPr>
              </a:p>
            </p:txBody>
          </p:sp>
          <p:sp>
            <p:nvSpPr>
              <p:cNvPr id="1949" name="Google Shape;1949;p36"/>
              <p:cNvSpPr/>
              <p:nvPr/>
            </p:nvSpPr>
            <p:spPr>
              <a:xfrm>
                <a:off x="8609970" y="2335992"/>
                <a:ext cx="820597" cy="334877"/>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398"/>
                  <a:buFont typeface="Arial"/>
                  <a:buNone/>
                </a:pPr>
                <a:r>
                  <a:rPr b="0" i="0" lang="en-US" sz="1398" u="none" cap="none" strike="noStrike">
                    <a:solidFill>
                      <a:srgbClr val="333333"/>
                    </a:solidFill>
                    <a:latin typeface="Arial"/>
                    <a:ea typeface="Arial"/>
                    <a:cs typeface="Arial"/>
                    <a:sym typeface="Arial"/>
                  </a:rPr>
                  <a:t>閉環管理</a:t>
                </a:r>
                <a:endParaRPr b="0" i="0" sz="1398" u="none" cap="none" strike="noStrike">
                  <a:solidFill>
                    <a:srgbClr val="333333"/>
                  </a:solidFill>
                  <a:latin typeface="Arial"/>
                  <a:ea typeface="Arial"/>
                  <a:cs typeface="Arial"/>
                  <a:sym typeface="Arial"/>
                </a:endParaRPr>
              </a:p>
            </p:txBody>
          </p:sp>
          <p:cxnSp>
            <p:nvCxnSpPr>
              <p:cNvPr id="1950" name="Google Shape;1950;p36"/>
              <p:cNvCxnSpPr>
                <a:stCxn id="1946" idx="0"/>
                <a:endCxn id="1947" idx="2"/>
              </p:cNvCxnSpPr>
              <p:nvPr/>
            </p:nvCxnSpPr>
            <p:spPr>
              <a:xfrm rot="10800000">
                <a:off x="9020269" y="3641962"/>
                <a:ext cx="0" cy="150600"/>
              </a:xfrm>
              <a:prstGeom prst="straightConnector1">
                <a:avLst/>
              </a:prstGeom>
              <a:noFill/>
              <a:ln cap="flat" cmpd="sng" w="9525">
                <a:solidFill>
                  <a:srgbClr val="336BAE"/>
                </a:solidFill>
                <a:prstDash val="solid"/>
                <a:round/>
                <a:headEnd len="sm" w="sm" type="none"/>
                <a:tailEnd len="med" w="med" type="triangle"/>
              </a:ln>
            </p:spPr>
          </p:cxnSp>
          <p:cxnSp>
            <p:nvCxnSpPr>
              <p:cNvPr id="1951" name="Google Shape;1951;p36"/>
              <p:cNvCxnSpPr>
                <a:stCxn id="1947" idx="0"/>
                <a:endCxn id="1948" idx="2"/>
              </p:cNvCxnSpPr>
              <p:nvPr/>
            </p:nvCxnSpPr>
            <p:spPr>
              <a:xfrm rot="10800000">
                <a:off x="9020269" y="3156438"/>
                <a:ext cx="0" cy="150600"/>
              </a:xfrm>
              <a:prstGeom prst="straightConnector1">
                <a:avLst/>
              </a:prstGeom>
              <a:noFill/>
              <a:ln cap="flat" cmpd="sng" w="9525">
                <a:solidFill>
                  <a:srgbClr val="336BAE"/>
                </a:solidFill>
                <a:prstDash val="solid"/>
                <a:round/>
                <a:headEnd len="sm" w="sm" type="none"/>
                <a:tailEnd len="med" w="med" type="triangle"/>
              </a:ln>
            </p:spPr>
          </p:cxnSp>
          <p:cxnSp>
            <p:nvCxnSpPr>
              <p:cNvPr id="1952" name="Google Shape;1952;p36"/>
              <p:cNvCxnSpPr>
                <a:stCxn id="1948" idx="0"/>
                <a:endCxn id="1949" idx="2"/>
              </p:cNvCxnSpPr>
              <p:nvPr/>
            </p:nvCxnSpPr>
            <p:spPr>
              <a:xfrm rot="10800000">
                <a:off x="9020269" y="2670915"/>
                <a:ext cx="0" cy="150600"/>
              </a:xfrm>
              <a:prstGeom prst="straightConnector1">
                <a:avLst/>
              </a:prstGeom>
              <a:noFill/>
              <a:ln cap="flat" cmpd="sng" w="9525">
                <a:solidFill>
                  <a:srgbClr val="336BAE"/>
                </a:solidFill>
                <a:prstDash val="solid"/>
                <a:round/>
                <a:headEnd len="sm" w="sm" type="none"/>
                <a:tailEnd len="med" w="med" type="triangle"/>
              </a:ln>
            </p:spPr>
          </p:cxnSp>
        </p:grpSp>
        <p:cxnSp>
          <p:nvCxnSpPr>
            <p:cNvPr id="1953" name="Google Shape;1953;p36"/>
            <p:cNvCxnSpPr>
              <a:stCxn id="1954" idx="3"/>
              <a:endCxn id="1955" idx="1"/>
            </p:cNvCxnSpPr>
            <p:nvPr/>
          </p:nvCxnSpPr>
          <p:spPr>
            <a:xfrm flipH="1" rot="10800000">
              <a:off x="2936645" y="5087091"/>
              <a:ext cx="293400" cy="94200"/>
            </a:xfrm>
            <a:prstGeom prst="straightConnector1">
              <a:avLst/>
            </a:prstGeom>
            <a:noFill/>
            <a:ln cap="flat" cmpd="sng" w="9525">
              <a:solidFill>
                <a:srgbClr val="336BAE"/>
              </a:solidFill>
              <a:prstDash val="solid"/>
              <a:round/>
              <a:headEnd len="sm" w="sm" type="none"/>
              <a:tailEnd len="med" w="med" type="triangle"/>
            </a:ln>
          </p:spPr>
        </p:cxnSp>
        <p:cxnSp>
          <p:nvCxnSpPr>
            <p:cNvPr id="1956" name="Google Shape;1956;p36"/>
            <p:cNvCxnSpPr>
              <a:stCxn id="1957" idx="3"/>
              <a:endCxn id="1955" idx="1"/>
            </p:cNvCxnSpPr>
            <p:nvPr/>
          </p:nvCxnSpPr>
          <p:spPr>
            <a:xfrm flipH="1" rot="10800000">
              <a:off x="2936645" y="5087205"/>
              <a:ext cx="293400" cy="348300"/>
            </a:xfrm>
            <a:prstGeom prst="straightConnector1">
              <a:avLst/>
            </a:prstGeom>
            <a:noFill/>
            <a:ln cap="flat" cmpd="sng" w="9525">
              <a:solidFill>
                <a:srgbClr val="336BAE"/>
              </a:solidFill>
              <a:prstDash val="solid"/>
              <a:round/>
              <a:headEnd len="sm" w="sm" type="none"/>
              <a:tailEnd len="med" w="med" type="triangle"/>
            </a:ln>
          </p:spPr>
        </p:cxnSp>
        <p:sp>
          <p:nvSpPr>
            <p:cNvPr id="1958" name="Google Shape;1958;p36"/>
            <p:cNvSpPr/>
            <p:nvPr/>
          </p:nvSpPr>
          <p:spPr>
            <a:xfrm flipH="1" rot="5400000">
              <a:off x="1556369" y="5044173"/>
              <a:ext cx="1074091" cy="246826"/>
            </a:xfrm>
            <a:prstGeom prst="triangle">
              <a:avLst>
                <a:gd fmla="val 39416" name="adj"/>
              </a:avLst>
            </a:prstGeom>
            <a:gradFill>
              <a:gsLst>
                <a:gs pos="0">
                  <a:srgbClr val="0099FF">
                    <a:alpha val="30980"/>
                  </a:srgbClr>
                </a:gs>
                <a:gs pos="10000">
                  <a:srgbClr val="0099FF">
                    <a:alpha val="30980"/>
                  </a:srgbClr>
                </a:gs>
                <a:gs pos="100000">
                  <a:srgbClr val="FFFFFF"/>
                </a:gs>
              </a:gsLst>
              <a:lin ang="5400000" scaled="0"/>
            </a:gradFill>
            <a:ln>
              <a:noFill/>
            </a:ln>
          </p:spPr>
          <p:txBody>
            <a:bodyPr anchorCtr="0" anchor="ctr" bIns="44400" lIns="90375" spcFirstLastPara="1" rIns="90375" wrap="square" tIns="44400">
              <a:noAutofit/>
            </a:bodyPr>
            <a:lstStyle/>
            <a:p>
              <a:pPr indent="0" lvl="0" marL="0" marR="0" rtl="0" algn="l">
                <a:lnSpc>
                  <a:spcPct val="100000"/>
                </a:lnSpc>
                <a:spcBef>
                  <a:spcPts val="0"/>
                </a:spcBef>
                <a:spcAft>
                  <a:spcPts val="0"/>
                </a:spcAft>
                <a:buClr>
                  <a:schemeClr val="dk1"/>
                </a:buClr>
                <a:buSzPts val="999"/>
                <a:buFont typeface="Arial"/>
                <a:buNone/>
              </a:pPr>
              <a:r>
                <a:t/>
              </a:r>
              <a:endParaRPr b="0" i="0" sz="999" u="none" cap="none" strike="noStrike">
                <a:solidFill>
                  <a:srgbClr val="000000"/>
                </a:solidFill>
                <a:latin typeface="Arial"/>
                <a:ea typeface="Arial"/>
                <a:cs typeface="Arial"/>
                <a:sym typeface="Arial"/>
              </a:endParaRPr>
            </a:p>
          </p:txBody>
        </p:sp>
        <p:grpSp>
          <p:nvGrpSpPr>
            <p:cNvPr id="1959" name="Google Shape;1959;p36"/>
            <p:cNvGrpSpPr/>
            <p:nvPr/>
          </p:nvGrpSpPr>
          <p:grpSpPr>
            <a:xfrm>
              <a:off x="2087045" y="5064820"/>
              <a:ext cx="849600" cy="487156"/>
              <a:chOff x="5571092" y="3832894"/>
              <a:chExt cx="849600" cy="640222"/>
            </a:xfrm>
          </p:grpSpPr>
          <p:sp>
            <p:nvSpPr>
              <p:cNvPr id="1954" name="Google Shape;1954;p36"/>
              <p:cNvSpPr/>
              <p:nvPr/>
            </p:nvSpPr>
            <p:spPr>
              <a:xfrm>
                <a:off x="5571092" y="3832894"/>
                <a:ext cx="849600" cy="306132"/>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99"/>
                  <a:buFont typeface="Arial"/>
                  <a:buNone/>
                </a:pPr>
                <a:r>
                  <a:rPr b="0" i="0" lang="en-US" sz="1099" u="none" cap="none" strike="noStrike">
                    <a:solidFill>
                      <a:srgbClr val="333333"/>
                    </a:solidFill>
                    <a:latin typeface="Arial"/>
                    <a:ea typeface="Arial"/>
                    <a:cs typeface="Arial"/>
                    <a:sym typeface="Arial"/>
                  </a:rPr>
                  <a:t>工藝資料</a:t>
                </a:r>
                <a:endParaRPr b="0" i="0" sz="1099" u="none" cap="none" strike="noStrike">
                  <a:solidFill>
                    <a:srgbClr val="333333"/>
                  </a:solidFill>
                  <a:latin typeface="Arial"/>
                  <a:ea typeface="Arial"/>
                  <a:cs typeface="Arial"/>
                  <a:sym typeface="Arial"/>
                </a:endParaRPr>
              </a:p>
            </p:txBody>
          </p:sp>
          <p:sp>
            <p:nvSpPr>
              <p:cNvPr id="1957" name="Google Shape;1957;p36"/>
              <p:cNvSpPr/>
              <p:nvPr/>
            </p:nvSpPr>
            <p:spPr>
              <a:xfrm>
                <a:off x="5571092" y="4166984"/>
                <a:ext cx="849600" cy="306132"/>
              </a:xfrm>
              <a:prstGeom prst="rect">
                <a:avLst/>
              </a:prstGeom>
              <a:solidFill>
                <a:srgbClr val="FFFFFF"/>
              </a:solidFill>
              <a:ln cap="flat" cmpd="sng" w="9525">
                <a:solidFill>
                  <a:srgbClr val="285181"/>
                </a:solidFill>
                <a:prstDash val="solid"/>
                <a:round/>
                <a:headEnd len="sm" w="sm" type="none"/>
                <a:tailEnd len="sm" w="sm" type="none"/>
              </a:ln>
              <a:effectLst>
                <a:outerShdw blurRad="50800" rotWithShape="0" algn="tl" dir="2700000" dist="127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99"/>
                  <a:buFont typeface="Arial"/>
                  <a:buNone/>
                </a:pPr>
                <a:r>
                  <a:rPr b="0" i="0" lang="en-US" sz="1099" u="none" cap="none" strike="noStrike">
                    <a:solidFill>
                      <a:srgbClr val="333333"/>
                    </a:solidFill>
                    <a:latin typeface="Arial"/>
                    <a:ea typeface="Arial"/>
                    <a:cs typeface="Arial"/>
                    <a:sym typeface="Arial"/>
                  </a:rPr>
                  <a:t>檢驗資料</a:t>
                </a:r>
                <a:endParaRPr b="0" i="0" sz="1099" u="none" cap="none" strike="noStrike">
                  <a:solidFill>
                    <a:srgbClr val="333333"/>
                  </a:solidFill>
                  <a:latin typeface="Arial"/>
                  <a:ea typeface="Arial"/>
                  <a:cs typeface="Arial"/>
                  <a:sym typeface="Arial"/>
                </a:endParaRPr>
              </a:p>
            </p:txBody>
          </p:sp>
        </p:grpSp>
        <p:grpSp>
          <p:nvGrpSpPr>
            <p:cNvPr id="1960" name="Google Shape;1960;p36"/>
            <p:cNvGrpSpPr/>
            <p:nvPr/>
          </p:nvGrpSpPr>
          <p:grpSpPr>
            <a:xfrm rot="5400000">
              <a:off x="1000802" y="5277122"/>
              <a:ext cx="1704982" cy="334014"/>
              <a:chOff x="7059445" y="4689140"/>
              <a:chExt cx="2002886" cy="289178"/>
            </a:xfrm>
          </p:grpSpPr>
          <p:sp>
            <p:nvSpPr>
              <p:cNvPr id="1961" name="Google Shape;1961;p36"/>
              <p:cNvSpPr/>
              <p:nvPr/>
            </p:nvSpPr>
            <p:spPr>
              <a:xfrm>
                <a:off x="7059445" y="4689140"/>
                <a:ext cx="400353" cy="289178"/>
              </a:xfrm>
              <a:prstGeom prst="ellipse">
                <a:avLst/>
              </a:prstGeom>
              <a:solidFill>
                <a:srgbClr val="FFFFFF"/>
              </a:solidFill>
              <a:ln cap="flat" cmpd="sng" w="9525">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投板</a:t>
                </a:r>
                <a:endParaRPr b="0" i="0" sz="1099" u="none" cap="none" strike="noStrike">
                  <a:solidFill>
                    <a:srgbClr val="000000"/>
                  </a:solidFill>
                  <a:latin typeface="Arial"/>
                  <a:ea typeface="Arial"/>
                  <a:cs typeface="Arial"/>
                  <a:sym typeface="Arial"/>
                </a:endParaRPr>
              </a:p>
            </p:txBody>
          </p:sp>
          <p:sp>
            <p:nvSpPr>
              <p:cNvPr id="1962" name="Google Shape;1962;p36"/>
              <p:cNvSpPr/>
              <p:nvPr/>
            </p:nvSpPr>
            <p:spPr>
              <a:xfrm>
                <a:off x="7593623" y="4689140"/>
                <a:ext cx="400353" cy="289178"/>
              </a:xfrm>
              <a:prstGeom prst="ellipse">
                <a:avLst/>
              </a:prstGeom>
              <a:solidFill>
                <a:srgbClr val="FFFFFF"/>
              </a:solidFill>
              <a:ln cap="flat" cmpd="sng" w="9525">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加工</a:t>
                </a:r>
                <a:endParaRPr b="0" i="0" sz="1099" u="none" cap="none" strike="noStrike">
                  <a:solidFill>
                    <a:srgbClr val="000000"/>
                  </a:solidFill>
                  <a:latin typeface="Arial"/>
                  <a:ea typeface="Arial"/>
                  <a:cs typeface="Arial"/>
                  <a:sym typeface="Arial"/>
                </a:endParaRPr>
              </a:p>
            </p:txBody>
          </p:sp>
          <p:sp>
            <p:nvSpPr>
              <p:cNvPr id="1963" name="Google Shape;1963;p36"/>
              <p:cNvSpPr/>
              <p:nvPr/>
            </p:nvSpPr>
            <p:spPr>
              <a:xfrm>
                <a:off x="8127801" y="4689140"/>
                <a:ext cx="400353" cy="289178"/>
              </a:xfrm>
              <a:prstGeom prst="ellipse">
                <a:avLst/>
              </a:prstGeom>
              <a:solidFill>
                <a:srgbClr val="FFFFFF"/>
              </a:solidFill>
              <a:ln cap="flat" cmpd="sng" w="9525">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檢查</a:t>
                </a:r>
                <a:endParaRPr b="0" i="0" sz="1099" u="none" cap="none" strike="noStrike">
                  <a:solidFill>
                    <a:srgbClr val="000000"/>
                  </a:solidFill>
                  <a:latin typeface="Arial"/>
                  <a:ea typeface="Arial"/>
                  <a:cs typeface="Arial"/>
                  <a:sym typeface="Arial"/>
                </a:endParaRPr>
              </a:p>
            </p:txBody>
          </p:sp>
          <p:sp>
            <p:nvSpPr>
              <p:cNvPr id="1964" name="Google Shape;1964;p36"/>
              <p:cNvSpPr/>
              <p:nvPr/>
            </p:nvSpPr>
            <p:spPr>
              <a:xfrm>
                <a:off x="8661978" y="4689140"/>
                <a:ext cx="400353" cy="289178"/>
              </a:xfrm>
              <a:prstGeom prst="ellipse">
                <a:avLst/>
              </a:prstGeom>
              <a:solidFill>
                <a:srgbClr val="FFFFFF"/>
              </a:solidFill>
              <a:ln cap="flat" cmpd="sng" w="9525">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99"/>
                  <a:buFont typeface="Arial"/>
                  <a:buNone/>
                </a:pPr>
                <a:r>
                  <a:rPr b="0" i="0" lang="en-US" sz="1099" u="none" cap="none" strike="noStrike">
                    <a:solidFill>
                      <a:srgbClr val="000000"/>
                    </a:solidFill>
                    <a:latin typeface="Arial"/>
                    <a:ea typeface="Arial"/>
                    <a:cs typeface="Arial"/>
                    <a:sym typeface="Arial"/>
                  </a:rPr>
                  <a:t>收板</a:t>
                </a:r>
                <a:endParaRPr b="0" i="0" sz="1099" u="none" cap="none" strike="noStrike">
                  <a:solidFill>
                    <a:srgbClr val="000000"/>
                  </a:solidFill>
                  <a:latin typeface="Arial"/>
                  <a:ea typeface="Arial"/>
                  <a:cs typeface="Arial"/>
                  <a:sym typeface="Arial"/>
                </a:endParaRPr>
              </a:p>
            </p:txBody>
          </p:sp>
          <p:cxnSp>
            <p:nvCxnSpPr>
              <p:cNvPr id="1965" name="Google Shape;1965;p36"/>
              <p:cNvCxnSpPr>
                <a:stCxn id="1961" idx="6"/>
                <a:endCxn id="1962" idx="2"/>
              </p:cNvCxnSpPr>
              <p:nvPr/>
            </p:nvCxnSpPr>
            <p:spPr>
              <a:xfrm rot="10800000">
                <a:off x="7526698" y="4766829"/>
                <a:ext cx="0" cy="133800"/>
              </a:xfrm>
              <a:prstGeom prst="straightConnector1">
                <a:avLst/>
              </a:prstGeom>
              <a:noFill/>
              <a:ln cap="flat" cmpd="sng" w="9525">
                <a:solidFill>
                  <a:srgbClr val="336BAE"/>
                </a:solidFill>
                <a:prstDash val="solid"/>
                <a:round/>
                <a:headEnd len="sm" w="sm" type="none"/>
                <a:tailEnd len="sm" w="sm" type="triangle"/>
              </a:ln>
            </p:spPr>
          </p:cxnSp>
          <p:cxnSp>
            <p:nvCxnSpPr>
              <p:cNvPr id="1966" name="Google Shape;1966;p36"/>
              <p:cNvCxnSpPr>
                <a:stCxn id="1962" idx="6"/>
                <a:endCxn id="1963" idx="2"/>
              </p:cNvCxnSpPr>
              <p:nvPr/>
            </p:nvCxnSpPr>
            <p:spPr>
              <a:xfrm rot="10800000">
                <a:off x="8060876" y="4766829"/>
                <a:ext cx="0" cy="133800"/>
              </a:xfrm>
              <a:prstGeom prst="straightConnector1">
                <a:avLst/>
              </a:prstGeom>
              <a:noFill/>
              <a:ln cap="flat" cmpd="sng" w="9525">
                <a:solidFill>
                  <a:srgbClr val="336BAE"/>
                </a:solidFill>
                <a:prstDash val="solid"/>
                <a:round/>
                <a:headEnd len="sm" w="sm" type="none"/>
                <a:tailEnd len="sm" w="sm" type="triangle"/>
              </a:ln>
            </p:spPr>
          </p:cxnSp>
          <p:cxnSp>
            <p:nvCxnSpPr>
              <p:cNvPr id="1967" name="Google Shape;1967;p36"/>
              <p:cNvCxnSpPr>
                <a:stCxn id="1963" idx="6"/>
                <a:endCxn id="1964" idx="2"/>
              </p:cNvCxnSpPr>
              <p:nvPr/>
            </p:nvCxnSpPr>
            <p:spPr>
              <a:xfrm rot="10800000">
                <a:off x="8595054" y="4766829"/>
                <a:ext cx="0" cy="133800"/>
              </a:xfrm>
              <a:prstGeom prst="straightConnector1">
                <a:avLst/>
              </a:prstGeom>
              <a:noFill/>
              <a:ln cap="flat" cmpd="sng" w="9525">
                <a:solidFill>
                  <a:srgbClr val="336BAE"/>
                </a:solidFill>
                <a:prstDash val="solid"/>
                <a:round/>
                <a:headEnd len="sm" w="sm" type="none"/>
                <a:tailEnd len="sm" w="sm" type="triangle"/>
              </a:ln>
            </p:spPr>
          </p:cxnSp>
        </p:grpSp>
        <p:cxnSp>
          <p:nvCxnSpPr>
            <p:cNvPr id="1968" name="Google Shape;1968;p36"/>
            <p:cNvCxnSpPr>
              <a:endCxn id="1946" idx="1"/>
            </p:cNvCxnSpPr>
            <p:nvPr/>
          </p:nvCxnSpPr>
          <p:spPr>
            <a:xfrm>
              <a:off x="3045970" y="4489259"/>
              <a:ext cx="2383200" cy="310200"/>
            </a:xfrm>
            <a:prstGeom prst="curvedConnector3">
              <a:avLst>
                <a:gd fmla="val -198609" name="adj1"/>
              </a:avLst>
            </a:prstGeom>
            <a:noFill/>
            <a:ln cap="flat" cmpd="sng" w="9525">
              <a:solidFill>
                <a:schemeClr val="accent1"/>
              </a:solidFill>
              <a:prstDash val="solid"/>
              <a:round/>
              <a:headEnd len="sm" w="sm" type="none"/>
              <a:tailEnd len="med" w="med" type="stealth"/>
            </a:ln>
          </p:spPr>
        </p:cxnSp>
        <p:cxnSp>
          <p:nvCxnSpPr>
            <p:cNvPr id="1969" name="Google Shape;1969;p36"/>
            <p:cNvCxnSpPr>
              <a:stCxn id="1941" idx="0"/>
              <a:endCxn id="1955" idx="2"/>
            </p:cNvCxnSpPr>
            <p:nvPr/>
          </p:nvCxnSpPr>
          <p:spPr>
            <a:xfrm rot="-5400000">
              <a:off x="3111932" y="5427250"/>
              <a:ext cx="348000" cy="500100"/>
            </a:xfrm>
            <a:prstGeom prst="bentConnector3">
              <a:avLst>
                <a:gd fmla="val 106398" name="adj1"/>
              </a:avLst>
            </a:prstGeom>
            <a:noFill/>
            <a:ln cap="flat" cmpd="sng" w="9525">
              <a:solidFill>
                <a:srgbClr val="336BAE"/>
              </a:solidFill>
              <a:prstDash val="solid"/>
              <a:round/>
              <a:headEnd len="sm" w="sm" type="none"/>
              <a:tailEnd len="med" w="med" type="triangle"/>
            </a:ln>
          </p:spPr>
        </p:cxnSp>
        <p:cxnSp>
          <p:nvCxnSpPr>
            <p:cNvPr id="1970" name="Google Shape;1970;p36"/>
            <p:cNvCxnSpPr>
              <a:stCxn id="1942" idx="0"/>
              <a:endCxn id="1955" idx="2"/>
            </p:cNvCxnSpPr>
            <p:nvPr/>
          </p:nvCxnSpPr>
          <p:spPr>
            <a:xfrm flipH="1" rot="5400000">
              <a:off x="3494378" y="5544850"/>
              <a:ext cx="348000" cy="264900"/>
            </a:xfrm>
            <a:prstGeom prst="bentConnector3">
              <a:avLst>
                <a:gd fmla="val 106398" name="adj1"/>
              </a:avLst>
            </a:prstGeom>
            <a:noFill/>
            <a:ln cap="flat" cmpd="sng" w="9525">
              <a:solidFill>
                <a:srgbClr val="336BAE"/>
              </a:solidFill>
              <a:prstDash val="solid"/>
              <a:round/>
              <a:headEnd len="sm" w="sm" type="none"/>
              <a:tailEnd len="med" w="med" type="triangle"/>
            </a:ln>
          </p:spPr>
        </p:cxnSp>
        <p:cxnSp>
          <p:nvCxnSpPr>
            <p:cNvPr id="1971" name="Google Shape;1971;p36"/>
            <p:cNvCxnSpPr>
              <a:stCxn id="1944" idx="0"/>
              <a:endCxn id="1955" idx="2"/>
            </p:cNvCxnSpPr>
            <p:nvPr/>
          </p:nvCxnSpPr>
          <p:spPr>
            <a:xfrm flipH="1" rot="5400000">
              <a:off x="3890147" y="5149150"/>
              <a:ext cx="348000" cy="1056300"/>
            </a:xfrm>
            <a:prstGeom prst="bentConnector3">
              <a:avLst>
                <a:gd fmla="val 106398" name="adj1"/>
              </a:avLst>
            </a:prstGeom>
            <a:noFill/>
            <a:ln cap="flat" cmpd="sng" w="9525">
              <a:solidFill>
                <a:srgbClr val="336BAE"/>
              </a:solidFill>
              <a:prstDash val="solid"/>
              <a:round/>
              <a:headEnd len="sm" w="sm" type="none"/>
              <a:tailEnd len="med" w="med" type="triangle"/>
            </a:ln>
          </p:spPr>
        </p:cxnSp>
        <p:cxnSp>
          <p:nvCxnSpPr>
            <p:cNvPr id="1972" name="Google Shape;1972;p36"/>
            <p:cNvCxnSpPr>
              <a:stCxn id="1955" idx="3"/>
              <a:endCxn id="1946" idx="2"/>
            </p:cNvCxnSpPr>
            <p:nvPr/>
          </p:nvCxnSpPr>
          <p:spPr>
            <a:xfrm flipH="1" rot="10800000">
              <a:off x="3841833" y="4937150"/>
              <a:ext cx="2295300" cy="150000"/>
            </a:xfrm>
            <a:prstGeom prst="curvedConnector2">
              <a:avLst/>
            </a:prstGeom>
            <a:noFill/>
            <a:ln cap="flat" cmpd="sng" w="9525">
              <a:solidFill>
                <a:srgbClr val="336BAE"/>
              </a:solidFill>
              <a:prstDash val="solid"/>
              <a:round/>
              <a:headEnd len="sm" w="sm" type="none"/>
              <a:tailEnd len="med" w="med" type="triangle"/>
            </a:ln>
          </p:spPr>
        </p:cxnSp>
        <p:pic>
          <p:nvPicPr>
            <p:cNvPr descr="MCj04339410000[1]" id="1973" name="Google Shape;1973;p36"/>
            <p:cNvPicPr preferRelativeResize="0"/>
            <p:nvPr/>
          </p:nvPicPr>
          <p:blipFill rotWithShape="1">
            <a:blip r:embed="rId4">
              <a:alphaModFix/>
            </a:blip>
            <a:srcRect b="0" l="0" r="0" t="0"/>
            <a:stretch/>
          </p:blipFill>
          <p:spPr>
            <a:xfrm>
              <a:off x="2906106" y="5498202"/>
              <a:ext cx="295674" cy="292314"/>
            </a:xfrm>
            <a:prstGeom prst="rect">
              <a:avLst/>
            </a:prstGeom>
            <a:noFill/>
            <a:ln>
              <a:noFill/>
            </a:ln>
          </p:spPr>
        </p:pic>
        <p:sp>
          <p:nvSpPr>
            <p:cNvPr id="1974" name="Google Shape;1974;p36"/>
            <p:cNvSpPr txBox="1"/>
            <p:nvPr/>
          </p:nvSpPr>
          <p:spPr>
            <a:xfrm>
              <a:off x="4863632" y="5136426"/>
              <a:ext cx="1390847" cy="4003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7365D"/>
                </a:buClr>
                <a:buSzPts val="999"/>
                <a:buFont typeface="Arial"/>
                <a:buNone/>
              </a:pPr>
              <a:r>
                <a:rPr b="1" i="0" lang="en-US" sz="999" u="none" cap="none" strike="noStrike">
                  <a:solidFill>
                    <a:srgbClr val="17365D"/>
                  </a:solidFill>
                  <a:latin typeface="Arial"/>
                  <a:ea typeface="Arial"/>
                  <a:cs typeface="Arial"/>
                  <a:sym typeface="Arial"/>
                </a:rPr>
                <a:t>通過履歷來管理工序/品質異常原因</a:t>
              </a:r>
              <a:endParaRPr b="1" i="0" sz="999" u="none" cap="none" strike="noStrike">
                <a:solidFill>
                  <a:srgbClr val="17365D"/>
                </a:solidFill>
                <a:latin typeface="Arial"/>
                <a:ea typeface="Arial"/>
                <a:cs typeface="Arial"/>
                <a:sym typeface="Arial"/>
              </a:endParaRPr>
            </a:p>
          </p:txBody>
        </p:sp>
        <p:sp>
          <p:nvSpPr>
            <p:cNvPr id="1975" name="Google Shape;1975;p36"/>
            <p:cNvSpPr txBox="1"/>
            <p:nvPr/>
          </p:nvSpPr>
          <p:spPr>
            <a:xfrm>
              <a:off x="3466981" y="5253478"/>
              <a:ext cx="1562058" cy="2771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7365D"/>
                </a:buClr>
                <a:buSzPts val="1199"/>
                <a:buFont typeface="Arial"/>
                <a:buNone/>
              </a:pPr>
              <a:r>
                <a:rPr b="1" i="0" lang="en-US" sz="1199" u="none" cap="none" strike="noStrike">
                  <a:solidFill>
                    <a:srgbClr val="17365D"/>
                  </a:solidFill>
                  <a:latin typeface="Arial"/>
                  <a:ea typeface="Arial"/>
                  <a:cs typeface="Arial"/>
                  <a:sym typeface="Arial"/>
                </a:rPr>
                <a:t>即時資料收集</a:t>
              </a:r>
              <a:endParaRPr b="1" i="0" sz="1199" u="none" cap="none" strike="noStrike">
                <a:solidFill>
                  <a:srgbClr val="17365D"/>
                </a:solidFill>
                <a:latin typeface="Arial"/>
                <a:ea typeface="Arial"/>
                <a:cs typeface="Arial"/>
                <a:sym typeface="Arial"/>
              </a:endParaRPr>
            </a:p>
          </p:txBody>
        </p:sp>
        <p:cxnSp>
          <p:nvCxnSpPr>
            <p:cNvPr id="1976" name="Google Shape;1976;p36"/>
            <p:cNvCxnSpPr>
              <a:stCxn id="1943" idx="0"/>
              <a:endCxn id="1955" idx="2"/>
            </p:cNvCxnSpPr>
            <p:nvPr/>
          </p:nvCxnSpPr>
          <p:spPr>
            <a:xfrm flipH="1" rot="5400000">
              <a:off x="4350265" y="4689100"/>
              <a:ext cx="348000" cy="1976400"/>
            </a:xfrm>
            <a:prstGeom prst="bentConnector3">
              <a:avLst>
                <a:gd fmla="val 106398" name="adj1"/>
              </a:avLst>
            </a:prstGeom>
            <a:noFill/>
            <a:ln cap="flat" cmpd="sng" w="9525">
              <a:solidFill>
                <a:srgbClr val="336BAE"/>
              </a:solidFill>
              <a:prstDash val="solid"/>
              <a:round/>
              <a:headEnd len="sm" w="sm" type="none"/>
              <a:tailEnd len="med" w="med" type="triangle"/>
            </a:ln>
          </p:spPr>
        </p:cxnSp>
        <p:pic>
          <p:nvPicPr>
            <p:cNvPr descr="MCj04339410000[1]" id="1977" name="Google Shape;1977;p36"/>
            <p:cNvPicPr preferRelativeResize="0"/>
            <p:nvPr/>
          </p:nvPicPr>
          <p:blipFill rotWithShape="1">
            <a:blip r:embed="rId4">
              <a:alphaModFix/>
            </a:blip>
            <a:srcRect b="0" l="0" r="0" t="0"/>
            <a:stretch/>
          </p:blipFill>
          <p:spPr>
            <a:xfrm>
              <a:off x="5307115" y="5498202"/>
              <a:ext cx="295674" cy="292314"/>
            </a:xfrm>
            <a:prstGeom prst="rect">
              <a:avLst/>
            </a:prstGeom>
            <a:noFill/>
            <a:ln>
              <a:noFill/>
            </a:ln>
          </p:spPr>
        </p:pic>
        <p:grpSp>
          <p:nvGrpSpPr>
            <p:cNvPr id="1978" name="Google Shape;1978;p36"/>
            <p:cNvGrpSpPr/>
            <p:nvPr/>
          </p:nvGrpSpPr>
          <p:grpSpPr>
            <a:xfrm>
              <a:off x="4448412" y="5527954"/>
              <a:ext cx="193312" cy="240568"/>
              <a:chOff x="2826" y="756"/>
              <a:chExt cx="1233" cy="1124"/>
            </a:xfrm>
          </p:grpSpPr>
          <p:grpSp>
            <p:nvGrpSpPr>
              <p:cNvPr id="1979" name="Google Shape;1979;p36"/>
              <p:cNvGrpSpPr/>
              <p:nvPr/>
            </p:nvGrpSpPr>
            <p:grpSpPr>
              <a:xfrm>
                <a:off x="2826" y="758"/>
                <a:ext cx="678" cy="1042"/>
                <a:chOff x="2826" y="758"/>
                <a:chExt cx="678" cy="1042"/>
              </a:xfrm>
            </p:grpSpPr>
            <p:sp>
              <p:nvSpPr>
                <p:cNvPr id="1980" name="Google Shape;1980;p36"/>
                <p:cNvSpPr/>
                <p:nvPr/>
              </p:nvSpPr>
              <p:spPr>
                <a:xfrm>
                  <a:off x="3209" y="1733"/>
                  <a:ext cx="65" cy="67"/>
                </a:xfrm>
                <a:custGeom>
                  <a:rect b="b" l="l" r="r" t="t"/>
                  <a:pathLst>
                    <a:path extrusionOk="0" h="67" w="65">
                      <a:moveTo>
                        <a:pt x="31" y="0"/>
                      </a:moveTo>
                      <a:lnTo>
                        <a:pt x="38" y="0"/>
                      </a:lnTo>
                      <a:lnTo>
                        <a:pt x="44" y="2"/>
                      </a:lnTo>
                      <a:lnTo>
                        <a:pt x="49" y="6"/>
                      </a:lnTo>
                      <a:lnTo>
                        <a:pt x="54" y="9"/>
                      </a:lnTo>
                      <a:lnTo>
                        <a:pt x="59" y="14"/>
                      </a:lnTo>
                      <a:lnTo>
                        <a:pt x="61" y="20"/>
                      </a:lnTo>
                      <a:lnTo>
                        <a:pt x="64" y="27"/>
                      </a:lnTo>
                      <a:lnTo>
                        <a:pt x="64" y="32"/>
                      </a:lnTo>
                      <a:lnTo>
                        <a:pt x="64" y="39"/>
                      </a:lnTo>
                      <a:lnTo>
                        <a:pt x="61" y="45"/>
                      </a:lnTo>
                      <a:lnTo>
                        <a:pt x="59" y="51"/>
                      </a:lnTo>
                      <a:lnTo>
                        <a:pt x="54" y="56"/>
                      </a:lnTo>
                      <a:lnTo>
                        <a:pt x="49" y="60"/>
                      </a:lnTo>
                      <a:lnTo>
                        <a:pt x="44" y="63"/>
                      </a:lnTo>
                      <a:lnTo>
                        <a:pt x="38" y="65"/>
                      </a:lnTo>
                      <a:lnTo>
                        <a:pt x="31" y="66"/>
                      </a:lnTo>
                      <a:lnTo>
                        <a:pt x="26" y="65"/>
                      </a:lnTo>
                      <a:lnTo>
                        <a:pt x="19" y="63"/>
                      </a:lnTo>
                      <a:lnTo>
                        <a:pt x="13" y="60"/>
                      </a:lnTo>
                      <a:lnTo>
                        <a:pt x="9" y="56"/>
                      </a:lnTo>
                      <a:lnTo>
                        <a:pt x="4" y="51"/>
                      </a:lnTo>
                      <a:lnTo>
                        <a:pt x="1" y="45"/>
                      </a:lnTo>
                      <a:lnTo>
                        <a:pt x="0" y="39"/>
                      </a:lnTo>
                      <a:lnTo>
                        <a:pt x="0" y="32"/>
                      </a:lnTo>
                      <a:lnTo>
                        <a:pt x="0" y="27"/>
                      </a:lnTo>
                      <a:lnTo>
                        <a:pt x="1" y="20"/>
                      </a:lnTo>
                      <a:lnTo>
                        <a:pt x="4" y="14"/>
                      </a:lnTo>
                      <a:lnTo>
                        <a:pt x="9" y="9"/>
                      </a:lnTo>
                      <a:lnTo>
                        <a:pt x="13" y="6"/>
                      </a:lnTo>
                      <a:lnTo>
                        <a:pt x="19" y="2"/>
                      </a:lnTo>
                      <a:lnTo>
                        <a:pt x="26" y="0"/>
                      </a:lnTo>
                      <a:lnTo>
                        <a:pt x="31" y="0"/>
                      </a:lnTo>
                    </a:path>
                  </a:pathLst>
                </a:custGeom>
                <a:solidFill>
                  <a:srgbClr val="2F2F2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1" name="Google Shape;1981;p36"/>
                <p:cNvSpPr/>
                <p:nvPr/>
              </p:nvSpPr>
              <p:spPr>
                <a:xfrm>
                  <a:off x="2860" y="1677"/>
                  <a:ext cx="68" cy="69"/>
                </a:xfrm>
                <a:custGeom>
                  <a:rect b="b" l="l" r="r" t="t"/>
                  <a:pathLst>
                    <a:path extrusionOk="0" h="69" w="68">
                      <a:moveTo>
                        <a:pt x="35" y="0"/>
                      </a:moveTo>
                      <a:lnTo>
                        <a:pt x="41" y="2"/>
                      </a:lnTo>
                      <a:lnTo>
                        <a:pt x="48" y="3"/>
                      </a:lnTo>
                      <a:lnTo>
                        <a:pt x="52" y="8"/>
                      </a:lnTo>
                      <a:lnTo>
                        <a:pt x="57" y="11"/>
                      </a:lnTo>
                      <a:lnTo>
                        <a:pt x="63" y="15"/>
                      </a:lnTo>
                      <a:lnTo>
                        <a:pt x="64" y="21"/>
                      </a:lnTo>
                      <a:lnTo>
                        <a:pt x="67" y="28"/>
                      </a:lnTo>
                      <a:lnTo>
                        <a:pt x="67" y="34"/>
                      </a:lnTo>
                      <a:lnTo>
                        <a:pt x="67" y="41"/>
                      </a:lnTo>
                      <a:lnTo>
                        <a:pt x="64" y="47"/>
                      </a:lnTo>
                      <a:lnTo>
                        <a:pt x="63" y="52"/>
                      </a:lnTo>
                      <a:lnTo>
                        <a:pt x="57" y="58"/>
                      </a:lnTo>
                      <a:lnTo>
                        <a:pt x="52" y="62"/>
                      </a:lnTo>
                      <a:lnTo>
                        <a:pt x="48" y="64"/>
                      </a:lnTo>
                      <a:lnTo>
                        <a:pt x="41" y="66"/>
                      </a:lnTo>
                      <a:lnTo>
                        <a:pt x="35" y="68"/>
                      </a:lnTo>
                      <a:lnTo>
                        <a:pt x="27" y="66"/>
                      </a:lnTo>
                      <a:lnTo>
                        <a:pt x="20" y="64"/>
                      </a:lnTo>
                      <a:lnTo>
                        <a:pt x="15" y="62"/>
                      </a:lnTo>
                      <a:lnTo>
                        <a:pt x="11" y="58"/>
                      </a:lnTo>
                      <a:lnTo>
                        <a:pt x="6" y="52"/>
                      </a:lnTo>
                      <a:lnTo>
                        <a:pt x="2" y="47"/>
                      </a:lnTo>
                      <a:lnTo>
                        <a:pt x="0" y="41"/>
                      </a:lnTo>
                      <a:lnTo>
                        <a:pt x="0" y="34"/>
                      </a:lnTo>
                      <a:lnTo>
                        <a:pt x="0" y="28"/>
                      </a:lnTo>
                      <a:lnTo>
                        <a:pt x="2" y="21"/>
                      </a:lnTo>
                      <a:lnTo>
                        <a:pt x="6" y="15"/>
                      </a:lnTo>
                      <a:lnTo>
                        <a:pt x="11" y="11"/>
                      </a:lnTo>
                      <a:lnTo>
                        <a:pt x="15" y="8"/>
                      </a:lnTo>
                      <a:lnTo>
                        <a:pt x="20" y="3"/>
                      </a:lnTo>
                      <a:lnTo>
                        <a:pt x="27" y="2"/>
                      </a:lnTo>
                      <a:lnTo>
                        <a:pt x="35" y="0"/>
                      </a:lnTo>
                    </a:path>
                  </a:pathLst>
                </a:custGeom>
                <a:solidFill>
                  <a:srgbClr val="2F2F2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2" name="Google Shape;1982;p36"/>
                <p:cNvSpPr/>
                <p:nvPr/>
              </p:nvSpPr>
              <p:spPr>
                <a:xfrm>
                  <a:off x="2826" y="758"/>
                  <a:ext cx="446" cy="1028"/>
                </a:xfrm>
                <a:custGeom>
                  <a:rect b="b" l="l" r="r" t="t"/>
                  <a:pathLst>
                    <a:path extrusionOk="0" h="1028" w="446">
                      <a:moveTo>
                        <a:pt x="1" y="0"/>
                      </a:moveTo>
                      <a:lnTo>
                        <a:pt x="445" y="1"/>
                      </a:lnTo>
                      <a:lnTo>
                        <a:pt x="445" y="1027"/>
                      </a:lnTo>
                      <a:lnTo>
                        <a:pt x="0" y="957"/>
                      </a:lnTo>
                      <a:lnTo>
                        <a:pt x="1" y="0"/>
                      </a:lnTo>
                    </a:path>
                  </a:pathLst>
                </a:custGeom>
                <a:gradFill>
                  <a:gsLst>
                    <a:gs pos="0">
                      <a:srgbClr val="404040"/>
                    </a:gs>
                    <a:gs pos="50000">
                      <a:srgbClr val="5F5F5F"/>
                    </a:gs>
                    <a:gs pos="100000">
                      <a:srgbClr val="404040"/>
                    </a:gs>
                  </a:gsLst>
                  <a:lin ang="0" scaled="0"/>
                </a:gra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83" name="Google Shape;1983;p36"/>
                <p:cNvSpPr/>
                <p:nvPr/>
              </p:nvSpPr>
              <p:spPr>
                <a:xfrm>
                  <a:off x="3154" y="814"/>
                  <a:ext cx="102" cy="114"/>
                </a:xfrm>
                <a:custGeom>
                  <a:rect b="b" l="l" r="r" t="t"/>
                  <a:pathLst>
                    <a:path extrusionOk="0" h="114" w="102">
                      <a:moveTo>
                        <a:pt x="0" y="0"/>
                      </a:moveTo>
                      <a:lnTo>
                        <a:pt x="101" y="0"/>
                      </a:lnTo>
                      <a:lnTo>
                        <a:pt x="101" y="113"/>
                      </a:lnTo>
                      <a:lnTo>
                        <a:pt x="0" y="112"/>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84" name="Google Shape;1984;p36"/>
                <p:cNvSpPr/>
                <p:nvPr/>
              </p:nvSpPr>
              <p:spPr>
                <a:xfrm>
                  <a:off x="2838" y="1493"/>
                  <a:ext cx="303" cy="241"/>
                </a:xfrm>
                <a:custGeom>
                  <a:rect b="b" l="l" r="r" t="t"/>
                  <a:pathLst>
                    <a:path extrusionOk="0" h="241" w="303">
                      <a:moveTo>
                        <a:pt x="0" y="0"/>
                      </a:moveTo>
                      <a:lnTo>
                        <a:pt x="302" y="30"/>
                      </a:lnTo>
                      <a:lnTo>
                        <a:pt x="302" y="240"/>
                      </a:lnTo>
                      <a:lnTo>
                        <a:pt x="0" y="197"/>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85" name="Google Shape;1985;p36"/>
                <p:cNvSpPr/>
                <p:nvPr/>
              </p:nvSpPr>
              <p:spPr>
                <a:xfrm>
                  <a:off x="3159" y="1526"/>
                  <a:ext cx="92" cy="228"/>
                </a:xfrm>
                <a:custGeom>
                  <a:rect b="b" l="l" r="r" t="t"/>
                  <a:pathLst>
                    <a:path extrusionOk="0" h="228" w="92">
                      <a:moveTo>
                        <a:pt x="0" y="0"/>
                      </a:moveTo>
                      <a:lnTo>
                        <a:pt x="89" y="8"/>
                      </a:lnTo>
                      <a:lnTo>
                        <a:pt x="91" y="227"/>
                      </a:lnTo>
                      <a:lnTo>
                        <a:pt x="0" y="213"/>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6" name="Google Shape;1986;p36"/>
                <p:cNvSpPr/>
                <p:nvPr/>
              </p:nvSpPr>
              <p:spPr>
                <a:xfrm>
                  <a:off x="2830" y="814"/>
                  <a:ext cx="306" cy="115"/>
                </a:xfrm>
                <a:custGeom>
                  <a:rect b="b" l="l" r="r" t="t"/>
                  <a:pathLst>
                    <a:path extrusionOk="0" h="115" w="306">
                      <a:moveTo>
                        <a:pt x="3" y="0"/>
                      </a:moveTo>
                      <a:lnTo>
                        <a:pt x="305" y="0"/>
                      </a:lnTo>
                      <a:lnTo>
                        <a:pt x="305" y="114"/>
                      </a:lnTo>
                      <a:lnTo>
                        <a:pt x="0" y="114"/>
                      </a:lnTo>
                      <a:lnTo>
                        <a:pt x="3" y="0"/>
                      </a:lnTo>
                    </a:path>
                  </a:pathLst>
                </a:custGeom>
                <a:solidFill>
                  <a:srgbClr val="404040"/>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7" name="Google Shape;1987;p36"/>
                <p:cNvSpPr/>
                <p:nvPr/>
              </p:nvSpPr>
              <p:spPr>
                <a:xfrm>
                  <a:off x="2830" y="819"/>
                  <a:ext cx="306" cy="29"/>
                </a:xfrm>
                <a:custGeom>
                  <a:rect b="b" l="l" r="r" t="t"/>
                  <a:pathLst>
                    <a:path extrusionOk="0" h="29" w="306">
                      <a:moveTo>
                        <a:pt x="31" y="0"/>
                      </a:moveTo>
                      <a:lnTo>
                        <a:pt x="305" y="0"/>
                      </a:lnTo>
                      <a:lnTo>
                        <a:pt x="305" y="28"/>
                      </a:lnTo>
                      <a:lnTo>
                        <a:pt x="0" y="28"/>
                      </a:lnTo>
                      <a:lnTo>
                        <a:pt x="31"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8" name="Google Shape;1988;p36"/>
                <p:cNvSpPr/>
                <p:nvPr/>
              </p:nvSpPr>
              <p:spPr>
                <a:xfrm>
                  <a:off x="2830" y="854"/>
                  <a:ext cx="306" cy="31"/>
                </a:xfrm>
                <a:custGeom>
                  <a:rect b="b" l="l" r="r" t="t"/>
                  <a:pathLst>
                    <a:path extrusionOk="0" h="31" w="306">
                      <a:moveTo>
                        <a:pt x="31" y="0"/>
                      </a:moveTo>
                      <a:lnTo>
                        <a:pt x="305" y="0"/>
                      </a:lnTo>
                      <a:lnTo>
                        <a:pt x="305" y="30"/>
                      </a:lnTo>
                      <a:lnTo>
                        <a:pt x="0" y="30"/>
                      </a:lnTo>
                      <a:lnTo>
                        <a:pt x="31"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89" name="Google Shape;1989;p36"/>
                <p:cNvSpPr/>
                <p:nvPr/>
              </p:nvSpPr>
              <p:spPr>
                <a:xfrm>
                  <a:off x="2831" y="892"/>
                  <a:ext cx="306" cy="31"/>
                </a:xfrm>
                <a:custGeom>
                  <a:rect b="b" l="l" r="r" t="t"/>
                  <a:pathLst>
                    <a:path extrusionOk="0" h="31" w="306">
                      <a:moveTo>
                        <a:pt x="30" y="0"/>
                      </a:moveTo>
                      <a:lnTo>
                        <a:pt x="305" y="0"/>
                      </a:lnTo>
                      <a:lnTo>
                        <a:pt x="305" y="30"/>
                      </a:lnTo>
                      <a:lnTo>
                        <a:pt x="0" y="30"/>
                      </a:lnTo>
                      <a:lnTo>
                        <a:pt x="30"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90" name="Google Shape;1990;p36"/>
                <p:cNvSpPr/>
                <p:nvPr/>
              </p:nvSpPr>
              <p:spPr>
                <a:xfrm>
                  <a:off x="3156" y="1478"/>
                  <a:ext cx="93" cy="44"/>
                </a:xfrm>
                <a:custGeom>
                  <a:rect b="b" l="l" r="r" t="t"/>
                  <a:pathLst>
                    <a:path extrusionOk="0" h="44" w="93">
                      <a:moveTo>
                        <a:pt x="3" y="0"/>
                      </a:moveTo>
                      <a:lnTo>
                        <a:pt x="92" y="6"/>
                      </a:lnTo>
                      <a:lnTo>
                        <a:pt x="90" y="43"/>
                      </a:lnTo>
                      <a:lnTo>
                        <a:pt x="0" y="34"/>
                      </a:lnTo>
                      <a:lnTo>
                        <a:pt x="3"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91" name="Google Shape;1991;p36"/>
                <p:cNvSpPr/>
                <p:nvPr/>
              </p:nvSpPr>
              <p:spPr>
                <a:xfrm>
                  <a:off x="3160" y="1247"/>
                  <a:ext cx="89" cy="225"/>
                </a:xfrm>
                <a:custGeom>
                  <a:rect b="b" l="l" r="r" t="t"/>
                  <a:pathLst>
                    <a:path extrusionOk="0" h="225" w="89">
                      <a:moveTo>
                        <a:pt x="0" y="0"/>
                      </a:moveTo>
                      <a:lnTo>
                        <a:pt x="88" y="1"/>
                      </a:lnTo>
                      <a:lnTo>
                        <a:pt x="87" y="224"/>
                      </a:lnTo>
                      <a:lnTo>
                        <a:pt x="0" y="219"/>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2" name="Google Shape;1992;p36"/>
                <p:cNvSpPr/>
                <p:nvPr/>
              </p:nvSpPr>
              <p:spPr>
                <a:xfrm flipH="1" rot="10800000">
                  <a:off x="3148" y="1069"/>
                  <a:ext cx="123" cy="163"/>
                </a:xfrm>
                <a:prstGeom prst="roundRect">
                  <a:avLst>
                    <a:gd fmla="val 0" name="adj"/>
                  </a:avLst>
                </a:prstGeom>
                <a:solidFill>
                  <a:srgbClr val="404040"/>
                </a:solidFill>
                <a:ln cap="flat" cmpd="sng" w="9525">
                  <a:solidFill>
                    <a:srgbClr val="2F2F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6"/>
                <p:cNvSpPr txBox="1"/>
                <p:nvPr/>
              </p:nvSpPr>
              <p:spPr>
                <a:xfrm flipH="1">
                  <a:off x="3125" y="1050"/>
                  <a:ext cx="123" cy="1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4" name="Google Shape;1994;p36"/>
                <p:cNvSpPr/>
                <p:nvPr/>
              </p:nvSpPr>
              <p:spPr>
                <a:xfrm>
                  <a:off x="3135" y="1065"/>
                  <a:ext cx="119" cy="158"/>
                </a:xfrm>
                <a:custGeom>
                  <a:rect b="b" l="l" r="r" t="t"/>
                  <a:pathLst>
                    <a:path extrusionOk="0" h="158" w="119">
                      <a:moveTo>
                        <a:pt x="0" y="0"/>
                      </a:moveTo>
                      <a:lnTo>
                        <a:pt x="118" y="0"/>
                      </a:lnTo>
                      <a:lnTo>
                        <a:pt x="118" y="157"/>
                      </a:lnTo>
                      <a:lnTo>
                        <a:pt x="0" y="157"/>
                      </a:lnTo>
                      <a:lnTo>
                        <a:pt x="0" y="0"/>
                      </a:lnTo>
                    </a:path>
                  </a:pathLst>
                </a:custGeom>
                <a:gradFill>
                  <a:gsLst>
                    <a:gs pos="0">
                      <a:srgbClr val="808080"/>
                    </a:gs>
                    <a:gs pos="50000">
                      <a:srgbClr val="8F8F8F"/>
                    </a:gs>
                    <a:gs pos="100000">
                      <a:srgbClr val="808080"/>
                    </a:gs>
                  </a:gsLst>
                  <a:lin ang="0" scaled="0"/>
                </a:gra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1995" name="Google Shape;1995;p36"/>
                <p:cNvSpPr/>
                <p:nvPr/>
              </p:nvSpPr>
              <p:spPr>
                <a:xfrm>
                  <a:off x="3143" y="1137"/>
                  <a:ext cx="97" cy="18"/>
                </a:xfrm>
                <a:custGeom>
                  <a:rect b="b" l="l" r="r" t="t"/>
                  <a:pathLst>
                    <a:path extrusionOk="0" h="18" w="97">
                      <a:moveTo>
                        <a:pt x="0" y="0"/>
                      </a:moveTo>
                      <a:lnTo>
                        <a:pt x="96" y="0"/>
                      </a:lnTo>
                      <a:lnTo>
                        <a:pt x="96" y="17"/>
                      </a:lnTo>
                      <a:lnTo>
                        <a:pt x="0" y="17"/>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6" name="Google Shape;1996;p36"/>
                <p:cNvSpPr/>
                <p:nvPr/>
              </p:nvSpPr>
              <p:spPr>
                <a:xfrm>
                  <a:off x="3141" y="1042"/>
                  <a:ext cx="15" cy="13"/>
                </a:xfrm>
                <a:custGeom>
                  <a:rect b="b" l="l" r="r" t="t"/>
                  <a:pathLst>
                    <a:path extrusionOk="0" h="13" w="15">
                      <a:moveTo>
                        <a:pt x="4" y="5"/>
                      </a:moveTo>
                      <a:lnTo>
                        <a:pt x="4" y="11"/>
                      </a:lnTo>
                      <a:lnTo>
                        <a:pt x="6" y="11"/>
                      </a:lnTo>
                      <a:lnTo>
                        <a:pt x="6" y="12"/>
                      </a:lnTo>
                      <a:lnTo>
                        <a:pt x="0" y="12"/>
                      </a:lnTo>
                      <a:lnTo>
                        <a:pt x="0" y="11"/>
                      </a:lnTo>
                      <a:lnTo>
                        <a:pt x="2" y="11"/>
                      </a:lnTo>
                      <a:lnTo>
                        <a:pt x="2" y="0"/>
                      </a:lnTo>
                      <a:lnTo>
                        <a:pt x="0" y="0"/>
                      </a:lnTo>
                      <a:lnTo>
                        <a:pt x="6" y="0"/>
                      </a:lnTo>
                      <a:lnTo>
                        <a:pt x="7" y="0"/>
                      </a:lnTo>
                      <a:lnTo>
                        <a:pt x="8" y="0"/>
                      </a:lnTo>
                      <a:lnTo>
                        <a:pt x="10" y="0"/>
                      </a:lnTo>
                      <a:lnTo>
                        <a:pt x="10" y="2"/>
                      </a:lnTo>
                      <a:lnTo>
                        <a:pt x="10" y="3"/>
                      </a:lnTo>
                      <a:lnTo>
                        <a:pt x="10" y="4"/>
                      </a:lnTo>
                      <a:lnTo>
                        <a:pt x="9" y="5"/>
                      </a:lnTo>
                      <a:lnTo>
                        <a:pt x="8" y="5"/>
                      </a:lnTo>
                      <a:lnTo>
                        <a:pt x="7" y="5"/>
                      </a:lnTo>
                      <a:lnTo>
                        <a:pt x="7" y="6"/>
                      </a:lnTo>
                      <a:lnTo>
                        <a:pt x="8" y="6"/>
                      </a:lnTo>
                      <a:lnTo>
                        <a:pt x="10" y="6"/>
                      </a:lnTo>
                      <a:lnTo>
                        <a:pt x="10" y="8"/>
                      </a:lnTo>
                      <a:lnTo>
                        <a:pt x="10" y="10"/>
                      </a:lnTo>
                      <a:lnTo>
                        <a:pt x="10" y="11"/>
                      </a:lnTo>
                      <a:lnTo>
                        <a:pt x="12" y="11"/>
                      </a:lnTo>
                      <a:lnTo>
                        <a:pt x="13" y="11"/>
                      </a:lnTo>
                      <a:lnTo>
                        <a:pt x="14" y="11"/>
                      </a:lnTo>
                      <a:lnTo>
                        <a:pt x="13" y="12"/>
                      </a:lnTo>
                      <a:lnTo>
                        <a:pt x="12" y="12"/>
                      </a:lnTo>
                      <a:lnTo>
                        <a:pt x="10" y="12"/>
                      </a:lnTo>
                      <a:lnTo>
                        <a:pt x="9" y="12"/>
                      </a:lnTo>
                      <a:lnTo>
                        <a:pt x="9" y="10"/>
                      </a:lnTo>
                      <a:lnTo>
                        <a:pt x="9" y="8"/>
                      </a:lnTo>
                      <a:lnTo>
                        <a:pt x="8" y="8"/>
                      </a:lnTo>
                      <a:lnTo>
                        <a:pt x="8" y="6"/>
                      </a:lnTo>
                      <a:lnTo>
                        <a:pt x="6" y="6"/>
                      </a:lnTo>
                      <a:lnTo>
                        <a:pt x="6" y="5"/>
                      </a:lnTo>
                      <a:lnTo>
                        <a:pt x="4" y="5"/>
                      </a:lnTo>
                      <a:lnTo>
                        <a:pt x="6" y="5"/>
                      </a:lnTo>
                      <a:lnTo>
                        <a:pt x="8" y="5"/>
                      </a:lnTo>
                      <a:lnTo>
                        <a:pt x="8" y="4"/>
                      </a:lnTo>
                      <a:lnTo>
                        <a:pt x="9" y="3"/>
                      </a:lnTo>
                      <a:lnTo>
                        <a:pt x="9" y="2"/>
                      </a:lnTo>
                      <a:lnTo>
                        <a:pt x="9" y="0"/>
                      </a:lnTo>
                      <a:lnTo>
                        <a:pt x="7" y="0"/>
                      </a:lnTo>
                      <a:lnTo>
                        <a:pt x="6" y="0"/>
                      </a:lnTo>
                      <a:lnTo>
                        <a:pt x="4" y="0"/>
                      </a:lnTo>
                      <a:lnTo>
                        <a:pt x="4" y="5"/>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7" name="Google Shape;1997;p36"/>
                <p:cNvSpPr/>
                <p:nvPr/>
              </p:nvSpPr>
              <p:spPr>
                <a:xfrm>
                  <a:off x="3155" y="1042"/>
                  <a:ext cx="7" cy="13"/>
                </a:xfrm>
                <a:custGeom>
                  <a:rect b="b" l="l" r="r" t="t"/>
                  <a:pathLst>
                    <a:path extrusionOk="0" h="13" w="7">
                      <a:moveTo>
                        <a:pt x="6" y="0"/>
                      </a:moveTo>
                      <a:lnTo>
                        <a:pt x="6" y="3"/>
                      </a:lnTo>
                      <a:lnTo>
                        <a:pt x="5" y="3"/>
                      </a:lnTo>
                      <a:lnTo>
                        <a:pt x="5" y="2"/>
                      </a:lnTo>
                      <a:lnTo>
                        <a:pt x="5" y="0"/>
                      </a:lnTo>
                      <a:lnTo>
                        <a:pt x="3" y="0"/>
                      </a:lnTo>
                      <a:lnTo>
                        <a:pt x="1" y="1"/>
                      </a:lnTo>
                      <a:lnTo>
                        <a:pt x="1" y="2"/>
                      </a:lnTo>
                      <a:lnTo>
                        <a:pt x="1" y="4"/>
                      </a:lnTo>
                      <a:lnTo>
                        <a:pt x="3" y="4"/>
                      </a:lnTo>
                      <a:lnTo>
                        <a:pt x="5" y="4"/>
                      </a:lnTo>
                      <a:lnTo>
                        <a:pt x="5" y="6"/>
                      </a:lnTo>
                      <a:lnTo>
                        <a:pt x="5" y="8"/>
                      </a:lnTo>
                      <a:lnTo>
                        <a:pt x="6" y="8"/>
                      </a:lnTo>
                      <a:lnTo>
                        <a:pt x="5" y="10"/>
                      </a:lnTo>
                      <a:lnTo>
                        <a:pt x="5" y="11"/>
                      </a:lnTo>
                      <a:lnTo>
                        <a:pt x="3" y="12"/>
                      </a:lnTo>
                      <a:lnTo>
                        <a:pt x="1" y="12"/>
                      </a:lnTo>
                      <a:lnTo>
                        <a:pt x="1" y="11"/>
                      </a:lnTo>
                      <a:lnTo>
                        <a:pt x="0" y="11"/>
                      </a:lnTo>
                      <a:lnTo>
                        <a:pt x="0" y="12"/>
                      </a:lnTo>
                      <a:lnTo>
                        <a:pt x="0" y="8"/>
                      </a:lnTo>
                      <a:lnTo>
                        <a:pt x="0" y="10"/>
                      </a:lnTo>
                      <a:lnTo>
                        <a:pt x="1" y="10"/>
                      </a:lnTo>
                      <a:lnTo>
                        <a:pt x="1" y="11"/>
                      </a:lnTo>
                      <a:lnTo>
                        <a:pt x="2" y="11"/>
                      </a:lnTo>
                      <a:lnTo>
                        <a:pt x="3" y="11"/>
                      </a:lnTo>
                      <a:lnTo>
                        <a:pt x="5" y="11"/>
                      </a:lnTo>
                      <a:lnTo>
                        <a:pt x="5" y="10"/>
                      </a:lnTo>
                      <a:lnTo>
                        <a:pt x="6" y="8"/>
                      </a:lnTo>
                      <a:lnTo>
                        <a:pt x="5" y="8"/>
                      </a:lnTo>
                      <a:lnTo>
                        <a:pt x="5" y="7"/>
                      </a:lnTo>
                      <a:lnTo>
                        <a:pt x="4" y="7"/>
                      </a:lnTo>
                      <a:lnTo>
                        <a:pt x="4" y="6"/>
                      </a:lnTo>
                      <a:lnTo>
                        <a:pt x="3" y="6"/>
                      </a:lnTo>
                      <a:lnTo>
                        <a:pt x="1" y="6"/>
                      </a:lnTo>
                      <a:lnTo>
                        <a:pt x="0" y="6"/>
                      </a:lnTo>
                      <a:lnTo>
                        <a:pt x="0" y="5"/>
                      </a:lnTo>
                      <a:lnTo>
                        <a:pt x="0" y="3"/>
                      </a:lnTo>
                      <a:lnTo>
                        <a:pt x="0" y="1"/>
                      </a:lnTo>
                      <a:lnTo>
                        <a:pt x="1" y="1"/>
                      </a:lnTo>
                      <a:lnTo>
                        <a:pt x="3" y="0"/>
                      </a:lnTo>
                      <a:lnTo>
                        <a:pt x="5" y="0"/>
                      </a:lnTo>
                      <a:lnTo>
                        <a:pt x="6"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8" name="Google Shape;1998;p36"/>
                <p:cNvSpPr/>
                <p:nvPr/>
              </p:nvSpPr>
              <p:spPr>
                <a:xfrm>
                  <a:off x="3161" y="1042"/>
                  <a:ext cx="8" cy="13"/>
                </a:xfrm>
                <a:custGeom>
                  <a:rect b="b" l="l" r="r" t="t"/>
                  <a:pathLst>
                    <a:path extrusionOk="0" h="13" w="8">
                      <a:moveTo>
                        <a:pt x="7" y="0"/>
                      </a:moveTo>
                      <a:lnTo>
                        <a:pt x="0" y="12"/>
                      </a:lnTo>
                      <a:lnTo>
                        <a:pt x="7"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1999" name="Google Shape;1999;p36"/>
                <p:cNvSpPr/>
                <p:nvPr/>
              </p:nvSpPr>
              <p:spPr>
                <a:xfrm>
                  <a:off x="3175" y="1042"/>
                  <a:ext cx="4" cy="13"/>
                </a:xfrm>
                <a:custGeom>
                  <a:rect b="b" l="l" r="r" t="t"/>
                  <a:pathLst>
                    <a:path extrusionOk="0" h="13" w="4">
                      <a:moveTo>
                        <a:pt x="3" y="0"/>
                      </a:moveTo>
                      <a:lnTo>
                        <a:pt x="1" y="1"/>
                      </a:lnTo>
                      <a:lnTo>
                        <a:pt x="1" y="2"/>
                      </a:lnTo>
                      <a:lnTo>
                        <a:pt x="1" y="4"/>
                      </a:lnTo>
                      <a:lnTo>
                        <a:pt x="1" y="5"/>
                      </a:lnTo>
                      <a:lnTo>
                        <a:pt x="1" y="6"/>
                      </a:lnTo>
                      <a:lnTo>
                        <a:pt x="1" y="8"/>
                      </a:lnTo>
                      <a:lnTo>
                        <a:pt x="1" y="9"/>
                      </a:lnTo>
                      <a:lnTo>
                        <a:pt x="1" y="11"/>
                      </a:lnTo>
                      <a:lnTo>
                        <a:pt x="1" y="12"/>
                      </a:lnTo>
                      <a:lnTo>
                        <a:pt x="3" y="12"/>
                      </a:lnTo>
                      <a:lnTo>
                        <a:pt x="1" y="12"/>
                      </a:lnTo>
                      <a:lnTo>
                        <a:pt x="0" y="12"/>
                      </a:lnTo>
                      <a:lnTo>
                        <a:pt x="0" y="10"/>
                      </a:lnTo>
                      <a:lnTo>
                        <a:pt x="0" y="8"/>
                      </a:lnTo>
                      <a:lnTo>
                        <a:pt x="0" y="6"/>
                      </a:lnTo>
                      <a:lnTo>
                        <a:pt x="0" y="4"/>
                      </a:lnTo>
                      <a:lnTo>
                        <a:pt x="0" y="2"/>
                      </a:lnTo>
                      <a:lnTo>
                        <a:pt x="1" y="1"/>
                      </a:lnTo>
                      <a:lnTo>
                        <a:pt x="3"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0" name="Google Shape;2000;p36"/>
                <p:cNvSpPr/>
                <p:nvPr/>
              </p:nvSpPr>
              <p:spPr>
                <a:xfrm>
                  <a:off x="3178" y="1042"/>
                  <a:ext cx="7" cy="13"/>
                </a:xfrm>
                <a:custGeom>
                  <a:rect b="b" l="l" r="r" t="t"/>
                  <a:pathLst>
                    <a:path extrusionOk="0" h="13" w="7">
                      <a:moveTo>
                        <a:pt x="0" y="0"/>
                      </a:moveTo>
                      <a:lnTo>
                        <a:pt x="0" y="1"/>
                      </a:lnTo>
                      <a:lnTo>
                        <a:pt x="2" y="1"/>
                      </a:lnTo>
                      <a:lnTo>
                        <a:pt x="2" y="2"/>
                      </a:lnTo>
                      <a:lnTo>
                        <a:pt x="4" y="2"/>
                      </a:lnTo>
                      <a:lnTo>
                        <a:pt x="4" y="4"/>
                      </a:lnTo>
                      <a:lnTo>
                        <a:pt x="5" y="4"/>
                      </a:lnTo>
                      <a:lnTo>
                        <a:pt x="5" y="6"/>
                      </a:lnTo>
                      <a:lnTo>
                        <a:pt x="6" y="6"/>
                      </a:lnTo>
                      <a:lnTo>
                        <a:pt x="5" y="8"/>
                      </a:lnTo>
                      <a:lnTo>
                        <a:pt x="4" y="10"/>
                      </a:lnTo>
                      <a:lnTo>
                        <a:pt x="2" y="12"/>
                      </a:lnTo>
                      <a:lnTo>
                        <a:pt x="0" y="12"/>
                      </a:lnTo>
                      <a:lnTo>
                        <a:pt x="2" y="11"/>
                      </a:lnTo>
                      <a:lnTo>
                        <a:pt x="2" y="9"/>
                      </a:lnTo>
                      <a:lnTo>
                        <a:pt x="2" y="8"/>
                      </a:lnTo>
                      <a:lnTo>
                        <a:pt x="3" y="6"/>
                      </a:lnTo>
                      <a:lnTo>
                        <a:pt x="2" y="6"/>
                      </a:lnTo>
                      <a:lnTo>
                        <a:pt x="2" y="5"/>
                      </a:lnTo>
                      <a:lnTo>
                        <a:pt x="2" y="4"/>
                      </a:lnTo>
                      <a:lnTo>
                        <a:pt x="2" y="2"/>
                      </a:lnTo>
                      <a:lnTo>
                        <a:pt x="0" y="2"/>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1" name="Google Shape;2001;p36"/>
                <p:cNvSpPr/>
                <p:nvPr/>
              </p:nvSpPr>
              <p:spPr>
                <a:xfrm>
                  <a:off x="3185" y="1042"/>
                  <a:ext cx="6" cy="13"/>
                </a:xfrm>
                <a:custGeom>
                  <a:rect b="b" l="l" r="r" t="t"/>
                  <a:pathLst>
                    <a:path extrusionOk="0" h="13" w="6">
                      <a:moveTo>
                        <a:pt x="5" y="0"/>
                      </a:moveTo>
                      <a:lnTo>
                        <a:pt x="3" y="1"/>
                      </a:lnTo>
                      <a:lnTo>
                        <a:pt x="1" y="1"/>
                      </a:lnTo>
                      <a:lnTo>
                        <a:pt x="0" y="2"/>
                      </a:lnTo>
                      <a:lnTo>
                        <a:pt x="0" y="4"/>
                      </a:lnTo>
                      <a:lnTo>
                        <a:pt x="0" y="5"/>
                      </a:lnTo>
                      <a:lnTo>
                        <a:pt x="0" y="6"/>
                      </a:lnTo>
                      <a:lnTo>
                        <a:pt x="0" y="8"/>
                      </a:lnTo>
                      <a:lnTo>
                        <a:pt x="0" y="9"/>
                      </a:lnTo>
                      <a:lnTo>
                        <a:pt x="0" y="11"/>
                      </a:lnTo>
                      <a:lnTo>
                        <a:pt x="0" y="12"/>
                      </a:lnTo>
                      <a:lnTo>
                        <a:pt x="1" y="12"/>
                      </a:lnTo>
                      <a:lnTo>
                        <a:pt x="3" y="12"/>
                      </a:lnTo>
                      <a:lnTo>
                        <a:pt x="5" y="12"/>
                      </a:lnTo>
                      <a:lnTo>
                        <a:pt x="3" y="12"/>
                      </a:lnTo>
                      <a:lnTo>
                        <a:pt x="1" y="12"/>
                      </a:lnTo>
                      <a:lnTo>
                        <a:pt x="0" y="12"/>
                      </a:lnTo>
                      <a:lnTo>
                        <a:pt x="0" y="10"/>
                      </a:lnTo>
                      <a:lnTo>
                        <a:pt x="0" y="8"/>
                      </a:lnTo>
                      <a:lnTo>
                        <a:pt x="0" y="6"/>
                      </a:lnTo>
                      <a:lnTo>
                        <a:pt x="0" y="4"/>
                      </a:lnTo>
                      <a:lnTo>
                        <a:pt x="0" y="2"/>
                      </a:lnTo>
                      <a:lnTo>
                        <a:pt x="1" y="1"/>
                      </a:lnTo>
                      <a:lnTo>
                        <a:pt x="3" y="1"/>
                      </a:lnTo>
                      <a:lnTo>
                        <a:pt x="5"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2" name="Google Shape;2002;p36"/>
                <p:cNvSpPr/>
                <p:nvPr/>
              </p:nvSpPr>
              <p:spPr>
                <a:xfrm>
                  <a:off x="3190" y="1042"/>
                  <a:ext cx="4" cy="13"/>
                </a:xfrm>
                <a:custGeom>
                  <a:rect b="b" l="l" r="r" t="t"/>
                  <a:pathLst>
                    <a:path extrusionOk="0" h="13" w="4">
                      <a:moveTo>
                        <a:pt x="0" y="0"/>
                      </a:moveTo>
                      <a:lnTo>
                        <a:pt x="0" y="1"/>
                      </a:lnTo>
                      <a:lnTo>
                        <a:pt x="0" y="2"/>
                      </a:lnTo>
                      <a:lnTo>
                        <a:pt x="1" y="2"/>
                      </a:lnTo>
                      <a:lnTo>
                        <a:pt x="1" y="4"/>
                      </a:lnTo>
                      <a:lnTo>
                        <a:pt x="2" y="4"/>
                      </a:lnTo>
                      <a:lnTo>
                        <a:pt x="2" y="6"/>
                      </a:lnTo>
                      <a:lnTo>
                        <a:pt x="3" y="6"/>
                      </a:lnTo>
                      <a:lnTo>
                        <a:pt x="2" y="8"/>
                      </a:lnTo>
                      <a:lnTo>
                        <a:pt x="1" y="10"/>
                      </a:lnTo>
                      <a:lnTo>
                        <a:pt x="0" y="12"/>
                      </a:lnTo>
                      <a:lnTo>
                        <a:pt x="0" y="11"/>
                      </a:lnTo>
                      <a:lnTo>
                        <a:pt x="0" y="9"/>
                      </a:lnTo>
                      <a:lnTo>
                        <a:pt x="0" y="8"/>
                      </a:lnTo>
                      <a:lnTo>
                        <a:pt x="1" y="6"/>
                      </a:lnTo>
                      <a:lnTo>
                        <a:pt x="0" y="6"/>
                      </a:lnTo>
                      <a:lnTo>
                        <a:pt x="0" y="5"/>
                      </a:lnTo>
                      <a:lnTo>
                        <a:pt x="0" y="4"/>
                      </a:lnTo>
                      <a:lnTo>
                        <a:pt x="0" y="2"/>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3" name="Google Shape;2003;p36"/>
                <p:cNvSpPr/>
                <p:nvPr/>
              </p:nvSpPr>
              <p:spPr>
                <a:xfrm>
                  <a:off x="3194" y="1042"/>
                  <a:ext cx="4" cy="13"/>
                </a:xfrm>
                <a:custGeom>
                  <a:rect b="b" l="l" r="r" t="t"/>
                  <a:pathLst>
                    <a:path extrusionOk="0" h="13" w="4">
                      <a:moveTo>
                        <a:pt x="3" y="0"/>
                      </a:moveTo>
                      <a:lnTo>
                        <a:pt x="1" y="1"/>
                      </a:lnTo>
                      <a:lnTo>
                        <a:pt x="1" y="2"/>
                      </a:lnTo>
                      <a:lnTo>
                        <a:pt x="1" y="4"/>
                      </a:lnTo>
                      <a:lnTo>
                        <a:pt x="1" y="5"/>
                      </a:lnTo>
                      <a:lnTo>
                        <a:pt x="1" y="6"/>
                      </a:lnTo>
                      <a:lnTo>
                        <a:pt x="1" y="8"/>
                      </a:lnTo>
                      <a:lnTo>
                        <a:pt x="1" y="9"/>
                      </a:lnTo>
                      <a:lnTo>
                        <a:pt x="1" y="11"/>
                      </a:lnTo>
                      <a:lnTo>
                        <a:pt x="1" y="12"/>
                      </a:lnTo>
                      <a:lnTo>
                        <a:pt x="3" y="12"/>
                      </a:lnTo>
                      <a:lnTo>
                        <a:pt x="1" y="12"/>
                      </a:lnTo>
                      <a:lnTo>
                        <a:pt x="0" y="12"/>
                      </a:lnTo>
                      <a:lnTo>
                        <a:pt x="0" y="10"/>
                      </a:lnTo>
                      <a:lnTo>
                        <a:pt x="0" y="8"/>
                      </a:lnTo>
                      <a:lnTo>
                        <a:pt x="0" y="6"/>
                      </a:lnTo>
                      <a:lnTo>
                        <a:pt x="0" y="4"/>
                      </a:lnTo>
                      <a:lnTo>
                        <a:pt x="0" y="2"/>
                      </a:lnTo>
                      <a:lnTo>
                        <a:pt x="1" y="1"/>
                      </a:lnTo>
                      <a:lnTo>
                        <a:pt x="3"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4" name="Google Shape;2004;p36"/>
                <p:cNvSpPr/>
                <p:nvPr/>
              </p:nvSpPr>
              <p:spPr>
                <a:xfrm>
                  <a:off x="3197" y="1042"/>
                  <a:ext cx="6" cy="13"/>
                </a:xfrm>
                <a:custGeom>
                  <a:rect b="b" l="l" r="r" t="t"/>
                  <a:pathLst>
                    <a:path extrusionOk="0" h="13" w="6">
                      <a:moveTo>
                        <a:pt x="0" y="0"/>
                      </a:moveTo>
                      <a:lnTo>
                        <a:pt x="0" y="1"/>
                      </a:lnTo>
                      <a:lnTo>
                        <a:pt x="1" y="1"/>
                      </a:lnTo>
                      <a:lnTo>
                        <a:pt x="1" y="2"/>
                      </a:lnTo>
                      <a:lnTo>
                        <a:pt x="3" y="2"/>
                      </a:lnTo>
                      <a:lnTo>
                        <a:pt x="3" y="4"/>
                      </a:lnTo>
                      <a:lnTo>
                        <a:pt x="4" y="4"/>
                      </a:lnTo>
                      <a:lnTo>
                        <a:pt x="4" y="6"/>
                      </a:lnTo>
                      <a:lnTo>
                        <a:pt x="5" y="6"/>
                      </a:lnTo>
                      <a:lnTo>
                        <a:pt x="4" y="8"/>
                      </a:lnTo>
                      <a:lnTo>
                        <a:pt x="3" y="10"/>
                      </a:lnTo>
                      <a:lnTo>
                        <a:pt x="1" y="12"/>
                      </a:lnTo>
                      <a:lnTo>
                        <a:pt x="0" y="12"/>
                      </a:lnTo>
                      <a:lnTo>
                        <a:pt x="1" y="11"/>
                      </a:lnTo>
                      <a:lnTo>
                        <a:pt x="1" y="9"/>
                      </a:lnTo>
                      <a:lnTo>
                        <a:pt x="1" y="8"/>
                      </a:lnTo>
                      <a:lnTo>
                        <a:pt x="3" y="6"/>
                      </a:lnTo>
                      <a:lnTo>
                        <a:pt x="1" y="6"/>
                      </a:lnTo>
                      <a:lnTo>
                        <a:pt x="1" y="5"/>
                      </a:lnTo>
                      <a:lnTo>
                        <a:pt x="1" y="4"/>
                      </a:lnTo>
                      <a:lnTo>
                        <a:pt x="1" y="2"/>
                      </a:lnTo>
                      <a:lnTo>
                        <a:pt x="0" y="2"/>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5" name="Google Shape;2005;p36"/>
                <p:cNvSpPr/>
                <p:nvPr/>
              </p:nvSpPr>
              <p:spPr>
                <a:xfrm>
                  <a:off x="3165" y="1046"/>
                  <a:ext cx="9" cy="9"/>
                </a:xfrm>
                <a:custGeom>
                  <a:rect b="b" l="l" r="r" t="t"/>
                  <a:pathLst>
                    <a:path extrusionOk="0" h="9" w="9">
                      <a:moveTo>
                        <a:pt x="6" y="0"/>
                      </a:moveTo>
                      <a:lnTo>
                        <a:pt x="6" y="1"/>
                      </a:lnTo>
                      <a:lnTo>
                        <a:pt x="7" y="1"/>
                      </a:lnTo>
                      <a:lnTo>
                        <a:pt x="7" y="3"/>
                      </a:lnTo>
                      <a:lnTo>
                        <a:pt x="7" y="4"/>
                      </a:lnTo>
                      <a:lnTo>
                        <a:pt x="8" y="4"/>
                      </a:lnTo>
                      <a:lnTo>
                        <a:pt x="7" y="6"/>
                      </a:lnTo>
                      <a:lnTo>
                        <a:pt x="7" y="8"/>
                      </a:lnTo>
                      <a:lnTo>
                        <a:pt x="6" y="8"/>
                      </a:lnTo>
                      <a:lnTo>
                        <a:pt x="5" y="8"/>
                      </a:lnTo>
                      <a:lnTo>
                        <a:pt x="3" y="8"/>
                      </a:lnTo>
                      <a:lnTo>
                        <a:pt x="2" y="8"/>
                      </a:lnTo>
                      <a:lnTo>
                        <a:pt x="2" y="7"/>
                      </a:lnTo>
                      <a:lnTo>
                        <a:pt x="0" y="7"/>
                      </a:lnTo>
                      <a:lnTo>
                        <a:pt x="0" y="6"/>
                      </a:lnTo>
                      <a:lnTo>
                        <a:pt x="0" y="4"/>
                      </a:lnTo>
                      <a:lnTo>
                        <a:pt x="1" y="4"/>
                      </a:lnTo>
                      <a:lnTo>
                        <a:pt x="3" y="4"/>
                      </a:lnTo>
                      <a:lnTo>
                        <a:pt x="3" y="6"/>
                      </a:lnTo>
                      <a:lnTo>
                        <a:pt x="3" y="7"/>
                      </a:lnTo>
                      <a:lnTo>
                        <a:pt x="5" y="7"/>
                      </a:lnTo>
                      <a:lnTo>
                        <a:pt x="6" y="7"/>
                      </a:lnTo>
                      <a:lnTo>
                        <a:pt x="7" y="7"/>
                      </a:lnTo>
                      <a:lnTo>
                        <a:pt x="7" y="6"/>
                      </a:lnTo>
                      <a:lnTo>
                        <a:pt x="8" y="4"/>
                      </a:lnTo>
                      <a:lnTo>
                        <a:pt x="7" y="4"/>
                      </a:lnTo>
                      <a:lnTo>
                        <a:pt x="7" y="3"/>
                      </a:lnTo>
                      <a:lnTo>
                        <a:pt x="7" y="1"/>
                      </a:lnTo>
                      <a:lnTo>
                        <a:pt x="6" y="1"/>
                      </a:lnTo>
                      <a:lnTo>
                        <a:pt x="5" y="1"/>
                      </a:lnTo>
                      <a:lnTo>
                        <a:pt x="5" y="0"/>
                      </a:lnTo>
                      <a:lnTo>
                        <a:pt x="3" y="1"/>
                      </a:lnTo>
                      <a:lnTo>
                        <a:pt x="3" y="3"/>
                      </a:lnTo>
                      <a:lnTo>
                        <a:pt x="3" y="4"/>
                      </a:lnTo>
                      <a:lnTo>
                        <a:pt x="3" y="3"/>
                      </a:lnTo>
                      <a:lnTo>
                        <a:pt x="3" y="2"/>
                      </a:lnTo>
                      <a:lnTo>
                        <a:pt x="3" y="1"/>
                      </a:lnTo>
                      <a:lnTo>
                        <a:pt x="4" y="1"/>
                      </a:lnTo>
                      <a:lnTo>
                        <a:pt x="5" y="1"/>
                      </a:lnTo>
                      <a:lnTo>
                        <a:pt x="6"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6" name="Google Shape;2006;p36"/>
                <p:cNvSpPr/>
                <p:nvPr/>
              </p:nvSpPr>
              <p:spPr>
                <a:xfrm>
                  <a:off x="3165" y="1042"/>
                  <a:ext cx="9" cy="9"/>
                </a:xfrm>
                <a:custGeom>
                  <a:rect b="b" l="l" r="r" t="t"/>
                  <a:pathLst>
                    <a:path extrusionOk="0" h="9" w="9">
                      <a:moveTo>
                        <a:pt x="0" y="8"/>
                      </a:moveTo>
                      <a:lnTo>
                        <a:pt x="0" y="8"/>
                      </a:lnTo>
                      <a:lnTo>
                        <a:pt x="0" y="6"/>
                      </a:lnTo>
                      <a:lnTo>
                        <a:pt x="1" y="4"/>
                      </a:lnTo>
                      <a:lnTo>
                        <a:pt x="3" y="3"/>
                      </a:lnTo>
                      <a:lnTo>
                        <a:pt x="3" y="2"/>
                      </a:lnTo>
                      <a:lnTo>
                        <a:pt x="5" y="0"/>
                      </a:lnTo>
                      <a:lnTo>
                        <a:pt x="6" y="0"/>
                      </a:lnTo>
                      <a:lnTo>
                        <a:pt x="8" y="0"/>
                      </a:lnTo>
                      <a:lnTo>
                        <a:pt x="6" y="1"/>
                      </a:lnTo>
                      <a:lnTo>
                        <a:pt x="5" y="1"/>
                      </a:lnTo>
                      <a:lnTo>
                        <a:pt x="3" y="3"/>
                      </a:lnTo>
                      <a:lnTo>
                        <a:pt x="3" y="5"/>
                      </a:lnTo>
                      <a:lnTo>
                        <a:pt x="3" y="7"/>
                      </a:lnTo>
                      <a:lnTo>
                        <a:pt x="3" y="8"/>
                      </a:lnTo>
                      <a:lnTo>
                        <a:pt x="1" y="8"/>
                      </a:lnTo>
                      <a:lnTo>
                        <a:pt x="0" y="8"/>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07" name="Google Shape;2007;p36"/>
                <p:cNvSpPr/>
                <p:nvPr/>
              </p:nvSpPr>
              <p:spPr>
                <a:xfrm>
                  <a:off x="3268" y="760"/>
                  <a:ext cx="236" cy="1025"/>
                </a:xfrm>
                <a:custGeom>
                  <a:rect b="b" l="l" r="r" t="t"/>
                  <a:pathLst>
                    <a:path extrusionOk="0" h="1025" w="236">
                      <a:moveTo>
                        <a:pt x="0" y="0"/>
                      </a:moveTo>
                      <a:lnTo>
                        <a:pt x="235" y="31"/>
                      </a:lnTo>
                      <a:lnTo>
                        <a:pt x="235" y="842"/>
                      </a:lnTo>
                      <a:lnTo>
                        <a:pt x="2" y="1024"/>
                      </a:lnTo>
                      <a:lnTo>
                        <a:pt x="0" y="0"/>
                      </a:lnTo>
                    </a:path>
                  </a:pathLst>
                </a:custGeom>
                <a:gradFill>
                  <a:gsLst>
                    <a:gs pos="0">
                      <a:srgbClr val="5F5F5F"/>
                    </a:gs>
                    <a:gs pos="100000">
                      <a:srgbClr val="2F2F2F"/>
                    </a:gs>
                  </a:gsLst>
                  <a:lin ang="0" scaled="0"/>
                </a:gra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cxnSp>
              <p:nvCxnSpPr>
                <p:cNvPr id="2008" name="Google Shape;2008;p36"/>
                <p:cNvCxnSpPr/>
                <p:nvPr/>
              </p:nvCxnSpPr>
              <p:spPr>
                <a:xfrm>
                  <a:off x="2828" y="1234"/>
                  <a:ext cx="441" cy="7"/>
                </a:xfrm>
                <a:prstGeom prst="straightConnector1">
                  <a:avLst/>
                </a:prstGeom>
                <a:noFill/>
                <a:ln cap="flat" cmpd="sng" w="18925">
                  <a:solidFill>
                    <a:srgbClr val="2F2F2F"/>
                  </a:solidFill>
                  <a:prstDash val="solid"/>
                  <a:round/>
                  <a:headEnd len="med" w="med" type="none"/>
                  <a:tailEnd len="med" w="med" type="none"/>
                </a:ln>
              </p:spPr>
            </p:cxnSp>
            <p:sp>
              <p:nvSpPr>
                <p:cNvPr id="2009" name="Google Shape;2009;p36"/>
                <p:cNvSpPr/>
                <p:nvPr/>
              </p:nvSpPr>
              <p:spPr>
                <a:xfrm>
                  <a:off x="3201" y="788"/>
                  <a:ext cx="18" cy="2"/>
                </a:xfrm>
                <a:custGeom>
                  <a:rect b="b" l="l" r="r" t="t"/>
                  <a:pathLst>
                    <a:path extrusionOk="0" h="2" w="18">
                      <a:moveTo>
                        <a:pt x="0" y="0"/>
                      </a:moveTo>
                      <a:lnTo>
                        <a:pt x="0" y="1"/>
                      </a:lnTo>
                      <a:lnTo>
                        <a:pt x="17" y="1"/>
                      </a:lnTo>
                      <a:lnTo>
                        <a:pt x="17" y="0"/>
                      </a:lnTo>
                      <a:lnTo>
                        <a:pt x="15" y="0"/>
                      </a:lnTo>
                      <a:lnTo>
                        <a:pt x="14" y="0"/>
                      </a:lnTo>
                      <a:lnTo>
                        <a:pt x="13" y="0"/>
                      </a:lnTo>
                      <a:lnTo>
                        <a:pt x="12"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0" name="Google Shape;2010;p36"/>
                <p:cNvSpPr/>
                <p:nvPr/>
              </p:nvSpPr>
              <p:spPr>
                <a:xfrm>
                  <a:off x="3201" y="790"/>
                  <a:ext cx="20" cy="3"/>
                </a:xfrm>
                <a:custGeom>
                  <a:rect b="b" l="l" r="r" t="t"/>
                  <a:pathLst>
                    <a:path extrusionOk="0" h="3" w="20">
                      <a:moveTo>
                        <a:pt x="0" y="2"/>
                      </a:moveTo>
                      <a:lnTo>
                        <a:pt x="19" y="2"/>
                      </a:lnTo>
                      <a:lnTo>
                        <a:pt x="19" y="1"/>
                      </a:lnTo>
                      <a:lnTo>
                        <a:pt x="17"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1" name="Google Shape;2011;p36"/>
                <p:cNvSpPr/>
                <p:nvPr/>
              </p:nvSpPr>
              <p:spPr>
                <a:xfrm>
                  <a:off x="3203" y="794"/>
                  <a:ext cx="16" cy="4"/>
                </a:xfrm>
                <a:custGeom>
                  <a:rect b="b" l="l" r="r" t="t"/>
                  <a:pathLst>
                    <a:path extrusionOk="0" h="4" w="16">
                      <a:moveTo>
                        <a:pt x="0" y="3"/>
                      </a:moveTo>
                      <a:lnTo>
                        <a:pt x="13" y="3"/>
                      </a:lnTo>
                      <a:lnTo>
                        <a:pt x="15" y="2"/>
                      </a:lnTo>
                      <a:lnTo>
                        <a:pt x="15" y="1"/>
                      </a:lnTo>
                      <a:lnTo>
                        <a:pt x="15" y="0"/>
                      </a:lnTo>
                      <a:lnTo>
                        <a:pt x="0" y="0"/>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2" name="Google Shape;2012;p36"/>
                <p:cNvSpPr/>
                <p:nvPr/>
              </p:nvSpPr>
              <p:spPr>
                <a:xfrm>
                  <a:off x="3203" y="793"/>
                  <a:ext cx="8" cy="2"/>
                </a:xfrm>
                <a:custGeom>
                  <a:rect b="b" l="l" r="r" t="t"/>
                  <a:pathLst>
                    <a:path extrusionOk="0" h="2" w="8">
                      <a:moveTo>
                        <a:pt x="0" y="0"/>
                      </a:moveTo>
                      <a:lnTo>
                        <a:pt x="0" y="1"/>
                      </a:lnTo>
                      <a:lnTo>
                        <a:pt x="7" y="1"/>
                      </a:lnTo>
                      <a:lnTo>
                        <a:pt x="7"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3" name="Google Shape;2013;p36"/>
                <p:cNvSpPr/>
                <p:nvPr/>
              </p:nvSpPr>
              <p:spPr>
                <a:xfrm>
                  <a:off x="3214" y="793"/>
                  <a:ext cx="7" cy="2"/>
                </a:xfrm>
                <a:custGeom>
                  <a:rect b="b" l="l" r="r" t="t"/>
                  <a:pathLst>
                    <a:path extrusionOk="0" h="2" w="7">
                      <a:moveTo>
                        <a:pt x="0" y="1"/>
                      </a:moveTo>
                      <a:lnTo>
                        <a:pt x="6" y="1"/>
                      </a:lnTo>
                      <a:lnTo>
                        <a:pt x="6"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4" name="Google Shape;2014;p36"/>
                <p:cNvSpPr/>
                <p:nvPr/>
              </p:nvSpPr>
              <p:spPr>
                <a:xfrm>
                  <a:off x="3201" y="805"/>
                  <a:ext cx="18" cy="3"/>
                </a:xfrm>
                <a:custGeom>
                  <a:rect b="b" l="l" r="r" t="t"/>
                  <a:pathLst>
                    <a:path extrusionOk="0" h="3" w="18">
                      <a:moveTo>
                        <a:pt x="0" y="2"/>
                      </a:moveTo>
                      <a:lnTo>
                        <a:pt x="0" y="0"/>
                      </a:lnTo>
                      <a:lnTo>
                        <a:pt x="17" y="0"/>
                      </a:lnTo>
                      <a:lnTo>
                        <a:pt x="15" y="1"/>
                      </a:lnTo>
                      <a:lnTo>
                        <a:pt x="15" y="2"/>
                      </a:lnTo>
                      <a:lnTo>
                        <a:pt x="14" y="2"/>
                      </a:lnTo>
                      <a:lnTo>
                        <a:pt x="13" y="2"/>
                      </a:lnTo>
                      <a:lnTo>
                        <a:pt x="12"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5" name="Google Shape;2015;p36"/>
                <p:cNvSpPr/>
                <p:nvPr/>
              </p:nvSpPr>
              <p:spPr>
                <a:xfrm>
                  <a:off x="3201" y="803"/>
                  <a:ext cx="20" cy="3"/>
                </a:xfrm>
                <a:custGeom>
                  <a:rect b="b" l="l" r="r" t="t"/>
                  <a:pathLst>
                    <a:path extrusionOk="0" h="3" w="20">
                      <a:moveTo>
                        <a:pt x="0" y="0"/>
                      </a:moveTo>
                      <a:lnTo>
                        <a:pt x="19" y="0"/>
                      </a:lnTo>
                      <a:lnTo>
                        <a:pt x="19" y="1"/>
                      </a:lnTo>
                      <a:lnTo>
                        <a:pt x="17" y="2"/>
                      </a:lnTo>
                      <a:lnTo>
                        <a:pt x="0" y="2"/>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6" name="Google Shape;2016;p36"/>
                <p:cNvSpPr/>
                <p:nvPr/>
              </p:nvSpPr>
              <p:spPr>
                <a:xfrm>
                  <a:off x="3203" y="798"/>
                  <a:ext cx="16" cy="2"/>
                </a:xfrm>
                <a:custGeom>
                  <a:rect b="b" l="l" r="r" t="t"/>
                  <a:pathLst>
                    <a:path extrusionOk="0" h="2" w="16">
                      <a:moveTo>
                        <a:pt x="0" y="0"/>
                      </a:moveTo>
                      <a:lnTo>
                        <a:pt x="13" y="0"/>
                      </a:lnTo>
                      <a:lnTo>
                        <a:pt x="15" y="1"/>
                      </a:lnTo>
                      <a:lnTo>
                        <a:pt x="0" y="1"/>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7" name="Google Shape;2017;p36"/>
                <p:cNvSpPr/>
                <p:nvPr/>
              </p:nvSpPr>
              <p:spPr>
                <a:xfrm>
                  <a:off x="3203" y="799"/>
                  <a:ext cx="8" cy="4"/>
                </a:xfrm>
                <a:custGeom>
                  <a:rect b="b" l="l" r="r" t="t"/>
                  <a:pathLst>
                    <a:path extrusionOk="0" h="4" w="8">
                      <a:moveTo>
                        <a:pt x="0" y="3"/>
                      </a:moveTo>
                      <a:lnTo>
                        <a:pt x="0" y="0"/>
                      </a:lnTo>
                      <a:lnTo>
                        <a:pt x="7" y="0"/>
                      </a:lnTo>
                      <a:lnTo>
                        <a:pt x="7"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8" name="Google Shape;2018;p36"/>
                <p:cNvSpPr/>
                <p:nvPr/>
              </p:nvSpPr>
              <p:spPr>
                <a:xfrm>
                  <a:off x="3214" y="799"/>
                  <a:ext cx="7" cy="4"/>
                </a:xfrm>
                <a:custGeom>
                  <a:rect b="b" l="l" r="r" t="t"/>
                  <a:pathLst>
                    <a:path extrusionOk="0" h="4" w="7">
                      <a:moveTo>
                        <a:pt x="0" y="0"/>
                      </a:moveTo>
                      <a:lnTo>
                        <a:pt x="6" y="0"/>
                      </a:lnTo>
                      <a:lnTo>
                        <a:pt x="6" y="1"/>
                      </a:lnTo>
                      <a:lnTo>
                        <a:pt x="6" y="2"/>
                      </a:lnTo>
                      <a:lnTo>
                        <a:pt x="6" y="3"/>
                      </a:lnTo>
                      <a:lnTo>
                        <a:pt x="0" y="3"/>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19" name="Google Shape;2019;p36"/>
                <p:cNvSpPr/>
                <p:nvPr/>
              </p:nvSpPr>
              <p:spPr>
                <a:xfrm>
                  <a:off x="3234" y="803"/>
                  <a:ext cx="4" cy="3"/>
                </a:xfrm>
                <a:custGeom>
                  <a:rect b="b" l="l" r="r" t="t"/>
                  <a:pathLst>
                    <a:path extrusionOk="0" h="3" w="4">
                      <a:moveTo>
                        <a:pt x="1" y="2"/>
                      </a:moveTo>
                      <a:lnTo>
                        <a:pt x="3" y="2"/>
                      </a:lnTo>
                      <a:lnTo>
                        <a:pt x="3" y="0"/>
                      </a:lnTo>
                      <a:lnTo>
                        <a:pt x="0" y="0"/>
                      </a:lnTo>
                      <a:lnTo>
                        <a:pt x="1"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0" name="Google Shape;2020;p36"/>
                <p:cNvSpPr/>
                <p:nvPr/>
              </p:nvSpPr>
              <p:spPr>
                <a:xfrm>
                  <a:off x="3230" y="798"/>
                  <a:ext cx="10" cy="2"/>
                </a:xfrm>
                <a:custGeom>
                  <a:rect b="b" l="l" r="r" t="t"/>
                  <a:pathLst>
                    <a:path extrusionOk="0" h="2" w="10">
                      <a:moveTo>
                        <a:pt x="1" y="1"/>
                      </a:moveTo>
                      <a:lnTo>
                        <a:pt x="9" y="1"/>
                      </a:lnTo>
                      <a:lnTo>
                        <a:pt x="9" y="0"/>
                      </a:lnTo>
                      <a:lnTo>
                        <a:pt x="0" y="0"/>
                      </a:lnTo>
                      <a:lnTo>
                        <a:pt x="1"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1" name="Google Shape;2021;p36"/>
                <p:cNvSpPr/>
                <p:nvPr/>
              </p:nvSpPr>
              <p:spPr>
                <a:xfrm>
                  <a:off x="3233" y="799"/>
                  <a:ext cx="7" cy="4"/>
                </a:xfrm>
                <a:custGeom>
                  <a:rect b="b" l="l" r="r" t="t"/>
                  <a:pathLst>
                    <a:path extrusionOk="0" h="4" w="7">
                      <a:moveTo>
                        <a:pt x="0" y="3"/>
                      </a:moveTo>
                      <a:lnTo>
                        <a:pt x="6" y="3"/>
                      </a:lnTo>
                      <a:lnTo>
                        <a:pt x="6" y="0"/>
                      </a:lnTo>
                      <a:lnTo>
                        <a:pt x="0" y="0"/>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2" name="Google Shape;2022;p36"/>
                <p:cNvSpPr/>
                <p:nvPr/>
              </p:nvSpPr>
              <p:spPr>
                <a:xfrm>
                  <a:off x="3235" y="794"/>
                  <a:ext cx="6" cy="4"/>
                </a:xfrm>
                <a:custGeom>
                  <a:rect b="b" l="l" r="r" t="t"/>
                  <a:pathLst>
                    <a:path extrusionOk="0" h="4" w="6">
                      <a:moveTo>
                        <a:pt x="5" y="3"/>
                      </a:moveTo>
                      <a:lnTo>
                        <a:pt x="0" y="3"/>
                      </a:lnTo>
                      <a:lnTo>
                        <a:pt x="1" y="0"/>
                      </a:lnTo>
                      <a:lnTo>
                        <a:pt x="5" y="0"/>
                      </a:lnTo>
                      <a:lnTo>
                        <a:pt x="5"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3" name="Google Shape;2023;p36"/>
                <p:cNvSpPr/>
                <p:nvPr/>
              </p:nvSpPr>
              <p:spPr>
                <a:xfrm>
                  <a:off x="3239" y="788"/>
                  <a:ext cx="10" cy="2"/>
                </a:xfrm>
                <a:custGeom>
                  <a:rect b="b" l="l" r="r" t="t"/>
                  <a:pathLst>
                    <a:path extrusionOk="0" h="2" w="10">
                      <a:moveTo>
                        <a:pt x="9" y="1"/>
                      </a:moveTo>
                      <a:lnTo>
                        <a:pt x="0" y="1"/>
                      </a:lnTo>
                      <a:lnTo>
                        <a:pt x="0" y="0"/>
                      </a:lnTo>
                      <a:lnTo>
                        <a:pt x="9" y="0"/>
                      </a:lnTo>
                      <a:lnTo>
                        <a:pt x="9"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4" name="Google Shape;2024;p36"/>
                <p:cNvSpPr/>
                <p:nvPr/>
              </p:nvSpPr>
              <p:spPr>
                <a:xfrm>
                  <a:off x="3239" y="790"/>
                  <a:ext cx="10" cy="3"/>
                </a:xfrm>
                <a:custGeom>
                  <a:rect b="b" l="l" r="r" t="t"/>
                  <a:pathLst>
                    <a:path extrusionOk="0" h="3" w="10">
                      <a:moveTo>
                        <a:pt x="9" y="2"/>
                      </a:moveTo>
                      <a:lnTo>
                        <a:pt x="0" y="2"/>
                      </a:lnTo>
                      <a:lnTo>
                        <a:pt x="0" y="0"/>
                      </a:lnTo>
                      <a:lnTo>
                        <a:pt x="9" y="0"/>
                      </a:lnTo>
                      <a:lnTo>
                        <a:pt x="9"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5" name="Google Shape;2025;p36"/>
                <p:cNvSpPr/>
                <p:nvPr/>
              </p:nvSpPr>
              <p:spPr>
                <a:xfrm>
                  <a:off x="3237" y="793"/>
                  <a:ext cx="10" cy="2"/>
                </a:xfrm>
                <a:custGeom>
                  <a:rect b="b" l="l" r="r" t="t"/>
                  <a:pathLst>
                    <a:path extrusionOk="0" h="2" w="10">
                      <a:moveTo>
                        <a:pt x="9" y="1"/>
                      </a:moveTo>
                      <a:lnTo>
                        <a:pt x="0" y="1"/>
                      </a:lnTo>
                      <a:lnTo>
                        <a:pt x="0" y="0"/>
                      </a:lnTo>
                      <a:lnTo>
                        <a:pt x="9" y="0"/>
                      </a:lnTo>
                      <a:lnTo>
                        <a:pt x="9"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6" name="Google Shape;2026;p36"/>
                <p:cNvSpPr/>
                <p:nvPr/>
              </p:nvSpPr>
              <p:spPr>
                <a:xfrm>
                  <a:off x="3240" y="803"/>
                  <a:ext cx="9" cy="3"/>
                </a:xfrm>
                <a:custGeom>
                  <a:rect b="b" l="l" r="r" t="t"/>
                  <a:pathLst>
                    <a:path extrusionOk="0" h="3" w="9">
                      <a:moveTo>
                        <a:pt x="0" y="2"/>
                      </a:moveTo>
                      <a:lnTo>
                        <a:pt x="8" y="2"/>
                      </a:lnTo>
                      <a:lnTo>
                        <a:pt x="8"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7" name="Google Shape;2027;p36"/>
                <p:cNvSpPr/>
                <p:nvPr/>
              </p:nvSpPr>
              <p:spPr>
                <a:xfrm>
                  <a:off x="3240" y="805"/>
                  <a:ext cx="9" cy="3"/>
                </a:xfrm>
                <a:custGeom>
                  <a:rect b="b" l="l" r="r" t="t"/>
                  <a:pathLst>
                    <a:path extrusionOk="0" h="3" w="9">
                      <a:moveTo>
                        <a:pt x="0" y="2"/>
                      </a:moveTo>
                      <a:lnTo>
                        <a:pt x="8" y="2"/>
                      </a:lnTo>
                      <a:lnTo>
                        <a:pt x="8"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8" name="Google Shape;2028;p36"/>
                <p:cNvSpPr/>
                <p:nvPr/>
              </p:nvSpPr>
              <p:spPr>
                <a:xfrm>
                  <a:off x="3240" y="799"/>
                  <a:ext cx="7" cy="4"/>
                </a:xfrm>
                <a:custGeom>
                  <a:rect b="b" l="l" r="r" t="t"/>
                  <a:pathLst>
                    <a:path extrusionOk="0" h="4" w="7">
                      <a:moveTo>
                        <a:pt x="0" y="3"/>
                      </a:moveTo>
                      <a:lnTo>
                        <a:pt x="0" y="0"/>
                      </a:lnTo>
                      <a:lnTo>
                        <a:pt x="6" y="0"/>
                      </a:lnTo>
                      <a:lnTo>
                        <a:pt x="6"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29" name="Google Shape;2029;p36"/>
                <p:cNvSpPr/>
                <p:nvPr/>
              </p:nvSpPr>
              <p:spPr>
                <a:xfrm>
                  <a:off x="3240" y="798"/>
                  <a:ext cx="7" cy="2"/>
                </a:xfrm>
                <a:custGeom>
                  <a:rect b="b" l="l" r="r" t="t"/>
                  <a:pathLst>
                    <a:path extrusionOk="0" h="2" w="7">
                      <a:moveTo>
                        <a:pt x="0" y="1"/>
                      </a:moveTo>
                      <a:lnTo>
                        <a:pt x="0" y="0"/>
                      </a:lnTo>
                      <a:lnTo>
                        <a:pt x="6" y="0"/>
                      </a:lnTo>
                      <a:lnTo>
                        <a:pt x="6"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0" name="Google Shape;2030;p36"/>
                <p:cNvSpPr/>
                <p:nvPr/>
              </p:nvSpPr>
              <p:spPr>
                <a:xfrm>
                  <a:off x="3240" y="794"/>
                  <a:ext cx="7" cy="4"/>
                </a:xfrm>
                <a:custGeom>
                  <a:rect b="b" l="l" r="r" t="t"/>
                  <a:pathLst>
                    <a:path extrusionOk="0" h="4" w="7">
                      <a:moveTo>
                        <a:pt x="0" y="3"/>
                      </a:moveTo>
                      <a:lnTo>
                        <a:pt x="0" y="0"/>
                      </a:lnTo>
                      <a:lnTo>
                        <a:pt x="6" y="0"/>
                      </a:lnTo>
                      <a:lnTo>
                        <a:pt x="6"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1" name="Google Shape;2031;p36"/>
                <p:cNvSpPr/>
                <p:nvPr/>
              </p:nvSpPr>
              <p:spPr>
                <a:xfrm>
                  <a:off x="3230" y="794"/>
                  <a:ext cx="6" cy="4"/>
                </a:xfrm>
                <a:custGeom>
                  <a:rect b="b" l="l" r="r" t="t"/>
                  <a:pathLst>
                    <a:path extrusionOk="0" h="4" w="6">
                      <a:moveTo>
                        <a:pt x="0" y="3"/>
                      </a:moveTo>
                      <a:lnTo>
                        <a:pt x="5" y="3"/>
                      </a:lnTo>
                      <a:lnTo>
                        <a:pt x="5" y="0"/>
                      </a:lnTo>
                      <a:lnTo>
                        <a:pt x="0" y="0"/>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2" name="Google Shape;2032;p36"/>
                <p:cNvSpPr/>
                <p:nvPr/>
              </p:nvSpPr>
              <p:spPr>
                <a:xfrm>
                  <a:off x="3221" y="788"/>
                  <a:ext cx="11" cy="2"/>
                </a:xfrm>
                <a:custGeom>
                  <a:rect b="b" l="l" r="r" t="t"/>
                  <a:pathLst>
                    <a:path extrusionOk="0" h="2" w="11">
                      <a:moveTo>
                        <a:pt x="0" y="1"/>
                      </a:moveTo>
                      <a:lnTo>
                        <a:pt x="10" y="1"/>
                      </a:lnTo>
                      <a:lnTo>
                        <a:pt x="9"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3" name="Google Shape;2033;p36"/>
                <p:cNvSpPr/>
                <p:nvPr/>
              </p:nvSpPr>
              <p:spPr>
                <a:xfrm>
                  <a:off x="3221" y="790"/>
                  <a:ext cx="13" cy="3"/>
                </a:xfrm>
                <a:custGeom>
                  <a:rect b="b" l="l" r="r" t="t"/>
                  <a:pathLst>
                    <a:path extrusionOk="0" h="3" w="13">
                      <a:moveTo>
                        <a:pt x="0" y="2"/>
                      </a:moveTo>
                      <a:lnTo>
                        <a:pt x="12" y="2"/>
                      </a:lnTo>
                      <a:lnTo>
                        <a:pt x="12"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4" name="Google Shape;2034;p36"/>
                <p:cNvSpPr/>
                <p:nvPr/>
              </p:nvSpPr>
              <p:spPr>
                <a:xfrm>
                  <a:off x="3224" y="793"/>
                  <a:ext cx="12" cy="2"/>
                </a:xfrm>
                <a:custGeom>
                  <a:rect b="b" l="l" r="r" t="t"/>
                  <a:pathLst>
                    <a:path extrusionOk="0" h="2" w="12">
                      <a:moveTo>
                        <a:pt x="0" y="1"/>
                      </a:moveTo>
                      <a:lnTo>
                        <a:pt x="11" y="1"/>
                      </a:lnTo>
                      <a:lnTo>
                        <a:pt x="10"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5" name="Google Shape;2035;p36"/>
                <p:cNvSpPr/>
                <p:nvPr/>
              </p:nvSpPr>
              <p:spPr>
                <a:xfrm>
                  <a:off x="3219" y="806"/>
                  <a:ext cx="12" cy="0"/>
                </a:xfrm>
                <a:custGeom>
                  <a:rect b="b" l="l" r="r" t="t"/>
                  <a:pathLst>
                    <a:path extrusionOk="0" h="3" w="10">
                      <a:moveTo>
                        <a:pt x="0" y="0"/>
                      </a:moveTo>
                      <a:lnTo>
                        <a:pt x="9" y="0"/>
                      </a:lnTo>
                      <a:lnTo>
                        <a:pt x="9" y="0"/>
                      </a:lnTo>
                      <a:lnTo>
                        <a:pt x="0" y="0"/>
                      </a:lnTo>
                      <a:lnTo>
                        <a:pt x="0" y="0"/>
                      </a:lnTo>
                      <a:lnTo>
                        <a:pt x="0" y="0"/>
                      </a:lnTo>
                    </a:path>
                  </a:pathLst>
                </a:custGeom>
                <a:solidFill>
                  <a:srgbClr val="E1E1E1"/>
                </a:solidFill>
                <a:ln>
                  <a:noFill/>
                </a:ln>
                <a:effectLst>
                  <a:outerShdw rotWithShape="0" algn="ctr" dir="2700000" dist="103591">
                    <a:srgbClr val="40404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6" name="Google Shape;2036;p36"/>
                <p:cNvSpPr/>
                <p:nvPr/>
              </p:nvSpPr>
              <p:spPr>
                <a:xfrm>
                  <a:off x="3219" y="806"/>
                  <a:ext cx="12" cy="3"/>
                </a:xfrm>
                <a:custGeom>
                  <a:rect b="b" l="l" r="r" t="t"/>
                  <a:pathLst>
                    <a:path extrusionOk="0" h="3" w="10">
                      <a:moveTo>
                        <a:pt x="0" y="2"/>
                      </a:moveTo>
                      <a:lnTo>
                        <a:pt x="9" y="2"/>
                      </a:lnTo>
                      <a:lnTo>
                        <a:pt x="9" y="0"/>
                      </a:lnTo>
                      <a:lnTo>
                        <a:pt x="0" y="0"/>
                      </a:lnTo>
                      <a:lnTo>
                        <a:pt x="0" y="2"/>
                      </a:lnTo>
                      <a:lnTo>
                        <a:pt x="0" y="2"/>
                      </a:lnTo>
                    </a:path>
                  </a:pathLst>
                </a:custGeom>
                <a:solidFill>
                  <a:srgbClr val="E1E1E1"/>
                </a:solidFill>
                <a:ln>
                  <a:noFill/>
                </a:ln>
                <a:effectLst>
                  <a:outerShdw rotWithShape="0" algn="ctr" dir="2700000" dist="103591">
                    <a:srgbClr val="40404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7" name="Google Shape;2037;p36"/>
                <p:cNvSpPr/>
                <p:nvPr/>
              </p:nvSpPr>
              <p:spPr>
                <a:xfrm>
                  <a:off x="3224" y="799"/>
                  <a:ext cx="7" cy="4"/>
                </a:xfrm>
                <a:custGeom>
                  <a:rect b="b" l="l" r="r" t="t"/>
                  <a:pathLst>
                    <a:path extrusionOk="0" h="4" w="7">
                      <a:moveTo>
                        <a:pt x="6" y="3"/>
                      </a:moveTo>
                      <a:lnTo>
                        <a:pt x="6" y="0"/>
                      </a:lnTo>
                      <a:lnTo>
                        <a:pt x="0" y="0"/>
                      </a:lnTo>
                      <a:lnTo>
                        <a:pt x="0" y="3"/>
                      </a:lnTo>
                      <a:lnTo>
                        <a:pt x="6"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8" name="Google Shape;2038;p36"/>
                <p:cNvSpPr/>
                <p:nvPr/>
              </p:nvSpPr>
              <p:spPr>
                <a:xfrm>
                  <a:off x="3224" y="798"/>
                  <a:ext cx="7" cy="2"/>
                </a:xfrm>
                <a:custGeom>
                  <a:rect b="b" l="l" r="r" t="t"/>
                  <a:pathLst>
                    <a:path extrusionOk="0" h="2" w="7">
                      <a:moveTo>
                        <a:pt x="6" y="1"/>
                      </a:moveTo>
                      <a:lnTo>
                        <a:pt x="6" y="0"/>
                      </a:lnTo>
                      <a:lnTo>
                        <a:pt x="0" y="0"/>
                      </a:lnTo>
                      <a:lnTo>
                        <a:pt x="0" y="1"/>
                      </a:lnTo>
                      <a:lnTo>
                        <a:pt x="6"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39" name="Google Shape;2039;p36"/>
                <p:cNvSpPr/>
                <p:nvPr/>
              </p:nvSpPr>
              <p:spPr>
                <a:xfrm>
                  <a:off x="3224" y="794"/>
                  <a:ext cx="7" cy="4"/>
                </a:xfrm>
                <a:custGeom>
                  <a:rect b="b" l="l" r="r" t="t"/>
                  <a:pathLst>
                    <a:path extrusionOk="0" h="4" w="7">
                      <a:moveTo>
                        <a:pt x="6" y="3"/>
                      </a:moveTo>
                      <a:lnTo>
                        <a:pt x="6" y="0"/>
                      </a:lnTo>
                      <a:lnTo>
                        <a:pt x="0" y="0"/>
                      </a:lnTo>
                      <a:lnTo>
                        <a:pt x="0" y="3"/>
                      </a:lnTo>
                      <a:lnTo>
                        <a:pt x="6"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0" name="Google Shape;2040;p36"/>
                <p:cNvSpPr/>
                <p:nvPr/>
              </p:nvSpPr>
              <p:spPr>
                <a:xfrm>
                  <a:off x="3235" y="805"/>
                  <a:ext cx="2" cy="3"/>
                </a:xfrm>
                <a:custGeom>
                  <a:rect b="b" l="l" r="r" t="t"/>
                  <a:pathLst>
                    <a:path extrusionOk="0" h="3" w="2">
                      <a:moveTo>
                        <a:pt x="0" y="2"/>
                      </a:moveTo>
                      <a:lnTo>
                        <a:pt x="1"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1" name="Google Shape;2041;p36"/>
                <p:cNvSpPr/>
                <p:nvPr/>
              </p:nvSpPr>
              <p:spPr>
                <a:xfrm>
                  <a:off x="3188" y="803"/>
                  <a:ext cx="11" cy="3"/>
                </a:xfrm>
                <a:custGeom>
                  <a:rect b="b" l="l" r="r" t="t"/>
                  <a:pathLst>
                    <a:path extrusionOk="0" h="3" w="11">
                      <a:moveTo>
                        <a:pt x="0" y="2"/>
                      </a:moveTo>
                      <a:lnTo>
                        <a:pt x="0" y="0"/>
                      </a:lnTo>
                      <a:lnTo>
                        <a:pt x="10" y="0"/>
                      </a:lnTo>
                      <a:lnTo>
                        <a:pt x="10"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2" name="Google Shape;2042;p36"/>
                <p:cNvSpPr/>
                <p:nvPr/>
              </p:nvSpPr>
              <p:spPr>
                <a:xfrm>
                  <a:off x="3188" y="805"/>
                  <a:ext cx="11" cy="3"/>
                </a:xfrm>
                <a:custGeom>
                  <a:rect b="b" l="l" r="r" t="t"/>
                  <a:pathLst>
                    <a:path extrusionOk="0" h="3" w="11">
                      <a:moveTo>
                        <a:pt x="0" y="2"/>
                      </a:moveTo>
                      <a:lnTo>
                        <a:pt x="0" y="0"/>
                      </a:lnTo>
                      <a:lnTo>
                        <a:pt x="10" y="0"/>
                      </a:lnTo>
                      <a:lnTo>
                        <a:pt x="10"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3" name="Google Shape;2043;p36"/>
                <p:cNvSpPr/>
                <p:nvPr/>
              </p:nvSpPr>
              <p:spPr>
                <a:xfrm>
                  <a:off x="3191" y="793"/>
                  <a:ext cx="5" cy="2"/>
                </a:xfrm>
                <a:custGeom>
                  <a:rect b="b" l="l" r="r" t="t"/>
                  <a:pathLst>
                    <a:path extrusionOk="0" h="2" w="5">
                      <a:moveTo>
                        <a:pt x="0" y="1"/>
                      </a:moveTo>
                      <a:lnTo>
                        <a:pt x="0" y="0"/>
                      </a:lnTo>
                      <a:lnTo>
                        <a:pt x="4" y="0"/>
                      </a:lnTo>
                      <a:lnTo>
                        <a:pt x="4"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4" name="Google Shape;2044;p36"/>
                <p:cNvSpPr/>
                <p:nvPr/>
              </p:nvSpPr>
              <p:spPr>
                <a:xfrm>
                  <a:off x="3191" y="799"/>
                  <a:ext cx="5" cy="4"/>
                </a:xfrm>
                <a:custGeom>
                  <a:rect b="b" l="l" r="r" t="t"/>
                  <a:pathLst>
                    <a:path extrusionOk="0" h="4" w="5">
                      <a:moveTo>
                        <a:pt x="0" y="3"/>
                      </a:moveTo>
                      <a:lnTo>
                        <a:pt x="0" y="0"/>
                      </a:lnTo>
                      <a:lnTo>
                        <a:pt x="4" y="0"/>
                      </a:lnTo>
                      <a:lnTo>
                        <a:pt x="4"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5" name="Google Shape;2045;p36"/>
                <p:cNvSpPr/>
                <p:nvPr/>
              </p:nvSpPr>
              <p:spPr>
                <a:xfrm>
                  <a:off x="3191" y="798"/>
                  <a:ext cx="5" cy="2"/>
                </a:xfrm>
                <a:custGeom>
                  <a:rect b="b" l="l" r="r" t="t"/>
                  <a:pathLst>
                    <a:path extrusionOk="0" h="2" w="5">
                      <a:moveTo>
                        <a:pt x="0" y="1"/>
                      </a:moveTo>
                      <a:lnTo>
                        <a:pt x="0" y="0"/>
                      </a:lnTo>
                      <a:lnTo>
                        <a:pt x="4" y="0"/>
                      </a:lnTo>
                      <a:lnTo>
                        <a:pt x="4"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6" name="Google Shape;2046;p36"/>
                <p:cNvSpPr/>
                <p:nvPr/>
              </p:nvSpPr>
              <p:spPr>
                <a:xfrm>
                  <a:off x="3191" y="794"/>
                  <a:ext cx="5" cy="4"/>
                </a:xfrm>
                <a:custGeom>
                  <a:rect b="b" l="l" r="r" t="t"/>
                  <a:pathLst>
                    <a:path extrusionOk="0" h="4" w="5">
                      <a:moveTo>
                        <a:pt x="0" y="3"/>
                      </a:moveTo>
                      <a:lnTo>
                        <a:pt x="0" y="0"/>
                      </a:lnTo>
                      <a:lnTo>
                        <a:pt x="4" y="0"/>
                      </a:lnTo>
                      <a:lnTo>
                        <a:pt x="4"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7" name="Google Shape;2047;p36"/>
                <p:cNvSpPr/>
                <p:nvPr/>
              </p:nvSpPr>
              <p:spPr>
                <a:xfrm>
                  <a:off x="3188" y="788"/>
                  <a:ext cx="11" cy="2"/>
                </a:xfrm>
                <a:custGeom>
                  <a:rect b="b" l="l" r="r" t="t"/>
                  <a:pathLst>
                    <a:path extrusionOk="0" h="2" w="11">
                      <a:moveTo>
                        <a:pt x="0" y="1"/>
                      </a:moveTo>
                      <a:lnTo>
                        <a:pt x="0" y="0"/>
                      </a:lnTo>
                      <a:lnTo>
                        <a:pt x="10" y="0"/>
                      </a:lnTo>
                      <a:lnTo>
                        <a:pt x="10"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8" name="Google Shape;2048;p36"/>
                <p:cNvSpPr/>
                <p:nvPr/>
              </p:nvSpPr>
              <p:spPr>
                <a:xfrm>
                  <a:off x="3188" y="790"/>
                  <a:ext cx="11" cy="3"/>
                </a:xfrm>
                <a:custGeom>
                  <a:rect b="b" l="l" r="r" t="t"/>
                  <a:pathLst>
                    <a:path extrusionOk="0" h="3" w="11">
                      <a:moveTo>
                        <a:pt x="0" y="2"/>
                      </a:moveTo>
                      <a:lnTo>
                        <a:pt x="0" y="0"/>
                      </a:lnTo>
                      <a:lnTo>
                        <a:pt x="10" y="0"/>
                      </a:lnTo>
                      <a:lnTo>
                        <a:pt x="10"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49" name="Google Shape;2049;p36"/>
                <p:cNvSpPr/>
                <p:nvPr/>
              </p:nvSpPr>
              <p:spPr>
                <a:xfrm>
                  <a:off x="2831" y="1290"/>
                  <a:ext cx="307" cy="125"/>
                </a:xfrm>
                <a:custGeom>
                  <a:rect b="b" l="l" r="r" t="t"/>
                  <a:pathLst>
                    <a:path extrusionOk="0" h="125" w="307">
                      <a:moveTo>
                        <a:pt x="8" y="0"/>
                      </a:moveTo>
                      <a:lnTo>
                        <a:pt x="306" y="10"/>
                      </a:lnTo>
                      <a:lnTo>
                        <a:pt x="303" y="124"/>
                      </a:lnTo>
                      <a:lnTo>
                        <a:pt x="0" y="112"/>
                      </a:lnTo>
                      <a:lnTo>
                        <a:pt x="8" y="0"/>
                      </a:lnTo>
                    </a:path>
                  </a:pathLst>
                </a:custGeom>
                <a:solidFill>
                  <a:srgbClr val="404040"/>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0" name="Google Shape;2050;p36"/>
                <p:cNvSpPr/>
                <p:nvPr/>
              </p:nvSpPr>
              <p:spPr>
                <a:xfrm>
                  <a:off x="2835" y="1296"/>
                  <a:ext cx="303" cy="39"/>
                </a:xfrm>
                <a:custGeom>
                  <a:rect b="b" l="l" r="r" t="t"/>
                  <a:pathLst>
                    <a:path extrusionOk="0" h="39" w="303">
                      <a:moveTo>
                        <a:pt x="30" y="0"/>
                      </a:moveTo>
                      <a:lnTo>
                        <a:pt x="302" y="11"/>
                      </a:lnTo>
                      <a:lnTo>
                        <a:pt x="301" y="38"/>
                      </a:lnTo>
                      <a:lnTo>
                        <a:pt x="0" y="25"/>
                      </a:lnTo>
                      <a:lnTo>
                        <a:pt x="30"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1" name="Google Shape;2051;p36"/>
                <p:cNvSpPr/>
                <p:nvPr/>
              </p:nvSpPr>
              <p:spPr>
                <a:xfrm>
                  <a:off x="2833" y="1331"/>
                  <a:ext cx="303" cy="41"/>
                </a:xfrm>
                <a:custGeom>
                  <a:rect b="b" l="l" r="r" t="t"/>
                  <a:pathLst>
                    <a:path extrusionOk="0" h="41" w="303">
                      <a:moveTo>
                        <a:pt x="31" y="0"/>
                      </a:moveTo>
                      <a:lnTo>
                        <a:pt x="302" y="12"/>
                      </a:lnTo>
                      <a:lnTo>
                        <a:pt x="301" y="40"/>
                      </a:lnTo>
                      <a:lnTo>
                        <a:pt x="0" y="27"/>
                      </a:lnTo>
                      <a:lnTo>
                        <a:pt x="31"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2" name="Google Shape;2052;p36"/>
                <p:cNvSpPr/>
                <p:nvPr/>
              </p:nvSpPr>
              <p:spPr>
                <a:xfrm>
                  <a:off x="2833" y="1367"/>
                  <a:ext cx="303" cy="43"/>
                </a:xfrm>
                <a:custGeom>
                  <a:rect b="b" l="l" r="r" t="t"/>
                  <a:pathLst>
                    <a:path extrusionOk="0" h="43" w="303">
                      <a:moveTo>
                        <a:pt x="30" y="0"/>
                      </a:moveTo>
                      <a:lnTo>
                        <a:pt x="302" y="13"/>
                      </a:lnTo>
                      <a:lnTo>
                        <a:pt x="301" y="42"/>
                      </a:lnTo>
                      <a:lnTo>
                        <a:pt x="0" y="28"/>
                      </a:lnTo>
                      <a:lnTo>
                        <a:pt x="30"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cxnSp>
              <p:nvCxnSpPr>
                <p:cNvPr id="2053" name="Google Shape;2053;p36"/>
                <p:cNvCxnSpPr/>
                <p:nvPr/>
              </p:nvCxnSpPr>
              <p:spPr>
                <a:xfrm>
                  <a:off x="3138" y="759"/>
                  <a:ext cx="0" cy="1004"/>
                </a:xfrm>
                <a:prstGeom prst="straightConnector1">
                  <a:avLst/>
                </a:prstGeom>
                <a:noFill/>
                <a:ln cap="flat" cmpd="sng" w="18925">
                  <a:solidFill>
                    <a:srgbClr val="2F2F2F"/>
                  </a:solidFill>
                  <a:prstDash val="solid"/>
                  <a:round/>
                  <a:headEnd len="med" w="med" type="none"/>
                  <a:tailEnd len="med" w="med" type="none"/>
                </a:ln>
              </p:spPr>
            </p:cxnSp>
          </p:grpSp>
          <p:grpSp>
            <p:nvGrpSpPr>
              <p:cNvPr id="2054" name="Google Shape;2054;p36"/>
              <p:cNvGrpSpPr/>
              <p:nvPr/>
            </p:nvGrpSpPr>
            <p:grpSpPr>
              <a:xfrm>
                <a:off x="3293" y="756"/>
                <a:ext cx="766" cy="1124"/>
                <a:chOff x="3293" y="756"/>
                <a:chExt cx="766" cy="1124"/>
              </a:xfrm>
            </p:grpSpPr>
            <p:sp>
              <p:nvSpPr>
                <p:cNvPr id="2055" name="Google Shape;2055;p36"/>
                <p:cNvSpPr/>
                <p:nvPr/>
              </p:nvSpPr>
              <p:spPr>
                <a:xfrm>
                  <a:off x="3736" y="1814"/>
                  <a:ext cx="76" cy="66"/>
                </a:xfrm>
                <a:custGeom>
                  <a:rect b="b" l="l" r="r" t="t"/>
                  <a:pathLst>
                    <a:path extrusionOk="0" h="66" w="76">
                      <a:moveTo>
                        <a:pt x="36" y="0"/>
                      </a:moveTo>
                      <a:lnTo>
                        <a:pt x="46" y="1"/>
                      </a:lnTo>
                      <a:lnTo>
                        <a:pt x="53" y="2"/>
                      </a:lnTo>
                      <a:lnTo>
                        <a:pt x="60" y="6"/>
                      </a:lnTo>
                      <a:lnTo>
                        <a:pt x="66" y="10"/>
                      </a:lnTo>
                      <a:lnTo>
                        <a:pt x="70" y="14"/>
                      </a:lnTo>
                      <a:lnTo>
                        <a:pt x="74" y="19"/>
                      </a:lnTo>
                      <a:lnTo>
                        <a:pt x="75" y="26"/>
                      </a:lnTo>
                      <a:lnTo>
                        <a:pt x="75" y="32"/>
                      </a:lnTo>
                      <a:lnTo>
                        <a:pt x="75" y="39"/>
                      </a:lnTo>
                      <a:lnTo>
                        <a:pt x="74" y="46"/>
                      </a:lnTo>
                      <a:lnTo>
                        <a:pt x="70" y="51"/>
                      </a:lnTo>
                      <a:lnTo>
                        <a:pt x="66" y="56"/>
                      </a:lnTo>
                      <a:lnTo>
                        <a:pt x="60" y="60"/>
                      </a:lnTo>
                      <a:lnTo>
                        <a:pt x="53" y="62"/>
                      </a:lnTo>
                      <a:lnTo>
                        <a:pt x="46" y="65"/>
                      </a:lnTo>
                      <a:lnTo>
                        <a:pt x="36" y="65"/>
                      </a:lnTo>
                      <a:lnTo>
                        <a:pt x="30" y="65"/>
                      </a:lnTo>
                      <a:lnTo>
                        <a:pt x="22" y="62"/>
                      </a:lnTo>
                      <a:lnTo>
                        <a:pt x="17" y="60"/>
                      </a:lnTo>
                      <a:lnTo>
                        <a:pt x="11" y="56"/>
                      </a:lnTo>
                      <a:lnTo>
                        <a:pt x="5" y="51"/>
                      </a:lnTo>
                      <a:lnTo>
                        <a:pt x="3" y="46"/>
                      </a:lnTo>
                      <a:lnTo>
                        <a:pt x="1" y="39"/>
                      </a:lnTo>
                      <a:lnTo>
                        <a:pt x="0" y="32"/>
                      </a:lnTo>
                      <a:lnTo>
                        <a:pt x="1" y="26"/>
                      </a:lnTo>
                      <a:lnTo>
                        <a:pt x="3" y="19"/>
                      </a:lnTo>
                      <a:lnTo>
                        <a:pt x="5" y="14"/>
                      </a:lnTo>
                      <a:lnTo>
                        <a:pt x="11" y="10"/>
                      </a:lnTo>
                      <a:lnTo>
                        <a:pt x="17" y="6"/>
                      </a:lnTo>
                      <a:lnTo>
                        <a:pt x="22" y="2"/>
                      </a:lnTo>
                      <a:lnTo>
                        <a:pt x="30" y="1"/>
                      </a:lnTo>
                      <a:lnTo>
                        <a:pt x="36" y="0"/>
                      </a:lnTo>
                    </a:path>
                  </a:pathLst>
                </a:custGeom>
                <a:solidFill>
                  <a:srgbClr val="2F2F2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6" name="Google Shape;2056;p36"/>
                <p:cNvSpPr/>
                <p:nvPr/>
              </p:nvSpPr>
              <p:spPr>
                <a:xfrm>
                  <a:off x="3293" y="1744"/>
                  <a:ext cx="77" cy="68"/>
                </a:xfrm>
                <a:custGeom>
                  <a:rect b="b" l="l" r="r" t="t"/>
                  <a:pathLst>
                    <a:path extrusionOk="0" h="68" w="77">
                      <a:moveTo>
                        <a:pt x="40" y="0"/>
                      </a:moveTo>
                      <a:lnTo>
                        <a:pt x="48" y="2"/>
                      </a:lnTo>
                      <a:lnTo>
                        <a:pt x="53" y="2"/>
                      </a:lnTo>
                      <a:lnTo>
                        <a:pt x="60" y="6"/>
                      </a:lnTo>
                      <a:lnTo>
                        <a:pt x="66" y="10"/>
                      </a:lnTo>
                      <a:lnTo>
                        <a:pt x="71" y="16"/>
                      </a:lnTo>
                      <a:lnTo>
                        <a:pt x="74" y="20"/>
                      </a:lnTo>
                      <a:lnTo>
                        <a:pt x="76" y="26"/>
                      </a:lnTo>
                      <a:lnTo>
                        <a:pt x="76" y="32"/>
                      </a:lnTo>
                      <a:lnTo>
                        <a:pt x="76" y="40"/>
                      </a:lnTo>
                      <a:lnTo>
                        <a:pt x="74" y="46"/>
                      </a:lnTo>
                      <a:lnTo>
                        <a:pt x="71" y="52"/>
                      </a:lnTo>
                      <a:lnTo>
                        <a:pt x="66" y="57"/>
                      </a:lnTo>
                      <a:lnTo>
                        <a:pt x="60" y="61"/>
                      </a:lnTo>
                      <a:lnTo>
                        <a:pt x="53" y="64"/>
                      </a:lnTo>
                      <a:lnTo>
                        <a:pt x="48" y="66"/>
                      </a:lnTo>
                      <a:lnTo>
                        <a:pt x="40" y="67"/>
                      </a:lnTo>
                      <a:lnTo>
                        <a:pt x="30" y="66"/>
                      </a:lnTo>
                      <a:lnTo>
                        <a:pt x="24" y="64"/>
                      </a:lnTo>
                      <a:lnTo>
                        <a:pt x="17" y="61"/>
                      </a:lnTo>
                      <a:lnTo>
                        <a:pt x="12" y="57"/>
                      </a:lnTo>
                      <a:lnTo>
                        <a:pt x="8" y="52"/>
                      </a:lnTo>
                      <a:lnTo>
                        <a:pt x="4" y="46"/>
                      </a:lnTo>
                      <a:lnTo>
                        <a:pt x="0" y="40"/>
                      </a:lnTo>
                      <a:lnTo>
                        <a:pt x="0" y="32"/>
                      </a:lnTo>
                      <a:lnTo>
                        <a:pt x="0" y="26"/>
                      </a:lnTo>
                      <a:lnTo>
                        <a:pt x="4" y="20"/>
                      </a:lnTo>
                      <a:lnTo>
                        <a:pt x="8" y="16"/>
                      </a:lnTo>
                      <a:lnTo>
                        <a:pt x="12" y="10"/>
                      </a:lnTo>
                      <a:lnTo>
                        <a:pt x="17" y="6"/>
                      </a:lnTo>
                      <a:lnTo>
                        <a:pt x="24" y="2"/>
                      </a:lnTo>
                      <a:lnTo>
                        <a:pt x="30" y="2"/>
                      </a:lnTo>
                      <a:lnTo>
                        <a:pt x="40" y="0"/>
                      </a:lnTo>
                    </a:path>
                  </a:pathLst>
                </a:custGeom>
                <a:solidFill>
                  <a:srgbClr val="2F2F2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7" name="Google Shape;2057;p36"/>
                <p:cNvSpPr/>
                <p:nvPr/>
              </p:nvSpPr>
              <p:spPr>
                <a:xfrm>
                  <a:off x="3602" y="1548"/>
                  <a:ext cx="77" cy="66"/>
                </a:xfrm>
                <a:custGeom>
                  <a:rect b="b" l="l" r="r" t="t"/>
                  <a:pathLst>
                    <a:path extrusionOk="0" h="66" w="77">
                      <a:moveTo>
                        <a:pt x="39" y="0"/>
                      </a:moveTo>
                      <a:lnTo>
                        <a:pt x="47" y="0"/>
                      </a:lnTo>
                      <a:lnTo>
                        <a:pt x="55" y="4"/>
                      </a:lnTo>
                      <a:lnTo>
                        <a:pt x="60" y="6"/>
                      </a:lnTo>
                      <a:lnTo>
                        <a:pt x="66" y="9"/>
                      </a:lnTo>
                      <a:lnTo>
                        <a:pt x="71" y="15"/>
                      </a:lnTo>
                      <a:lnTo>
                        <a:pt x="74" y="21"/>
                      </a:lnTo>
                      <a:lnTo>
                        <a:pt x="75" y="27"/>
                      </a:lnTo>
                      <a:lnTo>
                        <a:pt x="76" y="33"/>
                      </a:lnTo>
                      <a:lnTo>
                        <a:pt x="75" y="40"/>
                      </a:lnTo>
                      <a:lnTo>
                        <a:pt x="74" y="47"/>
                      </a:lnTo>
                      <a:lnTo>
                        <a:pt x="71" y="52"/>
                      </a:lnTo>
                      <a:lnTo>
                        <a:pt x="66" y="57"/>
                      </a:lnTo>
                      <a:lnTo>
                        <a:pt x="60" y="60"/>
                      </a:lnTo>
                      <a:lnTo>
                        <a:pt x="55" y="63"/>
                      </a:lnTo>
                      <a:lnTo>
                        <a:pt x="47" y="65"/>
                      </a:lnTo>
                      <a:lnTo>
                        <a:pt x="39" y="65"/>
                      </a:lnTo>
                      <a:lnTo>
                        <a:pt x="31" y="65"/>
                      </a:lnTo>
                      <a:lnTo>
                        <a:pt x="25" y="63"/>
                      </a:lnTo>
                      <a:lnTo>
                        <a:pt x="17" y="60"/>
                      </a:lnTo>
                      <a:lnTo>
                        <a:pt x="11" y="57"/>
                      </a:lnTo>
                      <a:lnTo>
                        <a:pt x="7" y="52"/>
                      </a:lnTo>
                      <a:lnTo>
                        <a:pt x="4" y="47"/>
                      </a:lnTo>
                      <a:lnTo>
                        <a:pt x="1" y="40"/>
                      </a:lnTo>
                      <a:lnTo>
                        <a:pt x="0" y="33"/>
                      </a:lnTo>
                      <a:lnTo>
                        <a:pt x="1" y="27"/>
                      </a:lnTo>
                      <a:lnTo>
                        <a:pt x="4" y="21"/>
                      </a:lnTo>
                      <a:lnTo>
                        <a:pt x="7" y="15"/>
                      </a:lnTo>
                      <a:lnTo>
                        <a:pt x="11" y="9"/>
                      </a:lnTo>
                      <a:lnTo>
                        <a:pt x="17" y="6"/>
                      </a:lnTo>
                      <a:lnTo>
                        <a:pt x="25" y="4"/>
                      </a:lnTo>
                      <a:lnTo>
                        <a:pt x="31" y="0"/>
                      </a:lnTo>
                      <a:lnTo>
                        <a:pt x="39" y="0"/>
                      </a:lnTo>
                    </a:path>
                  </a:pathLst>
                </a:custGeom>
                <a:solidFill>
                  <a:srgbClr val="2F2F2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8" name="Google Shape;2058;p36"/>
                <p:cNvSpPr/>
                <p:nvPr/>
              </p:nvSpPr>
              <p:spPr>
                <a:xfrm>
                  <a:off x="3293" y="757"/>
                  <a:ext cx="402" cy="1082"/>
                </a:xfrm>
                <a:custGeom>
                  <a:rect b="b" l="l" r="r" t="t"/>
                  <a:pathLst>
                    <a:path extrusionOk="0" h="1082" w="402">
                      <a:moveTo>
                        <a:pt x="2" y="0"/>
                      </a:moveTo>
                      <a:lnTo>
                        <a:pt x="401" y="0"/>
                      </a:lnTo>
                      <a:lnTo>
                        <a:pt x="353" y="1081"/>
                      </a:lnTo>
                      <a:lnTo>
                        <a:pt x="0" y="1027"/>
                      </a:lnTo>
                      <a:lnTo>
                        <a:pt x="2" y="0"/>
                      </a:lnTo>
                    </a:path>
                  </a:pathLst>
                </a:custGeom>
                <a:gradFill>
                  <a:gsLst>
                    <a:gs pos="0">
                      <a:srgbClr val="5F5F5F"/>
                    </a:gs>
                    <a:gs pos="100000">
                      <a:srgbClr val="404040"/>
                    </a:gs>
                  </a:gsLst>
                  <a:lin ang="0" scaled="0"/>
                </a:gra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59" name="Google Shape;2059;p36"/>
                <p:cNvSpPr/>
                <p:nvPr/>
              </p:nvSpPr>
              <p:spPr>
                <a:xfrm>
                  <a:off x="3611" y="756"/>
                  <a:ext cx="184" cy="304"/>
                </a:xfrm>
                <a:custGeom>
                  <a:rect b="b" l="l" r="r" t="t"/>
                  <a:pathLst>
                    <a:path extrusionOk="0" h="304" w="184">
                      <a:moveTo>
                        <a:pt x="3" y="0"/>
                      </a:moveTo>
                      <a:lnTo>
                        <a:pt x="183" y="0"/>
                      </a:lnTo>
                      <a:lnTo>
                        <a:pt x="183" y="303"/>
                      </a:lnTo>
                      <a:lnTo>
                        <a:pt x="0" y="303"/>
                      </a:lnTo>
                      <a:lnTo>
                        <a:pt x="3" y="0"/>
                      </a:lnTo>
                    </a:path>
                  </a:pathLst>
                </a:custGeom>
                <a:solidFill>
                  <a:srgbClr val="5F5F5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0" name="Google Shape;2060;p36"/>
                <p:cNvSpPr/>
                <p:nvPr/>
              </p:nvSpPr>
              <p:spPr>
                <a:xfrm>
                  <a:off x="3724" y="792"/>
                  <a:ext cx="18" cy="1"/>
                </a:xfrm>
                <a:custGeom>
                  <a:rect b="b" l="l" r="r" t="t"/>
                  <a:pathLst>
                    <a:path extrusionOk="0" h="1" w="18">
                      <a:moveTo>
                        <a:pt x="0" y="0"/>
                      </a:moveTo>
                      <a:lnTo>
                        <a:pt x="0" y="0"/>
                      </a:lnTo>
                      <a:lnTo>
                        <a:pt x="17" y="0"/>
                      </a:lnTo>
                      <a:lnTo>
                        <a:pt x="16" y="0"/>
                      </a:lnTo>
                      <a:lnTo>
                        <a:pt x="15" y="0"/>
                      </a:lnTo>
                      <a:lnTo>
                        <a:pt x="14" y="0"/>
                      </a:lnTo>
                      <a:lnTo>
                        <a:pt x="13"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1" name="Google Shape;2061;p36"/>
                <p:cNvSpPr/>
                <p:nvPr/>
              </p:nvSpPr>
              <p:spPr>
                <a:xfrm>
                  <a:off x="3724" y="793"/>
                  <a:ext cx="20" cy="2"/>
                </a:xfrm>
                <a:custGeom>
                  <a:rect b="b" l="l" r="r" t="t"/>
                  <a:pathLst>
                    <a:path extrusionOk="0" h="2" w="20">
                      <a:moveTo>
                        <a:pt x="0" y="1"/>
                      </a:moveTo>
                      <a:lnTo>
                        <a:pt x="19" y="1"/>
                      </a:lnTo>
                      <a:lnTo>
                        <a:pt x="18"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2" name="Google Shape;2062;p36"/>
                <p:cNvSpPr/>
                <p:nvPr/>
              </p:nvSpPr>
              <p:spPr>
                <a:xfrm>
                  <a:off x="3727" y="799"/>
                  <a:ext cx="16" cy="2"/>
                </a:xfrm>
                <a:custGeom>
                  <a:rect b="b" l="l" r="r" t="t"/>
                  <a:pathLst>
                    <a:path extrusionOk="0" h="2" w="16">
                      <a:moveTo>
                        <a:pt x="0" y="1"/>
                      </a:moveTo>
                      <a:lnTo>
                        <a:pt x="13" y="1"/>
                      </a:lnTo>
                      <a:lnTo>
                        <a:pt x="14" y="0"/>
                      </a:lnTo>
                      <a:lnTo>
                        <a:pt x="15"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3" name="Google Shape;2063;p36"/>
                <p:cNvSpPr/>
                <p:nvPr/>
              </p:nvSpPr>
              <p:spPr>
                <a:xfrm>
                  <a:off x="3727" y="797"/>
                  <a:ext cx="8" cy="3"/>
                </a:xfrm>
                <a:custGeom>
                  <a:rect b="b" l="l" r="r" t="t"/>
                  <a:pathLst>
                    <a:path extrusionOk="0" h="3" w="8">
                      <a:moveTo>
                        <a:pt x="0" y="0"/>
                      </a:moveTo>
                      <a:lnTo>
                        <a:pt x="0" y="2"/>
                      </a:lnTo>
                      <a:lnTo>
                        <a:pt x="7" y="2"/>
                      </a:lnTo>
                      <a:lnTo>
                        <a:pt x="7"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4" name="Google Shape;2064;p36"/>
                <p:cNvSpPr/>
                <p:nvPr/>
              </p:nvSpPr>
              <p:spPr>
                <a:xfrm>
                  <a:off x="3738" y="797"/>
                  <a:ext cx="7" cy="3"/>
                </a:xfrm>
                <a:custGeom>
                  <a:rect b="b" l="l" r="r" t="t"/>
                  <a:pathLst>
                    <a:path extrusionOk="0" h="3" w="7">
                      <a:moveTo>
                        <a:pt x="0" y="2"/>
                      </a:moveTo>
                      <a:lnTo>
                        <a:pt x="5" y="2"/>
                      </a:lnTo>
                      <a:lnTo>
                        <a:pt x="5" y="1"/>
                      </a:lnTo>
                      <a:lnTo>
                        <a:pt x="5" y="0"/>
                      </a:lnTo>
                      <a:lnTo>
                        <a:pt x="6"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5" name="Google Shape;2065;p36"/>
                <p:cNvSpPr/>
                <p:nvPr/>
              </p:nvSpPr>
              <p:spPr>
                <a:xfrm>
                  <a:off x="3724" y="809"/>
                  <a:ext cx="18" cy="3"/>
                </a:xfrm>
                <a:custGeom>
                  <a:rect b="b" l="l" r="r" t="t"/>
                  <a:pathLst>
                    <a:path extrusionOk="0" h="3" w="18">
                      <a:moveTo>
                        <a:pt x="0" y="2"/>
                      </a:moveTo>
                      <a:lnTo>
                        <a:pt x="0" y="0"/>
                      </a:lnTo>
                      <a:lnTo>
                        <a:pt x="17" y="0"/>
                      </a:lnTo>
                      <a:lnTo>
                        <a:pt x="16" y="0"/>
                      </a:lnTo>
                      <a:lnTo>
                        <a:pt x="15" y="0"/>
                      </a:lnTo>
                      <a:lnTo>
                        <a:pt x="14" y="2"/>
                      </a:lnTo>
                      <a:lnTo>
                        <a:pt x="13"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6" name="Google Shape;2066;p36"/>
                <p:cNvSpPr/>
                <p:nvPr/>
              </p:nvSpPr>
              <p:spPr>
                <a:xfrm>
                  <a:off x="3724" y="806"/>
                  <a:ext cx="20" cy="3"/>
                </a:xfrm>
                <a:custGeom>
                  <a:rect b="b" l="l" r="r" t="t"/>
                  <a:pathLst>
                    <a:path extrusionOk="0" h="3" w="20">
                      <a:moveTo>
                        <a:pt x="0" y="0"/>
                      </a:moveTo>
                      <a:lnTo>
                        <a:pt x="19" y="0"/>
                      </a:lnTo>
                      <a:lnTo>
                        <a:pt x="19" y="1"/>
                      </a:lnTo>
                      <a:lnTo>
                        <a:pt x="18" y="2"/>
                      </a:lnTo>
                      <a:lnTo>
                        <a:pt x="0" y="2"/>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7" name="Google Shape;2067;p36"/>
                <p:cNvSpPr/>
                <p:nvPr/>
              </p:nvSpPr>
              <p:spPr>
                <a:xfrm>
                  <a:off x="3727" y="800"/>
                  <a:ext cx="16" cy="3"/>
                </a:xfrm>
                <a:custGeom>
                  <a:rect b="b" l="l" r="r" t="t"/>
                  <a:pathLst>
                    <a:path extrusionOk="0" h="3" w="16">
                      <a:moveTo>
                        <a:pt x="0" y="0"/>
                      </a:moveTo>
                      <a:lnTo>
                        <a:pt x="13" y="0"/>
                      </a:lnTo>
                      <a:lnTo>
                        <a:pt x="14" y="1"/>
                      </a:lnTo>
                      <a:lnTo>
                        <a:pt x="15" y="1"/>
                      </a:lnTo>
                      <a:lnTo>
                        <a:pt x="15" y="2"/>
                      </a:lnTo>
                      <a:lnTo>
                        <a:pt x="0" y="2"/>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8" name="Google Shape;2068;p36"/>
                <p:cNvSpPr/>
                <p:nvPr/>
              </p:nvSpPr>
              <p:spPr>
                <a:xfrm>
                  <a:off x="3727" y="803"/>
                  <a:ext cx="8" cy="3"/>
                </a:xfrm>
                <a:custGeom>
                  <a:rect b="b" l="l" r="r" t="t"/>
                  <a:pathLst>
                    <a:path extrusionOk="0" h="3" w="8">
                      <a:moveTo>
                        <a:pt x="0" y="2"/>
                      </a:moveTo>
                      <a:lnTo>
                        <a:pt x="0" y="0"/>
                      </a:lnTo>
                      <a:lnTo>
                        <a:pt x="7" y="0"/>
                      </a:lnTo>
                      <a:lnTo>
                        <a:pt x="7"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69" name="Google Shape;2069;p36"/>
                <p:cNvSpPr/>
                <p:nvPr/>
              </p:nvSpPr>
              <p:spPr>
                <a:xfrm>
                  <a:off x="3738" y="803"/>
                  <a:ext cx="7" cy="3"/>
                </a:xfrm>
                <a:custGeom>
                  <a:rect b="b" l="l" r="r" t="t"/>
                  <a:pathLst>
                    <a:path extrusionOk="0" h="3" w="7">
                      <a:moveTo>
                        <a:pt x="0" y="0"/>
                      </a:moveTo>
                      <a:lnTo>
                        <a:pt x="5" y="0"/>
                      </a:lnTo>
                      <a:lnTo>
                        <a:pt x="5" y="1"/>
                      </a:lnTo>
                      <a:lnTo>
                        <a:pt x="5" y="2"/>
                      </a:lnTo>
                      <a:lnTo>
                        <a:pt x="6" y="2"/>
                      </a:lnTo>
                      <a:lnTo>
                        <a:pt x="0" y="2"/>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0" name="Google Shape;2070;p36"/>
                <p:cNvSpPr/>
                <p:nvPr/>
              </p:nvSpPr>
              <p:spPr>
                <a:xfrm>
                  <a:off x="3757" y="807"/>
                  <a:ext cx="4" cy="2"/>
                </a:xfrm>
                <a:custGeom>
                  <a:rect b="b" l="l" r="r" t="t"/>
                  <a:pathLst>
                    <a:path extrusionOk="0" h="2" w="4">
                      <a:moveTo>
                        <a:pt x="1" y="1"/>
                      </a:moveTo>
                      <a:lnTo>
                        <a:pt x="3" y="1"/>
                      </a:lnTo>
                      <a:lnTo>
                        <a:pt x="3" y="0"/>
                      </a:lnTo>
                      <a:lnTo>
                        <a:pt x="0" y="0"/>
                      </a:lnTo>
                      <a:lnTo>
                        <a:pt x="1"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1" name="Google Shape;2071;p36"/>
                <p:cNvSpPr/>
                <p:nvPr/>
              </p:nvSpPr>
              <p:spPr>
                <a:xfrm>
                  <a:off x="3754" y="800"/>
                  <a:ext cx="12" cy="3"/>
                </a:xfrm>
                <a:custGeom>
                  <a:rect b="b" l="l" r="r" t="t"/>
                  <a:pathLst>
                    <a:path extrusionOk="0" h="3" w="12">
                      <a:moveTo>
                        <a:pt x="1" y="2"/>
                      </a:moveTo>
                      <a:lnTo>
                        <a:pt x="10" y="2"/>
                      </a:lnTo>
                      <a:lnTo>
                        <a:pt x="11" y="0"/>
                      </a:lnTo>
                      <a:lnTo>
                        <a:pt x="0" y="0"/>
                      </a:lnTo>
                      <a:lnTo>
                        <a:pt x="1"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2" name="Google Shape;2072;p36"/>
                <p:cNvSpPr/>
                <p:nvPr/>
              </p:nvSpPr>
              <p:spPr>
                <a:xfrm>
                  <a:off x="3756" y="803"/>
                  <a:ext cx="9" cy="3"/>
                </a:xfrm>
                <a:custGeom>
                  <a:rect b="b" l="l" r="r" t="t"/>
                  <a:pathLst>
                    <a:path extrusionOk="0" h="3" w="9">
                      <a:moveTo>
                        <a:pt x="1" y="2"/>
                      </a:moveTo>
                      <a:lnTo>
                        <a:pt x="6" y="2"/>
                      </a:lnTo>
                      <a:lnTo>
                        <a:pt x="8" y="0"/>
                      </a:lnTo>
                      <a:lnTo>
                        <a:pt x="0" y="0"/>
                      </a:lnTo>
                      <a:lnTo>
                        <a:pt x="1"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3" name="Google Shape;2073;p36"/>
                <p:cNvSpPr/>
                <p:nvPr/>
              </p:nvSpPr>
              <p:spPr>
                <a:xfrm>
                  <a:off x="3759" y="799"/>
                  <a:ext cx="7" cy="2"/>
                </a:xfrm>
                <a:custGeom>
                  <a:rect b="b" l="l" r="r" t="t"/>
                  <a:pathLst>
                    <a:path extrusionOk="0" h="2" w="7">
                      <a:moveTo>
                        <a:pt x="6" y="1"/>
                      </a:moveTo>
                      <a:lnTo>
                        <a:pt x="0" y="1"/>
                      </a:lnTo>
                      <a:lnTo>
                        <a:pt x="0" y="0"/>
                      </a:lnTo>
                      <a:lnTo>
                        <a:pt x="6" y="0"/>
                      </a:lnTo>
                      <a:lnTo>
                        <a:pt x="6"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4" name="Google Shape;2074;p36"/>
                <p:cNvSpPr/>
                <p:nvPr/>
              </p:nvSpPr>
              <p:spPr>
                <a:xfrm>
                  <a:off x="3764" y="792"/>
                  <a:ext cx="9" cy="1"/>
                </a:xfrm>
                <a:custGeom>
                  <a:rect b="b" l="l" r="r" t="t"/>
                  <a:pathLst>
                    <a:path extrusionOk="0" h="1" w="9">
                      <a:moveTo>
                        <a:pt x="8" y="0"/>
                      </a:moveTo>
                      <a:lnTo>
                        <a:pt x="0" y="0"/>
                      </a:lnTo>
                      <a:lnTo>
                        <a:pt x="1" y="0"/>
                      </a:lnTo>
                      <a:lnTo>
                        <a:pt x="8"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5" name="Google Shape;2075;p36"/>
                <p:cNvSpPr/>
                <p:nvPr/>
              </p:nvSpPr>
              <p:spPr>
                <a:xfrm>
                  <a:off x="3761" y="793"/>
                  <a:ext cx="12" cy="2"/>
                </a:xfrm>
                <a:custGeom>
                  <a:rect b="b" l="l" r="r" t="t"/>
                  <a:pathLst>
                    <a:path extrusionOk="0" h="2" w="12">
                      <a:moveTo>
                        <a:pt x="11" y="1"/>
                      </a:moveTo>
                      <a:lnTo>
                        <a:pt x="0" y="1"/>
                      </a:lnTo>
                      <a:lnTo>
                        <a:pt x="1" y="0"/>
                      </a:lnTo>
                      <a:lnTo>
                        <a:pt x="11" y="0"/>
                      </a:lnTo>
                      <a:lnTo>
                        <a:pt x="11"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6" name="Google Shape;2076;p36"/>
                <p:cNvSpPr/>
                <p:nvPr/>
              </p:nvSpPr>
              <p:spPr>
                <a:xfrm>
                  <a:off x="3760" y="797"/>
                  <a:ext cx="12" cy="3"/>
                </a:xfrm>
                <a:custGeom>
                  <a:rect b="b" l="l" r="r" t="t"/>
                  <a:pathLst>
                    <a:path extrusionOk="0" h="3" w="12">
                      <a:moveTo>
                        <a:pt x="11" y="2"/>
                      </a:moveTo>
                      <a:lnTo>
                        <a:pt x="0" y="2"/>
                      </a:lnTo>
                      <a:lnTo>
                        <a:pt x="0" y="0"/>
                      </a:lnTo>
                      <a:lnTo>
                        <a:pt x="11" y="0"/>
                      </a:lnTo>
                      <a:lnTo>
                        <a:pt x="11"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7" name="Google Shape;2077;p36"/>
                <p:cNvSpPr/>
                <p:nvPr/>
              </p:nvSpPr>
              <p:spPr>
                <a:xfrm>
                  <a:off x="3765" y="807"/>
                  <a:ext cx="8" cy="2"/>
                </a:xfrm>
                <a:custGeom>
                  <a:rect b="b" l="l" r="r" t="t"/>
                  <a:pathLst>
                    <a:path extrusionOk="0" h="2" w="8">
                      <a:moveTo>
                        <a:pt x="0" y="1"/>
                      </a:moveTo>
                      <a:lnTo>
                        <a:pt x="7" y="1"/>
                      </a:lnTo>
                      <a:lnTo>
                        <a:pt x="7"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8" name="Google Shape;2078;p36"/>
                <p:cNvSpPr/>
                <p:nvPr/>
              </p:nvSpPr>
              <p:spPr>
                <a:xfrm>
                  <a:off x="3765" y="809"/>
                  <a:ext cx="8" cy="3"/>
                </a:xfrm>
                <a:custGeom>
                  <a:rect b="b" l="l" r="r" t="t"/>
                  <a:pathLst>
                    <a:path extrusionOk="0" h="3" w="8">
                      <a:moveTo>
                        <a:pt x="0" y="2"/>
                      </a:moveTo>
                      <a:lnTo>
                        <a:pt x="7" y="2"/>
                      </a:lnTo>
                      <a:lnTo>
                        <a:pt x="7"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79" name="Google Shape;2079;p36"/>
                <p:cNvSpPr/>
                <p:nvPr/>
              </p:nvSpPr>
              <p:spPr>
                <a:xfrm>
                  <a:off x="3765" y="803"/>
                  <a:ext cx="7" cy="3"/>
                </a:xfrm>
                <a:custGeom>
                  <a:rect b="b" l="l" r="r" t="t"/>
                  <a:pathLst>
                    <a:path extrusionOk="0" h="3" w="7">
                      <a:moveTo>
                        <a:pt x="0" y="2"/>
                      </a:moveTo>
                      <a:lnTo>
                        <a:pt x="0" y="0"/>
                      </a:lnTo>
                      <a:lnTo>
                        <a:pt x="6" y="0"/>
                      </a:lnTo>
                      <a:lnTo>
                        <a:pt x="6"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0" name="Google Shape;2080;p36"/>
                <p:cNvSpPr/>
                <p:nvPr/>
              </p:nvSpPr>
              <p:spPr>
                <a:xfrm>
                  <a:off x="3765" y="800"/>
                  <a:ext cx="7" cy="3"/>
                </a:xfrm>
                <a:custGeom>
                  <a:rect b="b" l="l" r="r" t="t"/>
                  <a:pathLst>
                    <a:path extrusionOk="0" h="3" w="7">
                      <a:moveTo>
                        <a:pt x="0" y="2"/>
                      </a:moveTo>
                      <a:lnTo>
                        <a:pt x="0" y="0"/>
                      </a:lnTo>
                      <a:lnTo>
                        <a:pt x="6" y="0"/>
                      </a:lnTo>
                      <a:lnTo>
                        <a:pt x="6"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1" name="Google Shape;2081;p36"/>
                <p:cNvSpPr/>
                <p:nvPr/>
              </p:nvSpPr>
              <p:spPr>
                <a:xfrm>
                  <a:off x="3765" y="799"/>
                  <a:ext cx="7" cy="2"/>
                </a:xfrm>
                <a:custGeom>
                  <a:rect b="b" l="l" r="r" t="t"/>
                  <a:pathLst>
                    <a:path extrusionOk="0" h="2" w="7">
                      <a:moveTo>
                        <a:pt x="0" y="1"/>
                      </a:moveTo>
                      <a:lnTo>
                        <a:pt x="0" y="0"/>
                      </a:lnTo>
                      <a:lnTo>
                        <a:pt x="6" y="0"/>
                      </a:lnTo>
                      <a:lnTo>
                        <a:pt x="6"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2" name="Google Shape;2082;p36"/>
                <p:cNvSpPr/>
                <p:nvPr/>
              </p:nvSpPr>
              <p:spPr>
                <a:xfrm>
                  <a:off x="3754" y="799"/>
                  <a:ext cx="6" cy="2"/>
                </a:xfrm>
                <a:custGeom>
                  <a:rect b="b" l="l" r="r" t="t"/>
                  <a:pathLst>
                    <a:path extrusionOk="0" h="2" w="6">
                      <a:moveTo>
                        <a:pt x="0" y="1"/>
                      </a:moveTo>
                      <a:lnTo>
                        <a:pt x="5" y="1"/>
                      </a:lnTo>
                      <a:lnTo>
                        <a:pt x="4"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3" name="Google Shape;2083;p36"/>
                <p:cNvSpPr/>
                <p:nvPr/>
              </p:nvSpPr>
              <p:spPr>
                <a:xfrm>
                  <a:off x="3745" y="792"/>
                  <a:ext cx="11" cy="1"/>
                </a:xfrm>
                <a:custGeom>
                  <a:rect b="b" l="l" r="r" t="t"/>
                  <a:pathLst>
                    <a:path extrusionOk="0" h="1" w="11">
                      <a:moveTo>
                        <a:pt x="0" y="0"/>
                      </a:moveTo>
                      <a:lnTo>
                        <a:pt x="10" y="0"/>
                      </a:lnTo>
                      <a:lnTo>
                        <a:pt x="9"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4" name="Google Shape;2084;p36"/>
                <p:cNvSpPr/>
                <p:nvPr/>
              </p:nvSpPr>
              <p:spPr>
                <a:xfrm>
                  <a:off x="3745" y="793"/>
                  <a:ext cx="13" cy="2"/>
                </a:xfrm>
                <a:custGeom>
                  <a:rect b="b" l="l" r="r" t="t"/>
                  <a:pathLst>
                    <a:path extrusionOk="0" h="2" w="13">
                      <a:moveTo>
                        <a:pt x="0" y="1"/>
                      </a:moveTo>
                      <a:lnTo>
                        <a:pt x="12" y="1"/>
                      </a:lnTo>
                      <a:lnTo>
                        <a:pt x="11" y="0"/>
                      </a:lnTo>
                      <a:lnTo>
                        <a:pt x="0" y="0"/>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5" name="Google Shape;2085;p36"/>
                <p:cNvSpPr/>
                <p:nvPr/>
              </p:nvSpPr>
              <p:spPr>
                <a:xfrm>
                  <a:off x="3748" y="797"/>
                  <a:ext cx="11" cy="3"/>
                </a:xfrm>
                <a:custGeom>
                  <a:rect b="b" l="l" r="r" t="t"/>
                  <a:pathLst>
                    <a:path extrusionOk="0" h="3" w="11">
                      <a:moveTo>
                        <a:pt x="0" y="2"/>
                      </a:moveTo>
                      <a:lnTo>
                        <a:pt x="10" y="2"/>
                      </a:lnTo>
                      <a:lnTo>
                        <a:pt x="9" y="0"/>
                      </a:lnTo>
                      <a:lnTo>
                        <a:pt x="0" y="0"/>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6" name="Google Shape;2086;p36"/>
                <p:cNvSpPr/>
                <p:nvPr/>
              </p:nvSpPr>
              <p:spPr>
                <a:xfrm>
                  <a:off x="3748" y="806"/>
                  <a:ext cx="6" cy="3"/>
                </a:xfrm>
                <a:custGeom>
                  <a:rect b="b" l="l" r="r" t="t"/>
                  <a:pathLst>
                    <a:path extrusionOk="0" h="2" w="10">
                      <a:moveTo>
                        <a:pt x="0" y="1"/>
                      </a:moveTo>
                      <a:lnTo>
                        <a:pt x="9" y="1"/>
                      </a:lnTo>
                      <a:lnTo>
                        <a:pt x="9" y="0"/>
                      </a:lnTo>
                      <a:lnTo>
                        <a:pt x="0" y="0"/>
                      </a:lnTo>
                      <a:lnTo>
                        <a:pt x="0" y="1"/>
                      </a:lnTo>
                      <a:lnTo>
                        <a:pt x="0" y="1"/>
                      </a:lnTo>
                    </a:path>
                  </a:pathLst>
                </a:custGeom>
                <a:solidFill>
                  <a:srgbClr val="E1E1E1"/>
                </a:solidFill>
                <a:ln>
                  <a:noFill/>
                </a:ln>
                <a:effectLst>
                  <a:outerShdw rotWithShape="0" algn="ctr" dir="2700000" dist="103591">
                    <a:srgbClr val="40404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7" name="Google Shape;2087;p36"/>
                <p:cNvSpPr/>
                <p:nvPr/>
              </p:nvSpPr>
              <p:spPr>
                <a:xfrm>
                  <a:off x="3748" y="809"/>
                  <a:ext cx="6" cy="3"/>
                </a:xfrm>
                <a:custGeom>
                  <a:rect b="b" l="l" r="r" t="t"/>
                  <a:pathLst>
                    <a:path extrusionOk="0" h="3" w="10">
                      <a:moveTo>
                        <a:pt x="0" y="2"/>
                      </a:moveTo>
                      <a:lnTo>
                        <a:pt x="9" y="2"/>
                      </a:lnTo>
                      <a:lnTo>
                        <a:pt x="9" y="0"/>
                      </a:lnTo>
                      <a:lnTo>
                        <a:pt x="0" y="0"/>
                      </a:lnTo>
                      <a:lnTo>
                        <a:pt x="0" y="2"/>
                      </a:lnTo>
                      <a:lnTo>
                        <a:pt x="0" y="2"/>
                      </a:lnTo>
                    </a:path>
                  </a:pathLst>
                </a:custGeom>
                <a:solidFill>
                  <a:srgbClr val="E1E1E1"/>
                </a:solidFill>
                <a:ln>
                  <a:noFill/>
                </a:ln>
                <a:effectLst>
                  <a:outerShdw rotWithShape="0" algn="ctr" dir="2700000" dist="103591">
                    <a:srgbClr val="40404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8" name="Google Shape;2088;p36"/>
                <p:cNvSpPr/>
                <p:nvPr/>
              </p:nvSpPr>
              <p:spPr>
                <a:xfrm>
                  <a:off x="3748" y="803"/>
                  <a:ext cx="7" cy="3"/>
                </a:xfrm>
                <a:custGeom>
                  <a:rect b="b" l="l" r="r" t="t"/>
                  <a:pathLst>
                    <a:path extrusionOk="0" h="3" w="7">
                      <a:moveTo>
                        <a:pt x="6" y="2"/>
                      </a:moveTo>
                      <a:lnTo>
                        <a:pt x="6" y="0"/>
                      </a:lnTo>
                      <a:lnTo>
                        <a:pt x="0" y="0"/>
                      </a:lnTo>
                      <a:lnTo>
                        <a:pt x="0" y="2"/>
                      </a:lnTo>
                      <a:lnTo>
                        <a:pt x="6"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89" name="Google Shape;2089;p36"/>
                <p:cNvSpPr/>
                <p:nvPr/>
              </p:nvSpPr>
              <p:spPr>
                <a:xfrm>
                  <a:off x="3748" y="800"/>
                  <a:ext cx="7" cy="3"/>
                </a:xfrm>
                <a:custGeom>
                  <a:rect b="b" l="l" r="r" t="t"/>
                  <a:pathLst>
                    <a:path extrusionOk="0" h="3" w="7">
                      <a:moveTo>
                        <a:pt x="6" y="2"/>
                      </a:moveTo>
                      <a:lnTo>
                        <a:pt x="6" y="0"/>
                      </a:lnTo>
                      <a:lnTo>
                        <a:pt x="0" y="0"/>
                      </a:lnTo>
                      <a:lnTo>
                        <a:pt x="0" y="2"/>
                      </a:lnTo>
                      <a:lnTo>
                        <a:pt x="6"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0" name="Google Shape;2090;p36"/>
                <p:cNvSpPr/>
                <p:nvPr/>
              </p:nvSpPr>
              <p:spPr>
                <a:xfrm>
                  <a:off x="3748" y="799"/>
                  <a:ext cx="7" cy="2"/>
                </a:xfrm>
                <a:custGeom>
                  <a:rect b="b" l="l" r="r" t="t"/>
                  <a:pathLst>
                    <a:path extrusionOk="0" h="2" w="7">
                      <a:moveTo>
                        <a:pt x="6" y="1"/>
                      </a:moveTo>
                      <a:lnTo>
                        <a:pt x="6" y="0"/>
                      </a:lnTo>
                      <a:lnTo>
                        <a:pt x="0" y="0"/>
                      </a:lnTo>
                      <a:lnTo>
                        <a:pt x="0" y="1"/>
                      </a:lnTo>
                      <a:lnTo>
                        <a:pt x="6"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1" name="Google Shape;2091;p36"/>
                <p:cNvSpPr/>
                <p:nvPr/>
              </p:nvSpPr>
              <p:spPr>
                <a:xfrm>
                  <a:off x="3758" y="809"/>
                  <a:ext cx="2" cy="3"/>
                </a:xfrm>
                <a:custGeom>
                  <a:rect b="b" l="l" r="r" t="t"/>
                  <a:pathLst>
                    <a:path extrusionOk="0" h="3" w="2">
                      <a:moveTo>
                        <a:pt x="1" y="2"/>
                      </a:moveTo>
                      <a:lnTo>
                        <a:pt x="1" y="0"/>
                      </a:lnTo>
                      <a:lnTo>
                        <a:pt x="0" y="0"/>
                      </a:lnTo>
                      <a:lnTo>
                        <a:pt x="1"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2" name="Google Shape;2092;p36"/>
                <p:cNvSpPr/>
                <p:nvPr/>
              </p:nvSpPr>
              <p:spPr>
                <a:xfrm>
                  <a:off x="3711" y="806"/>
                  <a:ext cx="12" cy="3"/>
                </a:xfrm>
                <a:custGeom>
                  <a:rect b="b" l="l" r="r" t="t"/>
                  <a:pathLst>
                    <a:path extrusionOk="0" h="3" w="12">
                      <a:moveTo>
                        <a:pt x="0" y="2"/>
                      </a:moveTo>
                      <a:lnTo>
                        <a:pt x="0" y="0"/>
                      </a:lnTo>
                      <a:lnTo>
                        <a:pt x="11" y="0"/>
                      </a:lnTo>
                      <a:lnTo>
                        <a:pt x="11"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3" name="Google Shape;2093;p36"/>
                <p:cNvSpPr/>
                <p:nvPr/>
              </p:nvSpPr>
              <p:spPr>
                <a:xfrm>
                  <a:off x="3711" y="809"/>
                  <a:ext cx="12" cy="3"/>
                </a:xfrm>
                <a:custGeom>
                  <a:rect b="b" l="l" r="r" t="t"/>
                  <a:pathLst>
                    <a:path extrusionOk="0" h="3" w="12">
                      <a:moveTo>
                        <a:pt x="0" y="2"/>
                      </a:moveTo>
                      <a:lnTo>
                        <a:pt x="0" y="0"/>
                      </a:lnTo>
                      <a:lnTo>
                        <a:pt x="11" y="0"/>
                      </a:lnTo>
                      <a:lnTo>
                        <a:pt x="11"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4" name="Google Shape;2094;p36"/>
                <p:cNvSpPr/>
                <p:nvPr/>
              </p:nvSpPr>
              <p:spPr>
                <a:xfrm>
                  <a:off x="3715" y="796"/>
                  <a:ext cx="6" cy="4"/>
                </a:xfrm>
                <a:custGeom>
                  <a:rect b="b" l="l" r="r" t="t"/>
                  <a:pathLst>
                    <a:path extrusionOk="0" h="4" w="6">
                      <a:moveTo>
                        <a:pt x="0" y="3"/>
                      </a:moveTo>
                      <a:lnTo>
                        <a:pt x="0" y="0"/>
                      </a:lnTo>
                      <a:lnTo>
                        <a:pt x="5" y="0"/>
                      </a:lnTo>
                      <a:lnTo>
                        <a:pt x="5" y="3"/>
                      </a:lnTo>
                      <a:lnTo>
                        <a:pt x="0" y="3"/>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5" name="Google Shape;2095;p36"/>
                <p:cNvSpPr/>
                <p:nvPr/>
              </p:nvSpPr>
              <p:spPr>
                <a:xfrm>
                  <a:off x="3715" y="803"/>
                  <a:ext cx="6" cy="3"/>
                </a:xfrm>
                <a:custGeom>
                  <a:rect b="b" l="l" r="r" t="t"/>
                  <a:pathLst>
                    <a:path extrusionOk="0" h="3" w="6">
                      <a:moveTo>
                        <a:pt x="0" y="2"/>
                      </a:moveTo>
                      <a:lnTo>
                        <a:pt x="0" y="0"/>
                      </a:lnTo>
                      <a:lnTo>
                        <a:pt x="5" y="0"/>
                      </a:lnTo>
                      <a:lnTo>
                        <a:pt x="5"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6" name="Google Shape;2096;p36"/>
                <p:cNvSpPr/>
                <p:nvPr/>
              </p:nvSpPr>
              <p:spPr>
                <a:xfrm>
                  <a:off x="3715" y="800"/>
                  <a:ext cx="6" cy="3"/>
                </a:xfrm>
                <a:custGeom>
                  <a:rect b="b" l="l" r="r" t="t"/>
                  <a:pathLst>
                    <a:path extrusionOk="0" h="3" w="6">
                      <a:moveTo>
                        <a:pt x="0" y="2"/>
                      </a:moveTo>
                      <a:lnTo>
                        <a:pt x="0" y="0"/>
                      </a:lnTo>
                      <a:lnTo>
                        <a:pt x="5" y="0"/>
                      </a:lnTo>
                      <a:lnTo>
                        <a:pt x="5" y="2"/>
                      </a:lnTo>
                      <a:lnTo>
                        <a:pt x="0" y="2"/>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7" name="Google Shape;2097;p36"/>
                <p:cNvSpPr/>
                <p:nvPr/>
              </p:nvSpPr>
              <p:spPr>
                <a:xfrm>
                  <a:off x="3715" y="799"/>
                  <a:ext cx="6" cy="2"/>
                </a:xfrm>
                <a:custGeom>
                  <a:rect b="b" l="l" r="r" t="t"/>
                  <a:pathLst>
                    <a:path extrusionOk="0" h="2" w="6">
                      <a:moveTo>
                        <a:pt x="0" y="1"/>
                      </a:moveTo>
                      <a:lnTo>
                        <a:pt x="0" y="0"/>
                      </a:lnTo>
                      <a:lnTo>
                        <a:pt x="5" y="0"/>
                      </a:lnTo>
                      <a:lnTo>
                        <a:pt x="5"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8" name="Google Shape;2098;p36"/>
                <p:cNvSpPr/>
                <p:nvPr/>
              </p:nvSpPr>
              <p:spPr>
                <a:xfrm>
                  <a:off x="3711" y="792"/>
                  <a:ext cx="12" cy="1"/>
                </a:xfrm>
                <a:custGeom>
                  <a:rect b="b" l="l" r="r" t="t"/>
                  <a:pathLst>
                    <a:path extrusionOk="0" h="1" w="12">
                      <a:moveTo>
                        <a:pt x="0" y="0"/>
                      </a:moveTo>
                      <a:lnTo>
                        <a:pt x="0" y="0"/>
                      </a:lnTo>
                      <a:lnTo>
                        <a:pt x="11" y="0"/>
                      </a:lnTo>
                      <a:lnTo>
                        <a:pt x="0" y="0"/>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099" name="Google Shape;2099;p36"/>
                <p:cNvSpPr/>
                <p:nvPr/>
              </p:nvSpPr>
              <p:spPr>
                <a:xfrm>
                  <a:off x="3711" y="793"/>
                  <a:ext cx="12" cy="2"/>
                </a:xfrm>
                <a:custGeom>
                  <a:rect b="b" l="l" r="r" t="t"/>
                  <a:pathLst>
                    <a:path extrusionOk="0" h="2" w="12">
                      <a:moveTo>
                        <a:pt x="0" y="1"/>
                      </a:moveTo>
                      <a:lnTo>
                        <a:pt x="0" y="0"/>
                      </a:lnTo>
                      <a:lnTo>
                        <a:pt x="11" y="0"/>
                      </a:lnTo>
                      <a:lnTo>
                        <a:pt x="11" y="1"/>
                      </a:lnTo>
                      <a:lnTo>
                        <a:pt x="0" y="1"/>
                      </a:lnTo>
                    </a:path>
                  </a:pathLst>
                </a:custGeom>
                <a:solidFill>
                  <a:srgbClr val="E1E1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00" name="Google Shape;2100;p36"/>
                <p:cNvSpPr/>
                <p:nvPr/>
              </p:nvSpPr>
              <p:spPr>
                <a:xfrm>
                  <a:off x="3610" y="1060"/>
                  <a:ext cx="184" cy="801"/>
                </a:xfrm>
                <a:custGeom>
                  <a:rect b="b" l="l" r="r" t="t"/>
                  <a:pathLst>
                    <a:path extrusionOk="0" h="801" w="184">
                      <a:moveTo>
                        <a:pt x="4" y="0"/>
                      </a:moveTo>
                      <a:lnTo>
                        <a:pt x="6" y="772"/>
                      </a:lnTo>
                      <a:lnTo>
                        <a:pt x="183" y="800"/>
                      </a:lnTo>
                      <a:lnTo>
                        <a:pt x="182" y="0"/>
                      </a:lnTo>
                      <a:lnTo>
                        <a:pt x="0" y="0"/>
                      </a:lnTo>
                      <a:lnTo>
                        <a:pt x="4" y="0"/>
                      </a:lnTo>
                    </a:path>
                  </a:pathLst>
                </a:custGeom>
                <a:gradFill>
                  <a:gsLst>
                    <a:gs pos="0">
                      <a:srgbClr val="404040"/>
                    </a:gs>
                    <a:gs pos="50000">
                      <a:srgbClr val="5F5F5F"/>
                    </a:gs>
                    <a:gs pos="100000">
                      <a:srgbClr val="40404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descr="지그재그" id="2101" name="Google Shape;2101;p36"/>
                <p:cNvSpPr/>
                <p:nvPr/>
              </p:nvSpPr>
              <p:spPr>
                <a:xfrm>
                  <a:off x="3308" y="816"/>
                  <a:ext cx="307" cy="990"/>
                </a:xfrm>
                <a:custGeom>
                  <a:rect b="b" l="l" r="r" t="t"/>
                  <a:pathLst>
                    <a:path extrusionOk="0" h="990" w="307">
                      <a:moveTo>
                        <a:pt x="0" y="0"/>
                      </a:moveTo>
                      <a:lnTo>
                        <a:pt x="305" y="0"/>
                      </a:lnTo>
                      <a:lnTo>
                        <a:pt x="306" y="989"/>
                      </a:lnTo>
                      <a:lnTo>
                        <a:pt x="0" y="940"/>
                      </a:lnTo>
                      <a:lnTo>
                        <a:pt x="0" y="0"/>
                      </a:lnTo>
                    </a:path>
                  </a:pathLst>
                </a:custGeom>
                <a:solidFill>
                  <a:srgbClr val="8F8F8F"/>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02" name="Google Shape;2102;p36"/>
                <p:cNvSpPr/>
                <p:nvPr/>
              </p:nvSpPr>
              <p:spPr>
                <a:xfrm>
                  <a:off x="3789" y="757"/>
                  <a:ext cx="270" cy="1103"/>
                </a:xfrm>
                <a:custGeom>
                  <a:rect b="b" l="l" r="r" t="t"/>
                  <a:pathLst>
                    <a:path extrusionOk="0" h="1103" w="270">
                      <a:moveTo>
                        <a:pt x="2" y="0"/>
                      </a:moveTo>
                      <a:lnTo>
                        <a:pt x="269" y="35"/>
                      </a:lnTo>
                      <a:lnTo>
                        <a:pt x="269" y="914"/>
                      </a:lnTo>
                      <a:lnTo>
                        <a:pt x="0" y="1102"/>
                      </a:lnTo>
                      <a:lnTo>
                        <a:pt x="2" y="0"/>
                      </a:lnTo>
                    </a:path>
                  </a:pathLst>
                </a:custGeom>
                <a:gradFill>
                  <a:gsLst>
                    <a:gs pos="0">
                      <a:srgbClr val="5F5F5F"/>
                    </a:gs>
                    <a:gs pos="100000">
                      <a:srgbClr val="2F2F2F"/>
                    </a:gs>
                  </a:gsLst>
                  <a:lin ang="0" scaled="0"/>
                </a:gra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03" name="Google Shape;2103;p36"/>
                <p:cNvSpPr/>
                <p:nvPr/>
              </p:nvSpPr>
              <p:spPr>
                <a:xfrm>
                  <a:off x="3611" y="814"/>
                  <a:ext cx="183" cy="113"/>
                </a:xfrm>
                <a:custGeom>
                  <a:rect b="b" l="l" r="r" t="t"/>
                  <a:pathLst>
                    <a:path extrusionOk="0" h="113" w="183">
                      <a:moveTo>
                        <a:pt x="0" y="0"/>
                      </a:moveTo>
                      <a:lnTo>
                        <a:pt x="182" y="0"/>
                      </a:lnTo>
                      <a:lnTo>
                        <a:pt x="182" y="112"/>
                      </a:lnTo>
                      <a:lnTo>
                        <a:pt x="0" y="112"/>
                      </a:lnTo>
                      <a:lnTo>
                        <a:pt x="0" y="0"/>
                      </a:lnTo>
                    </a:path>
                  </a:pathLst>
                </a:custGeom>
                <a:solidFill>
                  <a:srgbClr val="404040"/>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04" name="Google Shape;2104;p36"/>
                <p:cNvSpPr/>
                <p:nvPr/>
              </p:nvSpPr>
              <p:spPr>
                <a:xfrm>
                  <a:off x="3792" y="815"/>
                  <a:ext cx="66" cy="113"/>
                </a:xfrm>
                <a:custGeom>
                  <a:rect b="b" l="l" r="r" t="t"/>
                  <a:pathLst>
                    <a:path extrusionOk="0" h="113" w="66">
                      <a:moveTo>
                        <a:pt x="0" y="0"/>
                      </a:moveTo>
                      <a:lnTo>
                        <a:pt x="65" y="0"/>
                      </a:lnTo>
                      <a:lnTo>
                        <a:pt x="65" y="112"/>
                      </a:lnTo>
                      <a:lnTo>
                        <a:pt x="0" y="112"/>
                      </a:lnTo>
                      <a:lnTo>
                        <a:pt x="0" y="0"/>
                      </a:lnTo>
                    </a:path>
                  </a:pathLst>
                </a:custGeom>
                <a:solidFill>
                  <a:srgbClr val="404040"/>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05" name="Google Shape;2105;p36"/>
                <p:cNvSpPr/>
                <p:nvPr/>
              </p:nvSpPr>
              <p:spPr>
                <a:xfrm>
                  <a:off x="3611" y="815"/>
                  <a:ext cx="248" cy="33"/>
                </a:xfrm>
                <a:custGeom>
                  <a:rect b="b" l="l" r="r" t="t"/>
                  <a:pathLst>
                    <a:path extrusionOk="0" h="33" w="248">
                      <a:moveTo>
                        <a:pt x="210" y="0"/>
                      </a:moveTo>
                      <a:lnTo>
                        <a:pt x="0" y="0"/>
                      </a:lnTo>
                      <a:lnTo>
                        <a:pt x="0" y="32"/>
                      </a:lnTo>
                      <a:lnTo>
                        <a:pt x="247" y="32"/>
                      </a:lnTo>
                      <a:lnTo>
                        <a:pt x="210"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cxnSp>
              <p:nvCxnSpPr>
                <p:cNvPr id="2106" name="Google Shape;2106;p36"/>
                <p:cNvCxnSpPr/>
                <p:nvPr/>
              </p:nvCxnSpPr>
              <p:spPr>
                <a:xfrm>
                  <a:off x="3772" y="816"/>
                  <a:ext cx="19" cy="31"/>
                </a:xfrm>
                <a:prstGeom prst="straightConnector1">
                  <a:avLst/>
                </a:prstGeom>
                <a:noFill/>
                <a:ln cap="flat" cmpd="sng" w="9525">
                  <a:solidFill>
                    <a:srgbClr val="2F2F2F"/>
                  </a:solidFill>
                  <a:prstDash val="solid"/>
                  <a:round/>
                  <a:headEnd len="med" w="med" type="none"/>
                  <a:tailEnd len="med" w="med" type="none"/>
                </a:ln>
              </p:spPr>
            </p:cxnSp>
            <p:sp>
              <p:nvSpPr>
                <p:cNvPr id="2107" name="Google Shape;2107;p36"/>
                <p:cNvSpPr/>
                <p:nvPr/>
              </p:nvSpPr>
              <p:spPr>
                <a:xfrm>
                  <a:off x="3611" y="850"/>
                  <a:ext cx="247" cy="33"/>
                </a:xfrm>
                <a:custGeom>
                  <a:rect b="b" l="l" r="r" t="t"/>
                  <a:pathLst>
                    <a:path extrusionOk="0" h="33" w="247">
                      <a:moveTo>
                        <a:pt x="208" y="1"/>
                      </a:moveTo>
                      <a:lnTo>
                        <a:pt x="0" y="0"/>
                      </a:lnTo>
                      <a:lnTo>
                        <a:pt x="0" y="32"/>
                      </a:lnTo>
                      <a:lnTo>
                        <a:pt x="246" y="31"/>
                      </a:lnTo>
                      <a:lnTo>
                        <a:pt x="208" y="1"/>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cxnSp>
              <p:nvCxnSpPr>
                <p:cNvPr id="2108" name="Google Shape;2108;p36"/>
                <p:cNvCxnSpPr/>
                <p:nvPr/>
              </p:nvCxnSpPr>
              <p:spPr>
                <a:xfrm>
                  <a:off x="3771" y="851"/>
                  <a:ext cx="19" cy="30"/>
                </a:xfrm>
                <a:prstGeom prst="straightConnector1">
                  <a:avLst/>
                </a:prstGeom>
                <a:noFill/>
                <a:ln cap="flat" cmpd="sng" w="9525">
                  <a:solidFill>
                    <a:srgbClr val="2F2F2F"/>
                  </a:solidFill>
                  <a:prstDash val="solid"/>
                  <a:round/>
                  <a:headEnd len="med" w="med" type="none"/>
                  <a:tailEnd len="med" w="med" type="none"/>
                </a:ln>
              </p:spPr>
            </p:cxnSp>
            <p:sp>
              <p:nvSpPr>
                <p:cNvPr id="2109" name="Google Shape;2109;p36"/>
                <p:cNvSpPr/>
                <p:nvPr/>
              </p:nvSpPr>
              <p:spPr>
                <a:xfrm>
                  <a:off x="3611" y="887"/>
                  <a:ext cx="247" cy="33"/>
                </a:xfrm>
                <a:custGeom>
                  <a:rect b="b" l="l" r="r" t="t"/>
                  <a:pathLst>
                    <a:path extrusionOk="0" h="33" w="247">
                      <a:moveTo>
                        <a:pt x="207" y="0"/>
                      </a:moveTo>
                      <a:lnTo>
                        <a:pt x="0" y="0"/>
                      </a:lnTo>
                      <a:lnTo>
                        <a:pt x="0" y="32"/>
                      </a:lnTo>
                      <a:lnTo>
                        <a:pt x="246" y="32"/>
                      </a:lnTo>
                      <a:lnTo>
                        <a:pt x="207" y="0"/>
                      </a:lnTo>
                    </a:path>
                  </a:pathLst>
                </a:custGeom>
                <a:solidFill>
                  <a:srgbClr val="A2A2A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cxnSp>
              <p:nvCxnSpPr>
                <p:cNvPr id="2110" name="Google Shape;2110;p36"/>
                <p:cNvCxnSpPr/>
                <p:nvPr/>
              </p:nvCxnSpPr>
              <p:spPr>
                <a:xfrm>
                  <a:off x="3772" y="888"/>
                  <a:ext cx="21" cy="31"/>
                </a:xfrm>
                <a:prstGeom prst="straightConnector1">
                  <a:avLst/>
                </a:prstGeom>
                <a:noFill/>
                <a:ln cap="flat" cmpd="sng" w="9525">
                  <a:solidFill>
                    <a:srgbClr val="2F2F2F"/>
                  </a:solidFill>
                  <a:prstDash val="solid"/>
                  <a:round/>
                  <a:headEnd len="med" w="med" type="none"/>
                  <a:tailEnd len="med" w="med" type="none"/>
                </a:ln>
              </p:spPr>
            </p:cxnSp>
            <p:sp>
              <p:nvSpPr>
                <p:cNvPr id="2111" name="Google Shape;2111;p36"/>
                <p:cNvSpPr/>
                <p:nvPr/>
              </p:nvSpPr>
              <p:spPr>
                <a:xfrm>
                  <a:off x="3628" y="1038"/>
                  <a:ext cx="15" cy="12"/>
                </a:xfrm>
                <a:custGeom>
                  <a:rect b="b" l="l" r="r" t="t"/>
                  <a:pathLst>
                    <a:path extrusionOk="0" h="12" w="15">
                      <a:moveTo>
                        <a:pt x="5" y="4"/>
                      </a:moveTo>
                      <a:lnTo>
                        <a:pt x="5" y="10"/>
                      </a:lnTo>
                      <a:lnTo>
                        <a:pt x="6" y="10"/>
                      </a:lnTo>
                      <a:lnTo>
                        <a:pt x="0" y="10"/>
                      </a:lnTo>
                      <a:lnTo>
                        <a:pt x="3" y="10"/>
                      </a:lnTo>
                      <a:lnTo>
                        <a:pt x="3" y="0"/>
                      </a:lnTo>
                      <a:lnTo>
                        <a:pt x="0" y="0"/>
                      </a:lnTo>
                      <a:lnTo>
                        <a:pt x="6" y="0"/>
                      </a:lnTo>
                      <a:lnTo>
                        <a:pt x="8" y="0"/>
                      </a:lnTo>
                      <a:lnTo>
                        <a:pt x="9" y="0"/>
                      </a:lnTo>
                      <a:lnTo>
                        <a:pt x="9" y="2"/>
                      </a:lnTo>
                      <a:lnTo>
                        <a:pt x="11" y="2"/>
                      </a:lnTo>
                      <a:lnTo>
                        <a:pt x="12" y="2"/>
                      </a:lnTo>
                      <a:lnTo>
                        <a:pt x="11" y="4"/>
                      </a:lnTo>
                      <a:lnTo>
                        <a:pt x="9" y="4"/>
                      </a:lnTo>
                      <a:lnTo>
                        <a:pt x="8" y="4"/>
                      </a:lnTo>
                      <a:lnTo>
                        <a:pt x="8" y="5"/>
                      </a:lnTo>
                      <a:lnTo>
                        <a:pt x="9" y="5"/>
                      </a:lnTo>
                      <a:lnTo>
                        <a:pt x="9" y="7"/>
                      </a:lnTo>
                      <a:lnTo>
                        <a:pt x="11" y="7"/>
                      </a:lnTo>
                      <a:lnTo>
                        <a:pt x="11" y="8"/>
                      </a:lnTo>
                      <a:lnTo>
                        <a:pt x="11" y="10"/>
                      </a:lnTo>
                      <a:lnTo>
                        <a:pt x="13" y="10"/>
                      </a:lnTo>
                      <a:lnTo>
                        <a:pt x="14" y="10"/>
                      </a:lnTo>
                      <a:lnTo>
                        <a:pt x="13" y="11"/>
                      </a:lnTo>
                      <a:lnTo>
                        <a:pt x="12" y="11"/>
                      </a:lnTo>
                      <a:lnTo>
                        <a:pt x="10" y="11"/>
                      </a:lnTo>
                      <a:lnTo>
                        <a:pt x="9" y="11"/>
                      </a:lnTo>
                      <a:lnTo>
                        <a:pt x="9" y="9"/>
                      </a:lnTo>
                      <a:lnTo>
                        <a:pt x="9" y="7"/>
                      </a:lnTo>
                      <a:lnTo>
                        <a:pt x="8" y="7"/>
                      </a:lnTo>
                      <a:lnTo>
                        <a:pt x="8" y="5"/>
                      </a:lnTo>
                      <a:lnTo>
                        <a:pt x="6" y="5"/>
                      </a:lnTo>
                      <a:lnTo>
                        <a:pt x="6" y="4"/>
                      </a:lnTo>
                      <a:lnTo>
                        <a:pt x="5" y="4"/>
                      </a:lnTo>
                      <a:lnTo>
                        <a:pt x="6" y="4"/>
                      </a:lnTo>
                      <a:lnTo>
                        <a:pt x="8" y="4"/>
                      </a:lnTo>
                      <a:lnTo>
                        <a:pt x="9" y="2"/>
                      </a:lnTo>
                      <a:lnTo>
                        <a:pt x="9" y="0"/>
                      </a:lnTo>
                      <a:lnTo>
                        <a:pt x="7" y="0"/>
                      </a:lnTo>
                      <a:lnTo>
                        <a:pt x="6" y="0"/>
                      </a:lnTo>
                      <a:lnTo>
                        <a:pt x="5" y="0"/>
                      </a:lnTo>
                      <a:lnTo>
                        <a:pt x="5" y="4"/>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2" name="Google Shape;2112;p36"/>
                <p:cNvSpPr/>
                <p:nvPr/>
              </p:nvSpPr>
              <p:spPr>
                <a:xfrm>
                  <a:off x="3642" y="1038"/>
                  <a:ext cx="8" cy="12"/>
                </a:xfrm>
                <a:custGeom>
                  <a:rect b="b" l="l" r="r" t="t"/>
                  <a:pathLst>
                    <a:path extrusionOk="0" h="12" w="8">
                      <a:moveTo>
                        <a:pt x="7" y="0"/>
                      </a:moveTo>
                      <a:lnTo>
                        <a:pt x="7" y="2"/>
                      </a:lnTo>
                      <a:lnTo>
                        <a:pt x="6" y="2"/>
                      </a:lnTo>
                      <a:lnTo>
                        <a:pt x="5" y="2"/>
                      </a:lnTo>
                      <a:lnTo>
                        <a:pt x="5" y="0"/>
                      </a:lnTo>
                      <a:lnTo>
                        <a:pt x="3" y="0"/>
                      </a:lnTo>
                      <a:lnTo>
                        <a:pt x="1" y="1"/>
                      </a:lnTo>
                      <a:lnTo>
                        <a:pt x="0" y="1"/>
                      </a:lnTo>
                      <a:lnTo>
                        <a:pt x="0" y="2"/>
                      </a:lnTo>
                      <a:lnTo>
                        <a:pt x="0" y="4"/>
                      </a:lnTo>
                      <a:lnTo>
                        <a:pt x="1" y="4"/>
                      </a:lnTo>
                      <a:lnTo>
                        <a:pt x="3" y="4"/>
                      </a:lnTo>
                      <a:lnTo>
                        <a:pt x="4" y="4"/>
                      </a:lnTo>
                      <a:lnTo>
                        <a:pt x="4" y="5"/>
                      </a:lnTo>
                      <a:lnTo>
                        <a:pt x="6" y="5"/>
                      </a:lnTo>
                      <a:lnTo>
                        <a:pt x="6" y="7"/>
                      </a:lnTo>
                      <a:lnTo>
                        <a:pt x="7" y="7"/>
                      </a:lnTo>
                      <a:lnTo>
                        <a:pt x="6" y="9"/>
                      </a:lnTo>
                      <a:lnTo>
                        <a:pt x="5" y="10"/>
                      </a:lnTo>
                      <a:lnTo>
                        <a:pt x="3" y="11"/>
                      </a:lnTo>
                      <a:lnTo>
                        <a:pt x="1" y="11"/>
                      </a:lnTo>
                      <a:lnTo>
                        <a:pt x="0" y="11"/>
                      </a:lnTo>
                      <a:lnTo>
                        <a:pt x="0" y="10"/>
                      </a:lnTo>
                      <a:lnTo>
                        <a:pt x="0" y="7"/>
                      </a:lnTo>
                      <a:lnTo>
                        <a:pt x="0" y="9"/>
                      </a:lnTo>
                      <a:lnTo>
                        <a:pt x="0" y="10"/>
                      </a:lnTo>
                      <a:lnTo>
                        <a:pt x="1" y="10"/>
                      </a:lnTo>
                      <a:lnTo>
                        <a:pt x="3" y="10"/>
                      </a:lnTo>
                      <a:lnTo>
                        <a:pt x="5" y="10"/>
                      </a:lnTo>
                      <a:lnTo>
                        <a:pt x="5" y="9"/>
                      </a:lnTo>
                      <a:lnTo>
                        <a:pt x="6" y="7"/>
                      </a:lnTo>
                      <a:lnTo>
                        <a:pt x="5" y="7"/>
                      </a:lnTo>
                      <a:lnTo>
                        <a:pt x="3" y="7"/>
                      </a:lnTo>
                      <a:lnTo>
                        <a:pt x="3" y="5"/>
                      </a:lnTo>
                      <a:lnTo>
                        <a:pt x="2" y="5"/>
                      </a:lnTo>
                      <a:lnTo>
                        <a:pt x="0" y="5"/>
                      </a:lnTo>
                      <a:lnTo>
                        <a:pt x="0" y="4"/>
                      </a:lnTo>
                      <a:lnTo>
                        <a:pt x="0" y="2"/>
                      </a:lnTo>
                      <a:lnTo>
                        <a:pt x="0" y="1"/>
                      </a:lnTo>
                      <a:lnTo>
                        <a:pt x="1" y="1"/>
                      </a:lnTo>
                      <a:lnTo>
                        <a:pt x="3" y="0"/>
                      </a:lnTo>
                      <a:lnTo>
                        <a:pt x="5" y="0"/>
                      </a:lnTo>
                      <a:lnTo>
                        <a:pt x="6" y="0"/>
                      </a:lnTo>
                      <a:lnTo>
                        <a:pt x="7"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3" name="Google Shape;2113;p36"/>
                <p:cNvSpPr/>
                <p:nvPr/>
              </p:nvSpPr>
              <p:spPr>
                <a:xfrm>
                  <a:off x="3649" y="1038"/>
                  <a:ext cx="6" cy="11"/>
                </a:xfrm>
                <a:custGeom>
                  <a:rect b="b" l="l" r="r" t="t"/>
                  <a:pathLst>
                    <a:path extrusionOk="0" h="11" w="6">
                      <a:moveTo>
                        <a:pt x="5" y="0"/>
                      </a:moveTo>
                      <a:lnTo>
                        <a:pt x="0" y="10"/>
                      </a:lnTo>
                      <a:lnTo>
                        <a:pt x="5"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4" name="Google Shape;2114;p36"/>
                <p:cNvSpPr/>
                <p:nvPr/>
              </p:nvSpPr>
              <p:spPr>
                <a:xfrm>
                  <a:off x="3661" y="1038"/>
                  <a:ext cx="6" cy="12"/>
                </a:xfrm>
                <a:custGeom>
                  <a:rect b="b" l="l" r="r" t="t"/>
                  <a:pathLst>
                    <a:path extrusionOk="0" h="12" w="6">
                      <a:moveTo>
                        <a:pt x="5" y="0"/>
                      </a:moveTo>
                      <a:lnTo>
                        <a:pt x="4" y="1"/>
                      </a:lnTo>
                      <a:lnTo>
                        <a:pt x="4" y="3"/>
                      </a:lnTo>
                      <a:lnTo>
                        <a:pt x="4" y="5"/>
                      </a:lnTo>
                      <a:lnTo>
                        <a:pt x="4" y="7"/>
                      </a:lnTo>
                      <a:lnTo>
                        <a:pt x="4" y="8"/>
                      </a:lnTo>
                      <a:lnTo>
                        <a:pt x="4" y="9"/>
                      </a:lnTo>
                      <a:lnTo>
                        <a:pt x="4" y="10"/>
                      </a:lnTo>
                      <a:lnTo>
                        <a:pt x="5" y="10"/>
                      </a:lnTo>
                      <a:lnTo>
                        <a:pt x="5" y="11"/>
                      </a:lnTo>
                      <a:lnTo>
                        <a:pt x="3" y="11"/>
                      </a:lnTo>
                      <a:lnTo>
                        <a:pt x="2" y="11"/>
                      </a:lnTo>
                      <a:lnTo>
                        <a:pt x="2" y="9"/>
                      </a:lnTo>
                      <a:lnTo>
                        <a:pt x="0" y="9"/>
                      </a:lnTo>
                      <a:lnTo>
                        <a:pt x="0" y="8"/>
                      </a:lnTo>
                      <a:lnTo>
                        <a:pt x="0" y="7"/>
                      </a:lnTo>
                      <a:lnTo>
                        <a:pt x="0" y="5"/>
                      </a:lnTo>
                      <a:lnTo>
                        <a:pt x="0" y="4"/>
                      </a:lnTo>
                      <a:lnTo>
                        <a:pt x="2" y="2"/>
                      </a:lnTo>
                      <a:lnTo>
                        <a:pt x="3" y="1"/>
                      </a:lnTo>
                      <a:lnTo>
                        <a:pt x="5"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5" name="Google Shape;2115;p36"/>
                <p:cNvSpPr/>
                <p:nvPr/>
              </p:nvSpPr>
              <p:spPr>
                <a:xfrm>
                  <a:off x="3666" y="1038"/>
                  <a:ext cx="6" cy="12"/>
                </a:xfrm>
                <a:custGeom>
                  <a:rect b="b" l="l" r="r" t="t"/>
                  <a:pathLst>
                    <a:path extrusionOk="0" h="12" w="6">
                      <a:moveTo>
                        <a:pt x="0" y="0"/>
                      </a:moveTo>
                      <a:lnTo>
                        <a:pt x="0" y="1"/>
                      </a:lnTo>
                      <a:lnTo>
                        <a:pt x="1" y="1"/>
                      </a:lnTo>
                      <a:lnTo>
                        <a:pt x="1" y="2"/>
                      </a:lnTo>
                      <a:lnTo>
                        <a:pt x="3" y="2"/>
                      </a:lnTo>
                      <a:lnTo>
                        <a:pt x="3" y="4"/>
                      </a:lnTo>
                      <a:lnTo>
                        <a:pt x="3" y="5"/>
                      </a:lnTo>
                      <a:lnTo>
                        <a:pt x="5" y="5"/>
                      </a:lnTo>
                      <a:lnTo>
                        <a:pt x="3" y="7"/>
                      </a:lnTo>
                      <a:lnTo>
                        <a:pt x="3" y="8"/>
                      </a:lnTo>
                      <a:lnTo>
                        <a:pt x="3" y="9"/>
                      </a:lnTo>
                      <a:lnTo>
                        <a:pt x="1" y="11"/>
                      </a:lnTo>
                      <a:lnTo>
                        <a:pt x="0" y="11"/>
                      </a:lnTo>
                      <a:lnTo>
                        <a:pt x="0" y="10"/>
                      </a:lnTo>
                      <a:lnTo>
                        <a:pt x="1" y="9"/>
                      </a:lnTo>
                      <a:lnTo>
                        <a:pt x="1" y="8"/>
                      </a:lnTo>
                      <a:lnTo>
                        <a:pt x="1" y="7"/>
                      </a:lnTo>
                      <a:lnTo>
                        <a:pt x="3" y="5"/>
                      </a:lnTo>
                      <a:lnTo>
                        <a:pt x="1" y="5"/>
                      </a:lnTo>
                      <a:lnTo>
                        <a:pt x="1" y="3"/>
                      </a:lnTo>
                      <a:lnTo>
                        <a:pt x="1" y="1"/>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6" name="Google Shape;2116;p36"/>
                <p:cNvSpPr/>
                <p:nvPr/>
              </p:nvSpPr>
              <p:spPr>
                <a:xfrm>
                  <a:off x="3672" y="1038"/>
                  <a:ext cx="5" cy="12"/>
                </a:xfrm>
                <a:custGeom>
                  <a:rect b="b" l="l" r="r" t="t"/>
                  <a:pathLst>
                    <a:path extrusionOk="0" h="12" w="5">
                      <a:moveTo>
                        <a:pt x="4" y="0"/>
                      </a:moveTo>
                      <a:lnTo>
                        <a:pt x="3" y="1"/>
                      </a:lnTo>
                      <a:lnTo>
                        <a:pt x="2" y="1"/>
                      </a:lnTo>
                      <a:lnTo>
                        <a:pt x="2" y="3"/>
                      </a:lnTo>
                      <a:lnTo>
                        <a:pt x="2" y="5"/>
                      </a:lnTo>
                      <a:lnTo>
                        <a:pt x="2" y="7"/>
                      </a:lnTo>
                      <a:lnTo>
                        <a:pt x="2" y="8"/>
                      </a:lnTo>
                      <a:lnTo>
                        <a:pt x="2" y="9"/>
                      </a:lnTo>
                      <a:lnTo>
                        <a:pt x="2" y="10"/>
                      </a:lnTo>
                      <a:lnTo>
                        <a:pt x="4" y="10"/>
                      </a:lnTo>
                      <a:lnTo>
                        <a:pt x="4" y="11"/>
                      </a:lnTo>
                      <a:lnTo>
                        <a:pt x="2" y="11"/>
                      </a:lnTo>
                      <a:lnTo>
                        <a:pt x="0" y="11"/>
                      </a:lnTo>
                      <a:lnTo>
                        <a:pt x="0" y="9"/>
                      </a:lnTo>
                      <a:lnTo>
                        <a:pt x="0" y="8"/>
                      </a:lnTo>
                      <a:lnTo>
                        <a:pt x="0" y="7"/>
                      </a:lnTo>
                      <a:lnTo>
                        <a:pt x="0" y="5"/>
                      </a:lnTo>
                      <a:lnTo>
                        <a:pt x="0" y="4"/>
                      </a:lnTo>
                      <a:lnTo>
                        <a:pt x="0" y="2"/>
                      </a:lnTo>
                      <a:lnTo>
                        <a:pt x="2" y="1"/>
                      </a:lnTo>
                      <a:lnTo>
                        <a:pt x="4"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7" name="Google Shape;2117;p36"/>
                <p:cNvSpPr/>
                <p:nvPr/>
              </p:nvSpPr>
              <p:spPr>
                <a:xfrm>
                  <a:off x="3676" y="1038"/>
                  <a:ext cx="4" cy="12"/>
                </a:xfrm>
                <a:custGeom>
                  <a:rect b="b" l="l" r="r" t="t"/>
                  <a:pathLst>
                    <a:path extrusionOk="0" h="12" w="4">
                      <a:moveTo>
                        <a:pt x="0" y="0"/>
                      </a:moveTo>
                      <a:lnTo>
                        <a:pt x="0" y="1"/>
                      </a:lnTo>
                      <a:lnTo>
                        <a:pt x="0" y="2"/>
                      </a:lnTo>
                      <a:lnTo>
                        <a:pt x="2" y="2"/>
                      </a:lnTo>
                      <a:lnTo>
                        <a:pt x="2" y="4"/>
                      </a:lnTo>
                      <a:lnTo>
                        <a:pt x="2" y="5"/>
                      </a:lnTo>
                      <a:lnTo>
                        <a:pt x="3" y="5"/>
                      </a:lnTo>
                      <a:lnTo>
                        <a:pt x="2" y="7"/>
                      </a:lnTo>
                      <a:lnTo>
                        <a:pt x="2" y="8"/>
                      </a:lnTo>
                      <a:lnTo>
                        <a:pt x="2" y="9"/>
                      </a:lnTo>
                      <a:lnTo>
                        <a:pt x="0" y="11"/>
                      </a:lnTo>
                      <a:lnTo>
                        <a:pt x="0" y="10"/>
                      </a:lnTo>
                      <a:lnTo>
                        <a:pt x="0" y="9"/>
                      </a:lnTo>
                      <a:lnTo>
                        <a:pt x="0" y="8"/>
                      </a:lnTo>
                      <a:lnTo>
                        <a:pt x="0" y="7"/>
                      </a:lnTo>
                      <a:lnTo>
                        <a:pt x="1" y="5"/>
                      </a:lnTo>
                      <a:lnTo>
                        <a:pt x="0" y="5"/>
                      </a:lnTo>
                      <a:lnTo>
                        <a:pt x="0" y="3"/>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8" name="Google Shape;2118;p36"/>
                <p:cNvSpPr/>
                <p:nvPr/>
              </p:nvSpPr>
              <p:spPr>
                <a:xfrm>
                  <a:off x="3680" y="1038"/>
                  <a:ext cx="6" cy="12"/>
                </a:xfrm>
                <a:custGeom>
                  <a:rect b="b" l="l" r="r" t="t"/>
                  <a:pathLst>
                    <a:path extrusionOk="0" h="12" w="6">
                      <a:moveTo>
                        <a:pt x="5" y="0"/>
                      </a:moveTo>
                      <a:lnTo>
                        <a:pt x="3" y="1"/>
                      </a:lnTo>
                      <a:lnTo>
                        <a:pt x="2" y="1"/>
                      </a:lnTo>
                      <a:lnTo>
                        <a:pt x="2" y="3"/>
                      </a:lnTo>
                      <a:lnTo>
                        <a:pt x="2" y="5"/>
                      </a:lnTo>
                      <a:lnTo>
                        <a:pt x="2" y="7"/>
                      </a:lnTo>
                      <a:lnTo>
                        <a:pt x="2" y="8"/>
                      </a:lnTo>
                      <a:lnTo>
                        <a:pt x="2" y="9"/>
                      </a:lnTo>
                      <a:lnTo>
                        <a:pt x="2" y="10"/>
                      </a:lnTo>
                      <a:lnTo>
                        <a:pt x="3" y="10"/>
                      </a:lnTo>
                      <a:lnTo>
                        <a:pt x="5" y="10"/>
                      </a:lnTo>
                      <a:lnTo>
                        <a:pt x="5" y="11"/>
                      </a:lnTo>
                      <a:lnTo>
                        <a:pt x="3" y="11"/>
                      </a:lnTo>
                      <a:lnTo>
                        <a:pt x="1" y="11"/>
                      </a:lnTo>
                      <a:lnTo>
                        <a:pt x="1" y="9"/>
                      </a:lnTo>
                      <a:lnTo>
                        <a:pt x="0" y="9"/>
                      </a:lnTo>
                      <a:lnTo>
                        <a:pt x="0" y="8"/>
                      </a:lnTo>
                      <a:lnTo>
                        <a:pt x="0" y="7"/>
                      </a:lnTo>
                      <a:lnTo>
                        <a:pt x="0" y="5"/>
                      </a:lnTo>
                      <a:lnTo>
                        <a:pt x="0" y="4"/>
                      </a:lnTo>
                      <a:lnTo>
                        <a:pt x="1" y="2"/>
                      </a:lnTo>
                      <a:lnTo>
                        <a:pt x="3" y="1"/>
                      </a:lnTo>
                      <a:lnTo>
                        <a:pt x="5"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19" name="Google Shape;2119;p36"/>
                <p:cNvSpPr/>
                <p:nvPr/>
              </p:nvSpPr>
              <p:spPr>
                <a:xfrm>
                  <a:off x="3685" y="1038"/>
                  <a:ext cx="5" cy="12"/>
                </a:xfrm>
                <a:custGeom>
                  <a:rect b="b" l="l" r="r" t="t"/>
                  <a:pathLst>
                    <a:path extrusionOk="0" h="12" w="5">
                      <a:moveTo>
                        <a:pt x="0" y="0"/>
                      </a:moveTo>
                      <a:lnTo>
                        <a:pt x="0" y="1"/>
                      </a:lnTo>
                      <a:lnTo>
                        <a:pt x="0" y="2"/>
                      </a:lnTo>
                      <a:lnTo>
                        <a:pt x="2" y="2"/>
                      </a:lnTo>
                      <a:lnTo>
                        <a:pt x="2" y="4"/>
                      </a:lnTo>
                      <a:lnTo>
                        <a:pt x="3" y="4"/>
                      </a:lnTo>
                      <a:lnTo>
                        <a:pt x="3" y="5"/>
                      </a:lnTo>
                      <a:lnTo>
                        <a:pt x="4" y="5"/>
                      </a:lnTo>
                      <a:lnTo>
                        <a:pt x="3" y="7"/>
                      </a:lnTo>
                      <a:lnTo>
                        <a:pt x="3" y="8"/>
                      </a:lnTo>
                      <a:lnTo>
                        <a:pt x="2" y="9"/>
                      </a:lnTo>
                      <a:lnTo>
                        <a:pt x="0" y="11"/>
                      </a:lnTo>
                      <a:lnTo>
                        <a:pt x="0" y="10"/>
                      </a:lnTo>
                      <a:lnTo>
                        <a:pt x="0" y="9"/>
                      </a:lnTo>
                      <a:lnTo>
                        <a:pt x="0" y="8"/>
                      </a:lnTo>
                      <a:lnTo>
                        <a:pt x="0" y="7"/>
                      </a:lnTo>
                      <a:lnTo>
                        <a:pt x="1" y="5"/>
                      </a:lnTo>
                      <a:lnTo>
                        <a:pt x="0" y="5"/>
                      </a:lnTo>
                      <a:lnTo>
                        <a:pt x="0" y="3"/>
                      </a:lnTo>
                      <a:lnTo>
                        <a:pt x="0" y="1"/>
                      </a:lnTo>
                      <a:lnTo>
                        <a:pt x="0"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20" name="Google Shape;2120;p36"/>
                <p:cNvSpPr/>
                <p:nvPr/>
              </p:nvSpPr>
              <p:spPr>
                <a:xfrm>
                  <a:off x="3652" y="1042"/>
                  <a:ext cx="9" cy="8"/>
                </a:xfrm>
                <a:custGeom>
                  <a:rect b="b" l="l" r="r" t="t"/>
                  <a:pathLst>
                    <a:path extrusionOk="0" h="8" w="9">
                      <a:moveTo>
                        <a:pt x="6" y="0"/>
                      </a:moveTo>
                      <a:lnTo>
                        <a:pt x="6" y="1"/>
                      </a:lnTo>
                      <a:lnTo>
                        <a:pt x="7" y="1"/>
                      </a:lnTo>
                      <a:lnTo>
                        <a:pt x="7" y="3"/>
                      </a:lnTo>
                      <a:lnTo>
                        <a:pt x="8" y="3"/>
                      </a:lnTo>
                      <a:lnTo>
                        <a:pt x="7" y="5"/>
                      </a:lnTo>
                      <a:lnTo>
                        <a:pt x="7" y="7"/>
                      </a:lnTo>
                      <a:lnTo>
                        <a:pt x="5" y="7"/>
                      </a:lnTo>
                      <a:lnTo>
                        <a:pt x="3" y="7"/>
                      </a:lnTo>
                      <a:lnTo>
                        <a:pt x="1" y="7"/>
                      </a:lnTo>
                      <a:lnTo>
                        <a:pt x="1" y="6"/>
                      </a:lnTo>
                      <a:lnTo>
                        <a:pt x="0" y="6"/>
                      </a:lnTo>
                      <a:lnTo>
                        <a:pt x="0" y="5"/>
                      </a:lnTo>
                      <a:lnTo>
                        <a:pt x="0" y="3"/>
                      </a:lnTo>
                      <a:lnTo>
                        <a:pt x="1" y="3"/>
                      </a:lnTo>
                      <a:lnTo>
                        <a:pt x="2" y="3"/>
                      </a:lnTo>
                      <a:lnTo>
                        <a:pt x="2" y="5"/>
                      </a:lnTo>
                      <a:lnTo>
                        <a:pt x="3" y="5"/>
                      </a:lnTo>
                      <a:lnTo>
                        <a:pt x="3" y="6"/>
                      </a:lnTo>
                      <a:lnTo>
                        <a:pt x="5" y="6"/>
                      </a:lnTo>
                      <a:lnTo>
                        <a:pt x="7" y="6"/>
                      </a:lnTo>
                      <a:lnTo>
                        <a:pt x="7" y="5"/>
                      </a:lnTo>
                      <a:lnTo>
                        <a:pt x="7" y="3"/>
                      </a:lnTo>
                      <a:lnTo>
                        <a:pt x="7" y="1"/>
                      </a:lnTo>
                      <a:lnTo>
                        <a:pt x="5" y="1"/>
                      </a:lnTo>
                      <a:lnTo>
                        <a:pt x="5" y="0"/>
                      </a:lnTo>
                      <a:lnTo>
                        <a:pt x="3" y="1"/>
                      </a:lnTo>
                      <a:lnTo>
                        <a:pt x="2" y="3"/>
                      </a:lnTo>
                      <a:lnTo>
                        <a:pt x="2" y="2"/>
                      </a:lnTo>
                      <a:lnTo>
                        <a:pt x="2" y="1"/>
                      </a:lnTo>
                      <a:lnTo>
                        <a:pt x="4" y="0"/>
                      </a:lnTo>
                      <a:lnTo>
                        <a:pt x="6" y="0"/>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21" name="Google Shape;2121;p36"/>
                <p:cNvSpPr/>
                <p:nvPr/>
              </p:nvSpPr>
              <p:spPr>
                <a:xfrm>
                  <a:off x="3652" y="1038"/>
                  <a:ext cx="9" cy="8"/>
                </a:xfrm>
                <a:custGeom>
                  <a:rect b="b" l="l" r="r" t="t"/>
                  <a:pathLst>
                    <a:path extrusionOk="0" h="8" w="9">
                      <a:moveTo>
                        <a:pt x="0" y="7"/>
                      </a:moveTo>
                      <a:lnTo>
                        <a:pt x="0" y="7"/>
                      </a:lnTo>
                      <a:lnTo>
                        <a:pt x="0" y="5"/>
                      </a:lnTo>
                      <a:lnTo>
                        <a:pt x="0" y="4"/>
                      </a:lnTo>
                      <a:lnTo>
                        <a:pt x="2" y="2"/>
                      </a:lnTo>
                      <a:lnTo>
                        <a:pt x="3" y="2"/>
                      </a:lnTo>
                      <a:lnTo>
                        <a:pt x="5" y="1"/>
                      </a:lnTo>
                      <a:lnTo>
                        <a:pt x="6" y="1"/>
                      </a:lnTo>
                      <a:lnTo>
                        <a:pt x="8" y="0"/>
                      </a:lnTo>
                      <a:lnTo>
                        <a:pt x="6" y="1"/>
                      </a:lnTo>
                      <a:lnTo>
                        <a:pt x="5" y="1"/>
                      </a:lnTo>
                      <a:lnTo>
                        <a:pt x="4" y="3"/>
                      </a:lnTo>
                      <a:lnTo>
                        <a:pt x="4" y="4"/>
                      </a:lnTo>
                      <a:lnTo>
                        <a:pt x="2" y="5"/>
                      </a:lnTo>
                      <a:lnTo>
                        <a:pt x="2" y="7"/>
                      </a:lnTo>
                      <a:lnTo>
                        <a:pt x="1" y="7"/>
                      </a:lnTo>
                      <a:lnTo>
                        <a:pt x="0" y="7"/>
                      </a:ln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22" name="Google Shape;2122;p36"/>
                <p:cNvSpPr/>
                <p:nvPr/>
              </p:nvSpPr>
              <p:spPr>
                <a:xfrm>
                  <a:off x="3621" y="1066"/>
                  <a:ext cx="150" cy="762"/>
                </a:xfrm>
                <a:custGeom>
                  <a:rect b="b" l="l" r="r" t="t"/>
                  <a:pathLst>
                    <a:path extrusionOk="0" h="762" w="150">
                      <a:moveTo>
                        <a:pt x="2" y="2"/>
                      </a:moveTo>
                      <a:lnTo>
                        <a:pt x="149" y="0"/>
                      </a:lnTo>
                      <a:lnTo>
                        <a:pt x="147" y="761"/>
                      </a:lnTo>
                      <a:lnTo>
                        <a:pt x="0" y="738"/>
                      </a:lnTo>
                      <a:lnTo>
                        <a:pt x="2" y="2"/>
                      </a:lnTo>
                    </a:path>
                  </a:pathLst>
                </a:custGeom>
                <a:solidFill>
                  <a:srgbClr val="727272"/>
                </a:solidFill>
                <a:ln cap="flat" cmpd="sng" w="9525">
                  <a:solidFill>
                    <a:srgbClr val="2F2F2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sp>
              <p:nvSpPr>
                <p:cNvPr id="2123" name="Google Shape;2123;p36"/>
                <p:cNvSpPr/>
                <p:nvPr/>
              </p:nvSpPr>
              <p:spPr>
                <a:xfrm>
                  <a:off x="3630" y="1068"/>
                  <a:ext cx="137" cy="753"/>
                </a:xfrm>
                <a:custGeom>
                  <a:rect b="b" l="l" r="r" t="t"/>
                  <a:pathLst>
                    <a:path extrusionOk="0" h="753" w="137">
                      <a:moveTo>
                        <a:pt x="136" y="0"/>
                      </a:moveTo>
                      <a:lnTo>
                        <a:pt x="0" y="2"/>
                      </a:lnTo>
                      <a:lnTo>
                        <a:pt x="3" y="727"/>
                      </a:lnTo>
                      <a:lnTo>
                        <a:pt x="136" y="752"/>
                      </a:lnTo>
                      <a:lnTo>
                        <a:pt x="136" y="0"/>
                      </a:lnTo>
                    </a:path>
                  </a:pathLst>
                </a:custGeom>
                <a:solidFill>
                  <a:srgbClr val="A2A2A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99"/>
                    <a:buFont typeface="Arial"/>
                    <a:buNone/>
                  </a:pPr>
                  <a:r>
                    <a:t/>
                  </a:r>
                  <a:endParaRPr b="1" i="0" sz="999" u="none" cap="none" strike="noStrike">
                    <a:solidFill>
                      <a:srgbClr val="000066"/>
                    </a:solidFill>
                    <a:latin typeface="Arial"/>
                    <a:ea typeface="Arial"/>
                    <a:cs typeface="Arial"/>
                    <a:sym typeface="Arial"/>
                  </a:endParaRPr>
                </a:p>
              </p:txBody>
            </p:sp>
          </p:grpSp>
        </p:grpSp>
        <p:pic>
          <p:nvPicPr>
            <p:cNvPr descr="산업용단말기" id="2124" name="Google Shape;2124;p36"/>
            <p:cNvPicPr preferRelativeResize="0"/>
            <p:nvPr/>
          </p:nvPicPr>
          <p:blipFill rotWithShape="1">
            <a:blip r:embed="rId5">
              <a:alphaModFix/>
            </a:blip>
            <a:srcRect b="0" l="0" r="0" t="0"/>
            <a:stretch/>
          </p:blipFill>
          <p:spPr>
            <a:xfrm>
              <a:off x="3661135" y="5527010"/>
              <a:ext cx="279604" cy="242214"/>
            </a:xfrm>
            <a:prstGeom prst="rect">
              <a:avLst/>
            </a:prstGeom>
            <a:noFill/>
            <a:ln>
              <a:noFill/>
            </a:ln>
          </p:spPr>
        </p:pic>
        <p:pic>
          <p:nvPicPr>
            <p:cNvPr id="1955" name="Google Shape;1955;p36"/>
            <p:cNvPicPr preferRelativeResize="0"/>
            <p:nvPr/>
          </p:nvPicPr>
          <p:blipFill rotWithShape="1">
            <a:blip r:embed="rId6">
              <a:alphaModFix/>
            </a:blip>
            <a:srcRect b="0" l="0" r="0" t="0"/>
            <a:stretch/>
          </p:blipFill>
          <p:spPr>
            <a:xfrm>
              <a:off x="3230142" y="4670860"/>
              <a:ext cx="611691" cy="832579"/>
            </a:xfrm>
            <a:prstGeom prst="rect">
              <a:avLst/>
            </a:prstGeom>
            <a:noFill/>
            <a:ln>
              <a:noFill/>
            </a:ln>
          </p:spPr>
        </p:pic>
        <p:sp>
          <p:nvSpPr>
            <p:cNvPr id="2125" name="Google Shape;2125;p36"/>
            <p:cNvSpPr/>
            <p:nvPr/>
          </p:nvSpPr>
          <p:spPr>
            <a:xfrm>
              <a:off x="965201" y="3062572"/>
              <a:ext cx="1626478" cy="326989"/>
            </a:xfrm>
            <a:prstGeom prst="rect">
              <a:avLst/>
            </a:prstGeom>
            <a:solidFill>
              <a:srgbClr val="005F8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98"/>
                <a:buFont typeface="Arial"/>
                <a:buNone/>
              </a:pPr>
              <a:r>
                <a:rPr b="1" i="0" lang="en-US" sz="1398" u="none" cap="none" strike="noStrike">
                  <a:solidFill>
                    <a:srgbClr val="FFFFFF"/>
                  </a:solidFill>
                  <a:latin typeface="Arial"/>
                  <a:ea typeface="Arial"/>
                  <a:cs typeface="Arial"/>
                  <a:sym typeface="Arial"/>
                </a:rPr>
                <a:t>資料獲取</a:t>
              </a:r>
              <a:endParaRPr b="1" i="0" sz="1398" u="none" cap="none" strike="noStrike">
                <a:solidFill>
                  <a:srgbClr val="FFFFFF"/>
                </a:solidFill>
                <a:latin typeface="Arial"/>
                <a:ea typeface="Arial"/>
                <a:cs typeface="Arial"/>
                <a:sym typeface="Arial"/>
              </a:endParaRPr>
            </a:p>
          </p:txBody>
        </p:sp>
        <p:sp>
          <p:nvSpPr>
            <p:cNvPr id="2126" name="Google Shape;2126;p36"/>
            <p:cNvSpPr/>
            <p:nvPr/>
          </p:nvSpPr>
          <p:spPr>
            <a:xfrm>
              <a:off x="3204930" y="3062573"/>
              <a:ext cx="1658701" cy="326988"/>
            </a:xfrm>
            <a:prstGeom prst="rect">
              <a:avLst/>
            </a:prstGeom>
            <a:solidFill>
              <a:srgbClr val="005F8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98"/>
                <a:buFont typeface="Arial"/>
                <a:buNone/>
              </a:pPr>
              <a:r>
                <a:rPr b="1" i="0" lang="en-US" sz="1398" u="none" cap="none" strike="noStrike">
                  <a:solidFill>
                    <a:srgbClr val="FFFFFF"/>
                  </a:solidFill>
                  <a:latin typeface="Arial"/>
                  <a:ea typeface="Arial"/>
                  <a:cs typeface="Arial"/>
                  <a:sym typeface="Arial"/>
                </a:rPr>
                <a:t>品質統計分析</a:t>
              </a:r>
              <a:endParaRPr b="1" i="0" sz="1398" u="none" cap="none" strike="noStrike">
                <a:solidFill>
                  <a:srgbClr val="FFFFFF"/>
                </a:solidFill>
                <a:latin typeface="Arial"/>
                <a:ea typeface="Arial"/>
                <a:cs typeface="Arial"/>
                <a:sym typeface="Arial"/>
              </a:endParaRPr>
            </a:p>
          </p:txBody>
        </p:sp>
        <p:sp>
          <p:nvSpPr>
            <p:cNvPr id="2127" name="Google Shape;2127;p36"/>
            <p:cNvSpPr/>
            <p:nvPr/>
          </p:nvSpPr>
          <p:spPr>
            <a:xfrm>
              <a:off x="5362448" y="3062573"/>
              <a:ext cx="1470152" cy="326988"/>
            </a:xfrm>
            <a:prstGeom prst="rect">
              <a:avLst/>
            </a:prstGeom>
            <a:solidFill>
              <a:srgbClr val="005F8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98"/>
                <a:buFont typeface="Arial"/>
                <a:buNone/>
              </a:pPr>
              <a:r>
                <a:rPr b="1" i="0" lang="en-US" sz="1398" u="none" cap="none" strike="noStrike">
                  <a:solidFill>
                    <a:srgbClr val="FFFFFF"/>
                  </a:solidFill>
                  <a:latin typeface="Arial"/>
                  <a:ea typeface="Arial"/>
                  <a:cs typeface="Arial"/>
                  <a:sym typeface="Arial"/>
                </a:rPr>
                <a:t>不合格處理流程</a:t>
              </a:r>
              <a:endParaRPr b="1" i="0" sz="1398" u="none" cap="none" strike="noStrike">
                <a:solidFill>
                  <a:srgbClr val="FFFFFF"/>
                </a:solidFill>
                <a:latin typeface="Arial"/>
                <a:ea typeface="Arial"/>
                <a:cs typeface="Arial"/>
                <a:sym typeface="Arial"/>
              </a:endParaRPr>
            </a:p>
          </p:txBody>
        </p:sp>
        <p:pic>
          <p:nvPicPr>
            <p:cNvPr id="2128" name="Google Shape;2128;p36"/>
            <p:cNvPicPr preferRelativeResize="0"/>
            <p:nvPr/>
          </p:nvPicPr>
          <p:blipFill rotWithShape="1">
            <a:blip r:embed="rId7">
              <a:alphaModFix/>
            </a:blip>
            <a:srcRect b="0" l="0" r="0" t="0"/>
            <a:stretch/>
          </p:blipFill>
          <p:spPr>
            <a:xfrm>
              <a:off x="3108793" y="3505514"/>
              <a:ext cx="1794081" cy="1043477"/>
            </a:xfrm>
            <a:prstGeom prst="rect">
              <a:avLst/>
            </a:prstGeom>
            <a:noFill/>
            <a:ln>
              <a:noFill/>
            </a:ln>
          </p:spPr>
        </p:pic>
      </p:grpSp>
      <p:pic>
        <p:nvPicPr>
          <p:cNvPr id="2129" name="Google Shape;2129;p36"/>
          <p:cNvPicPr preferRelativeResize="0"/>
          <p:nvPr/>
        </p:nvPicPr>
        <p:blipFill rotWithShape="1">
          <a:blip r:embed="rId8">
            <a:alphaModFix/>
          </a:blip>
          <a:srcRect b="0" l="0" r="0" t="0"/>
          <a:stretch/>
        </p:blipFill>
        <p:spPr>
          <a:xfrm>
            <a:off x="626089" y="3736574"/>
            <a:ext cx="4084166" cy="2715272"/>
          </a:xfrm>
          <a:prstGeom prst="rect">
            <a:avLst/>
          </a:prstGeom>
          <a:noFill/>
          <a:ln>
            <a:noFill/>
          </a:ln>
        </p:spPr>
      </p:pic>
      <p:sp>
        <p:nvSpPr>
          <p:cNvPr id="2130" name="Google Shape;2130;p36"/>
          <p:cNvSpPr/>
          <p:nvPr/>
        </p:nvSpPr>
        <p:spPr>
          <a:xfrm>
            <a:off x="3968406" y="1360371"/>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2131" name="Google Shape;2131;p36"/>
          <p:cNvSpPr/>
          <p:nvPr/>
        </p:nvSpPr>
        <p:spPr>
          <a:xfrm>
            <a:off x="1798703" y="1360371"/>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2132" name="Google Shape;2132;p36"/>
          <p:cNvSpPr/>
          <p:nvPr/>
        </p:nvSpPr>
        <p:spPr>
          <a:xfrm>
            <a:off x="696826" y="1360371"/>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2133" name="Google Shape;2133;p36"/>
          <p:cNvSpPr/>
          <p:nvPr/>
        </p:nvSpPr>
        <p:spPr>
          <a:xfrm>
            <a:off x="2900582" y="1360371"/>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2134" name="Google Shape;2134;p36"/>
          <p:cNvSpPr/>
          <p:nvPr/>
        </p:nvSpPr>
        <p:spPr>
          <a:xfrm>
            <a:off x="5070282" y="1360371"/>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2135" name="Google Shape;2135;p36"/>
          <p:cNvSpPr/>
          <p:nvPr/>
        </p:nvSpPr>
        <p:spPr>
          <a:xfrm>
            <a:off x="6147243" y="1360371"/>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2136" name="Google Shape;2136;p36"/>
          <p:cNvSpPr/>
          <p:nvPr/>
        </p:nvSpPr>
        <p:spPr>
          <a:xfrm>
            <a:off x="7214526" y="1360371"/>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2137" name="Google Shape;2137;p36"/>
          <p:cNvSpPr/>
          <p:nvPr/>
        </p:nvSpPr>
        <p:spPr>
          <a:xfrm>
            <a:off x="8311878" y="1360371"/>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2138" name="Google Shape;2138;p36"/>
          <p:cNvSpPr/>
          <p:nvPr/>
        </p:nvSpPr>
        <p:spPr>
          <a:xfrm>
            <a:off x="9358769" y="1349667"/>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品質套件</a:t>
            </a:r>
            <a:endParaRPr b="1" i="0" sz="1399"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37"/>
          <p:cNvSpPr txBox="1"/>
          <p:nvPr>
            <p:ph type="title"/>
          </p:nvPr>
        </p:nvSpPr>
        <p:spPr>
          <a:xfrm>
            <a:off x="0" y="1"/>
            <a:ext cx="12192000" cy="1268413"/>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PCB業務場景</a:t>
            </a:r>
            <a:endParaRPr/>
          </a:p>
        </p:txBody>
      </p:sp>
      <p:grpSp>
        <p:nvGrpSpPr>
          <p:cNvPr id="2144" name="Google Shape;2144;p37"/>
          <p:cNvGrpSpPr/>
          <p:nvPr/>
        </p:nvGrpSpPr>
        <p:grpSpPr>
          <a:xfrm>
            <a:off x="3438074" y="1515804"/>
            <a:ext cx="4326859" cy="2575171"/>
            <a:chOff x="180975" y="1242276"/>
            <a:chExt cx="4329143" cy="2577729"/>
          </a:xfrm>
        </p:grpSpPr>
        <p:sp>
          <p:nvSpPr>
            <p:cNvPr id="2145" name="Google Shape;2145;p37"/>
            <p:cNvSpPr txBox="1"/>
            <p:nvPr/>
          </p:nvSpPr>
          <p:spPr>
            <a:xfrm>
              <a:off x="1677657" y="2158336"/>
              <a:ext cx="1771650" cy="436992"/>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問題處理</a:t>
              </a:r>
              <a:endParaRPr b="1" i="0" sz="1399" u="none" cap="none" strike="noStrike">
                <a:solidFill>
                  <a:srgbClr val="002060"/>
                </a:solidFill>
                <a:latin typeface="Arial"/>
                <a:ea typeface="Arial"/>
                <a:cs typeface="Arial"/>
                <a:sym typeface="Arial"/>
              </a:endParaRPr>
            </a:p>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流程</a:t>
              </a:r>
              <a:endParaRPr b="1" i="0" sz="1399" u="none" cap="none" strike="noStrike">
                <a:solidFill>
                  <a:srgbClr val="002060"/>
                </a:solidFill>
                <a:latin typeface="Arial"/>
                <a:ea typeface="Arial"/>
                <a:cs typeface="Arial"/>
                <a:sym typeface="Arial"/>
              </a:endParaRPr>
            </a:p>
          </p:txBody>
        </p:sp>
        <p:sp>
          <p:nvSpPr>
            <p:cNvPr id="2146" name="Google Shape;2146;p37"/>
            <p:cNvSpPr txBox="1"/>
            <p:nvPr/>
          </p:nvSpPr>
          <p:spPr>
            <a:xfrm>
              <a:off x="1714500" y="1310743"/>
              <a:ext cx="1381154" cy="436992"/>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措施</a:t>
              </a:r>
              <a:endParaRPr b="1" i="0" sz="1399" u="none" cap="none" strike="noStrike">
                <a:solidFill>
                  <a:srgbClr val="002060"/>
                </a:solidFill>
                <a:latin typeface="Arial"/>
                <a:ea typeface="Arial"/>
                <a:cs typeface="Arial"/>
                <a:sym typeface="Arial"/>
              </a:endParaRPr>
            </a:p>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管理</a:t>
              </a:r>
              <a:endParaRPr b="1" i="0" sz="1399" u="none" cap="none" strike="noStrike">
                <a:solidFill>
                  <a:srgbClr val="002060"/>
                </a:solidFill>
                <a:latin typeface="Arial"/>
                <a:ea typeface="Arial"/>
                <a:cs typeface="Arial"/>
                <a:sym typeface="Arial"/>
              </a:endParaRPr>
            </a:p>
          </p:txBody>
        </p:sp>
        <p:sp>
          <p:nvSpPr>
            <p:cNvPr id="2147" name="Google Shape;2147;p37"/>
            <p:cNvSpPr txBox="1"/>
            <p:nvPr/>
          </p:nvSpPr>
          <p:spPr>
            <a:xfrm>
              <a:off x="180975" y="3260669"/>
              <a:ext cx="1277553" cy="436992"/>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審核</a:t>
              </a:r>
              <a:endParaRPr b="1" i="0" sz="1399" u="none" cap="none" strike="noStrike">
                <a:solidFill>
                  <a:srgbClr val="002060"/>
                </a:solidFill>
                <a:latin typeface="Arial"/>
                <a:ea typeface="Arial"/>
                <a:cs typeface="Arial"/>
                <a:sym typeface="Arial"/>
              </a:endParaRPr>
            </a:p>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管理</a:t>
              </a:r>
              <a:endParaRPr b="1" i="0" sz="1399" u="none" cap="none" strike="noStrike">
                <a:solidFill>
                  <a:srgbClr val="002060"/>
                </a:solidFill>
                <a:latin typeface="Arial"/>
                <a:ea typeface="Arial"/>
                <a:cs typeface="Arial"/>
                <a:sym typeface="Arial"/>
              </a:endParaRPr>
            </a:p>
          </p:txBody>
        </p:sp>
        <p:pic>
          <p:nvPicPr>
            <p:cNvPr id="2148" name="Google Shape;2148;p37"/>
            <p:cNvPicPr preferRelativeResize="0"/>
            <p:nvPr/>
          </p:nvPicPr>
          <p:blipFill rotWithShape="1">
            <a:blip r:embed="rId3">
              <a:alphaModFix/>
            </a:blip>
            <a:srcRect b="0" l="0" r="0" t="0"/>
            <a:stretch/>
          </p:blipFill>
          <p:spPr>
            <a:xfrm>
              <a:off x="1401771" y="2720936"/>
              <a:ext cx="1495435" cy="1018069"/>
            </a:xfrm>
            <a:prstGeom prst="rect">
              <a:avLst/>
            </a:prstGeom>
            <a:noFill/>
            <a:ln cap="flat" cmpd="sng" w="9525">
              <a:solidFill>
                <a:srgbClr val="D8D8D8"/>
              </a:solidFill>
              <a:prstDash val="solid"/>
              <a:miter lim="800000"/>
              <a:headEnd len="sm" w="sm" type="none"/>
              <a:tailEnd len="sm" w="sm" type="none"/>
            </a:ln>
          </p:spPr>
        </p:pic>
        <p:pic>
          <p:nvPicPr>
            <p:cNvPr id="2149" name="Google Shape;2149;p37"/>
            <p:cNvPicPr preferRelativeResize="0"/>
            <p:nvPr/>
          </p:nvPicPr>
          <p:blipFill rotWithShape="1">
            <a:blip r:embed="rId4">
              <a:alphaModFix/>
            </a:blip>
            <a:srcRect b="0" l="0" r="0" t="0"/>
            <a:stretch/>
          </p:blipFill>
          <p:spPr>
            <a:xfrm>
              <a:off x="3041670" y="1366159"/>
              <a:ext cx="1344622" cy="911655"/>
            </a:xfrm>
            <a:prstGeom prst="rect">
              <a:avLst/>
            </a:prstGeom>
            <a:noFill/>
            <a:ln cap="flat" cmpd="sng" w="9525">
              <a:solidFill>
                <a:srgbClr val="D8D8D8"/>
              </a:solidFill>
              <a:prstDash val="solid"/>
              <a:miter lim="800000"/>
              <a:headEnd len="sm" w="sm" type="none"/>
              <a:tailEnd len="sm" w="sm" type="none"/>
            </a:ln>
          </p:spPr>
        </p:pic>
        <p:pic>
          <p:nvPicPr>
            <p:cNvPr id="2150" name="Google Shape;2150;p37"/>
            <p:cNvPicPr preferRelativeResize="0"/>
            <p:nvPr/>
          </p:nvPicPr>
          <p:blipFill rotWithShape="1">
            <a:blip r:embed="rId5">
              <a:alphaModFix/>
            </a:blip>
            <a:srcRect b="3264" l="0" r="0" t="0"/>
            <a:stretch/>
          </p:blipFill>
          <p:spPr>
            <a:xfrm>
              <a:off x="309564" y="1362983"/>
              <a:ext cx="1430347" cy="1264247"/>
            </a:xfrm>
            <a:prstGeom prst="rect">
              <a:avLst/>
            </a:prstGeom>
            <a:noFill/>
            <a:ln cap="flat" cmpd="sng" w="12700">
              <a:solidFill>
                <a:srgbClr val="D8D8D8"/>
              </a:solidFill>
              <a:prstDash val="solid"/>
              <a:miter lim="800000"/>
              <a:headEnd len="sm" w="sm" type="none"/>
              <a:tailEnd len="sm" w="sm" type="none"/>
            </a:ln>
          </p:spPr>
        </p:pic>
        <p:pic>
          <p:nvPicPr>
            <p:cNvPr id="2151" name="Google Shape;2151;p37"/>
            <p:cNvPicPr preferRelativeResize="0"/>
            <p:nvPr/>
          </p:nvPicPr>
          <p:blipFill rotWithShape="1">
            <a:blip r:embed="rId6">
              <a:alphaModFix/>
            </a:blip>
            <a:srcRect b="10711" l="71906" r="4127" t="59526"/>
            <a:stretch/>
          </p:blipFill>
          <p:spPr>
            <a:xfrm>
              <a:off x="564944" y="1515808"/>
              <a:ext cx="801101" cy="1048773"/>
            </a:xfrm>
            <a:prstGeom prst="rect">
              <a:avLst/>
            </a:prstGeom>
            <a:noFill/>
            <a:ln>
              <a:noFill/>
            </a:ln>
          </p:spPr>
        </p:pic>
        <p:sp>
          <p:nvSpPr>
            <p:cNvPr id="2152" name="Google Shape;2152;p37"/>
            <p:cNvSpPr/>
            <p:nvPr/>
          </p:nvSpPr>
          <p:spPr>
            <a:xfrm>
              <a:off x="214313" y="1242276"/>
              <a:ext cx="4295805" cy="2577729"/>
            </a:xfrm>
            <a:prstGeom prst="rect">
              <a:avLst/>
            </a:prstGeom>
            <a:noFill/>
            <a:ln cap="rnd" cmpd="sng" w="9525">
              <a:solidFill>
                <a:srgbClr val="D8D8D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Arial"/>
                <a:ea typeface="Arial"/>
                <a:cs typeface="Arial"/>
                <a:sym typeface="Arial"/>
              </a:endParaRPr>
            </a:p>
          </p:txBody>
        </p:sp>
      </p:grpSp>
      <p:grpSp>
        <p:nvGrpSpPr>
          <p:cNvPr id="2153" name="Google Shape;2153;p37"/>
          <p:cNvGrpSpPr/>
          <p:nvPr/>
        </p:nvGrpSpPr>
        <p:grpSpPr>
          <a:xfrm>
            <a:off x="7875479" y="4194109"/>
            <a:ext cx="4316275" cy="2576758"/>
            <a:chOff x="4621221" y="3923105"/>
            <a:chExt cx="4318063" cy="2577729"/>
          </a:xfrm>
        </p:grpSpPr>
        <p:sp>
          <p:nvSpPr>
            <p:cNvPr id="2154" name="Google Shape;2154;p37"/>
            <p:cNvSpPr txBox="1"/>
            <p:nvPr/>
          </p:nvSpPr>
          <p:spPr>
            <a:xfrm>
              <a:off x="6021427" y="5049074"/>
              <a:ext cx="1131920" cy="436723"/>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在製品檢驗/</a:t>
              </a:r>
              <a:endParaRPr/>
            </a:p>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SPC</a:t>
              </a:r>
              <a:endParaRPr/>
            </a:p>
          </p:txBody>
        </p:sp>
        <p:sp>
          <p:nvSpPr>
            <p:cNvPr id="2155" name="Google Shape;2155;p37"/>
            <p:cNvSpPr txBox="1"/>
            <p:nvPr/>
          </p:nvSpPr>
          <p:spPr>
            <a:xfrm>
              <a:off x="7930130" y="3979521"/>
              <a:ext cx="1009154" cy="26465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來料檢驗</a:t>
              </a:r>
              <a:endParaRPr b="1" i="0" sz="1399" u="none" cap="none" strike="noStrike">
                <a:solidFill>
                  <a:srgbClr val="002060"/>
                </a:solidFill>
                <a:latin typeface="Arial"/>
                <a:ea typeface="Arial"/>
                <a:cs typeface="Arial"/>
                <a:sym typeface="Arial"/>
              </a:endParaRPr>
            </a:p>
          </p:txBody>
        </p:sp>
        <p:sp>
          <p:nvSpPr>
            <p:cNvPr id="2156" name="Google Shape;2156;p37"/>
            <p:cNvSpPr txBox="1"/>
            <p:nvPr/>
          </p:nvSpPr>
          <p:spPr>
            <a:xfrm>
              <a:off x="4692417" y="5924853"/>
              <a:ext cx="902716" cy="264650"/>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出貨檢驗</a:t>
              </a:r>
              <a:endParaRPr b="1" i="0" sz="1399" u="none" cap="none" strike="noStrike">
                <a:solidFill>
                  <a:srgbClr val="002060"/>
                </a:solidFill>
                <a:latin typeface="Arial"/>
                <a:ea typeface="Arial"/>
                <a:cs typeface="Arial"/>
                <a:sym typeface="Arial"/>
              </a:endParaRPr>
            </a:p>
          </p:txBody>
        </p:sp>
        <p:pic>
          <p:nvPicPr>
            <p:cNvPr id="2157" name="Google Shape;2157;p37"/>
            <p:cNvPicPr preferRelativeResize="0"/>
            <p:nvPr/>
          </p:nvPicPr>
          <p:blipFill rotWithShape="1">
            <a:blip r:embed="rId7">
              <a:alphaModFix/>
            </a:blip>
            <a:srcRect b="0" l="0" r="0" t="0"/>
            <a:stretch/>
          </p:blipFill>
          <p:spPr>
            <a:xfrm>
              <a:off x="6432888" y="4018341"/>
              <a:ext cx="1568283" cy="953950"/>
            </a:xfrm>
            <a:prstGeom prst="rect">
              <a:avLst/>
            </a:prstGeom>
            <a:noFill/>
            <a:ln cap="flat" cmpd="sng" w="9525">
              <a:solidFill>
                <a:srgbClr val="D8D8D8"/>
              </a:solidFill>
              <a:prstDash val="solid"/>
              <a:miter lim="800000"/>
              <a:headEnd len="sm" w="sm" type="none"/>
              <a:tailEnd len="sm" w="sm" type="none"/>
            </a:ln>
          </p:spPr>
        </p:pic>
        <p:pic>
          <p:nvPicPr>
            <p:cNvPr id="2158" name="Google Shape;2158;p37"/>
            <p:cNvPicPr preferRelativeResize="0"/>
            <p:nvPr/>
          </p:nvPicPr>
          <p:blipFill rotWithShape="1">
            <a:blip r:embed="rId8">
              <a:alphaModFix/>
            </a:blip>
            <a:srcRect b="0" l="0" r="0" t="0"/>
            <a:stretch/>
          </p:blipFill>
          <p:spPr>
            <a:xfrm>
              <a:off x="5518585" y="5523075"/>
              <a:ext cx="1457170" cy="884110"/>
            </a:xfrm>
            <a:prstGeom prst="rect">
              <a:avLst/>
            </a:prstGeom>
            <a:noFill/>
            <a:ln cap="flat" cmpd="sng" w="9525">
              <a:solidFill>
                <a:srgbClr val="D8D8D8"/>
              </a:solidFill>
              <a:prstDash val="solid"/>
              <a:miter lim="800000"/>
              <a:headEnd len="sm" w="sm" type="none"/>
              <a:tailEnd len="sm" w="sm" type="none"/>
            </a:ln>
          </p:spPr>
        </p:pic>
        <p:pic>
          <p:nvPicPr>
            <p:cNvPr id="2159" name="Google Shape;2159;p37"/>
            <p:cNvPicPr preferRelativeResize="0"/>
            <p:nvPr/>
          </p:nvPicPr>
          <p:blipFill rotWithShape="1">
            <a:blip r:embed="rId9">
              <a:alphaModFix/>
            </a:blip>
            <a:srcRect b="0" l="0" r="0" t="0"/>
            <a:stretch/>
          </p:blipFill>
          <p:spPr>
            <a:xfrm>
              <a:off x="7086868" y="5094511"/>
              <a:ext cx="1771461" cy="1315848"/>
            </a:xfrm>
            <a:prstGeom prst="rect">
              <a:avLst/>
            </a:prstGeom>
            <a:noFill/>
            <a:ln cap="flat" cmpd="sng" w="9525">
              <a:solidFill>
                <a:srgbClr val="D8D8D8"/>
              </a:solidFill>
              <a:prstDash val="solid"/>
              <a:miter lim="800000"/>
              <a:headEnd len="sm" w="sm" type="none"/>
              <a:tailEnd len="sm" w="sm" type="none"/>
            </a:ln>
          </p:spPr>
        </p:pic>
        <p:sp>
          <p:nvSpPr>
            <p:cNvPr id="2160" name="Google Shape;2160;p37"/>
            <p:cNvSpPr/>
            <p:nvPr/>
          </p:nvSpPr>
          <p:spPr>
            <a:xfrm>
              <a:off x="4621221" y="3923105"/>
              <a:ext cx="4295805" cy="2577729"/>
            </a:xfrm>
            <a:prstGeom prst="rect">
              <a:avLst/>
            </a:prstGeom>
            <a:noFill/>
            <a:ln cap="rnd" cmpd="sng" w="9525">
              <a:solidFill>
                <a:srgbClr val="D8D8D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Arial"/>
                <a:ea typeface="Arial"/>
                <a:cs typeface="Arial"/>
                <a:sym typeface="Arial"/>
              </a:endParaRPr>
            </a:p>
          </p:txBody>
        </p:sp>
      </p:grpSp>
      <p:grpSp>
        <p:nvGrpSpPr>
          <p:cNvPr id="2161" name="Google Shape;2161;p37"/>
          <p:cNvGrpSpPr/>
          <p:nvPr/>
        </p:nvGrpSpPr>
        <p:grpSpPr>
          <a:xfrm>
            <a:off x="3471394" y="4194109"/>
            <a:ext cx="4293539" cy="2576758"/>
            <a:chOff x="214313" y="3923105"/>
            <a:chExt cx="4295805" cy="2577729"/>
          </a:xfrm>
        </p:grpSpPr>
        <p:sp>
          <p:nvSpPr>
            <p:cNvPr id="2162" name="Google Shape;2162;p37"/>
            <p:cNvSpPr txBox="1"/>
            <p:nvPr/>
          </p:nvSpPr>
          <p:spPr>
            <a:xfrm>
              <a:off x="559098" y="5852855"/>
              <a:ext cx="1314787" cy="264650"/>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供應商評估</a:t>
              </a:r>
              <a:endParaRPr b="1" i="0" sz="1399" u="none" cap="none" strike="noStrike">
                <a:solidFill>
                  <a:srgbClr val="002060"/>
                </a:solidFill>
                <a:latin typeface="Arial"/>
                <a:ea typeface="Arial"/>
                <a:cs typeface="Arial"/>
                <a:sym typeface="Arial"/>
              </a:endParaRPr>
            </a:p>
          </p:txBody>
        </p:sp>
        <p:sp>
          <p:nvSpPr>
            <p:cNvPr id="2163" name="Google Shape;2163;p37"/>
            <p:cNvSpPr txBox="1"/>
            <p:nvPr/>
          </p:nvSpPr>
          <p:spPr>
            <a:xfrm>
              <a:off x="2327851" y="4372199"/>
              <a:ext cx="994760" cy="43672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數據</a:t>
              </a:r>
              <a:endParaRPr b="1" i="0" sz="1399" u="none" cap="none" strike="noStrike">
                <a:solidFill>
                  <a:srgbClr val="002060"/>
                </a:solidFill>
                <a:latin typeface="Arial"/>
                <a:ea typeface="Arial"/>
                <a:cs typeface="Arial"/>
                <a:sym typeface="Arial"/>
              </a:endParaRPr>
            </a:p>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統計分析</a:t>
              </a:r>
              <a:endParaRPr b="1" i="0" sz="1399" u="none" cap="none" strike="noStrike">
                <a:solidFill>
                  <a:srgbClr val="002060"/>
                </a:solidFill>
                <a:latin typeface="Arial"/>
                <a:ea typeface="Arial"/>
                <a:cs typeface="Arial"/>
                <a:sym typeface="Arial"/>
              </a:endParaRPr>
            </a:p>
          </p:txBody>
        </p:sp>
        <p:pic>
          <p:nvPicPr>
            <p:cNvPr id="2164" name="Google Shape;2164;p37"/>
            <p:cNvPicPr preferRelativeResize="0"/>
            <p:nvPr/>
          </p:nvPicPr>
          <p:blipFill rotWithShape="1">
            <a:blip r:embed="rId10">
              <a:alphaModFix/>
            </a:blip>
            <a:srcRect b="0" l="0" r="0" t="0"/>
            <a:stretch/>
          </p:blipFill>
          <p:spPr>
            <a:xfrm>
              <a:off x="1808174" y="5084988"/>
              <a:ext cx="2171715" cy="1315848"/>
            </a:xfrm>
            <a:prstGeom prst="rect">
              <a:avLst/>
            </a:prstGeom>
            <a:noFill/>
            <a:ln cap="flat" cmpd="sng" w="9525">
              <a:solidFill>
                <a:srgbClr val="D8D8D8"/>
              </a:solidFill>
              <a:prstDash val="solid"/>
              <a:miter lim="800000"/>
              <a:headEnd len="sm" w="sm" type="none"/>
              <a:tailEnd len="sm" w="sm" type="none"/>
            </a:ln>
          </p:spPr>
        </p:pic>
        <p:pic>
          <p:nvPicPr>
            <p:cNvPr id="2165" name="Google Shape;2165;p37"/>
            <p:cNvPicPr preferRelativeResize="0"/>
            <p:nvPr/>
          </p:nvPicPr>
          <p:blipFill rotWithShape="1">
            <a:blip r:embed="rId11">
              <a:alphaModFix/>
            </a:blip>
            <a:srcRect b="0" l="0" r="0" t="0"/>
            <a:stretch/>
          </p:blipFill>
          <p:spPr>
            <a:xfrm>
              <a:off x="307976" y="4019928"/>
              <a:ext cx="2033602" cy="1233310"/>
            </a:xfrm>
            <a:prstGeom prst="rect">
              <a:avLst/>
            </a:prstGeom>
            <a:noFill/>
            <a:ln cap="flat" cmpd="sng" w="9525">
              <a:solidFill>
                <a:srgbClr val="D8D8D8"/>
              </a:solidFill>
              <a:prstDash val="solid"/>
              <a:miter lim="800000"/>
              <a:headEnd len="sm" w="sm" type="none"/>
              <a:tailEnd len="sm" w="sm" type="none"/>
            </a:ln>
          </p:spPr>
        </p:pic>
        <p:sp>
          <p:nvSpPr>
            <p:cNvPr id="2166" name="Google Shape;2166;p37"/>
            <p:cNvSpPr/>
            <p:nvPr/>
          </p:nvSpPr>
          <p:spPr>
            <a:xfrm>
              <a:off x="214313" y="3923105"/>
              <a:ext cx="4295805" cy="2577729"/>
            </a:xfrm>
            <a:prstGeom prst="rect">
              <a:avLst/>
            </a:prstGeom>
            <a:noFill/>
            <a:ln cap="rnd" cmpd="sng" w="9525">
              <a:solidFill>
                <a:srgbClr val="D8D8D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Arial"/>
                <a:ea typeface="Arial"/>
                <a:cs typeface="Arial"/>
                <a:sym typeface="Arial"/>
              </a:endParaRPr>
            </a:p>
          </p:txBody>
        </p:sp>
      </p:grpSp>
      <p:grpSp>
        <p:nvGrpSpPr>
          <p:cNvPr id="2167" name="Google Shape;2167;p37"/>
          <p:cNvGrpSpPr/>
          <p:nvPr/>
        </p:nvGrpSpPr>
        <p:grpSpPr>
          <a:xfrm>
            <a:off x="6037045" y="1515804"/>
            <a:ext cx="6132494" cy="4677514"/>
            <a:chOff x="2781300" y="1242276"/>
            <a:chExt cx="6135726" cy="4679898"/>
          </a:xfrm>
        </p:grpSpPr>
        <p:sp>
          <p:nvSpPr>
            <p:cNvPr id="2168" name="Google Shape;2168;p37"/>
            <p:cNvSpPr txBox="1"/>
            <p:nvPr/>
          </p:nvSpPr>
          <p:spPr>
            <a:xfrm>
              <a:off x="5889644" y="2777779"/>
              <a:ext cx="1173999" cy="264685"/>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檢驗計畫</a:t>
              </a:r>
              <a:endParaRPr b="1" i="0" sz="1399" u="none" cap="none" strike="noStrike">
                <a:solidFill>
                  <a:srgbClr val="002060"/>
                </a:solidFill>
                <a:latin typeface="Arial"/>
                <a:ea typeface="Arial"/>
                <a:cs typeface="Arial"/>
                <a:sym typeface="Arial"/>
              </a:endParaRPr>
            </a:p>
          </p:txBody>
        </p:sp>
        <p:pic>
          <p:nvPicPr>
            <p:cNvPr id="2169" name="Google Shape;2169;p37"/>
            <p:cNvPicPr preferRelativeResize="0"/>
            <p:nvPr/>
          </p:nvPicPr>
          <p:blipFill rotWithShape="1">
            <a:blip r:embed="rId12">
              <a:alphaModFix/>
            </a:blip>
            <a:srcRect b="6" l="0" r="-113" t="0"/>
            <a:stretch/>
          </p:blipFill>
          <p:spPr>
            <a:xfrm>
              <a:off x="4738700" y="1348637"/>
              <a:ext cx="1082682" cy="1089013"/>
            </a:xfrm>
            <a:prstGeom prst="rect">
              <a:avLst/>
            </a:prstGeom>
            <a:noFill/>
            <a:ln cap="flat" cmpd="sng" w="9525">
              <a:solidFill>
                <a:srgbClr val="D8D8D8"/>
              </a:solidFill>
              <a:prstDash val="solid"/>
              <a:miter lim="800000"/>
              <a:headEnd len="sm" w="sm" type="none"/>
              <a:tailEnd len="sm" w="sm" type="none"/>
            </a:ln>
          </p:spPr>
        </p:pic>
        <p:pic>
          <p:nvPicPr>
            <p:cNvPr id="2170" name="Google Shape;2170;p37"/>
            <p:cNvPicPr preferRelativeResize="0"/>
            <p:nvPr/>
          </p:nvPicPr>
          <p:blipFill rotWithShape="1">
            <a:blip r:embed="rId13">
              <a:alphaModFix/>
            </a:blip>
            <a:srcRect b="0" l="0" r="0" t="0"/>
            <a:stretch/>
          </p:blipFill>
          <p:spPr>
            <a:xfrm>
              <a:off x="7097740" y="2550361"/>
              <a:ext cx="1760548" cy="1173149"/>
            </a:xfrm>
            <a:prstGeom prst="rect">
              <a:avLst/>
            </a:prstGeom>
            <a:noFill/>
            <a:ln cap="flat" cmpd="sng" w="9525">
              <a:solidFill>
                <a:srgbClr val="D8D8D8"/>
              </a:solidFill>
              <a:prstDash val="solid"/>
              <a:miter lim="800000"/>
              <a:headEnd len="sm" w="sm" type="none"/>
              <a:tailEnd len="sm" w="sm" type="none"/>
            </a:ln>
          </p:spPr>
        </p:pic>
        <p:pic>
          <p:nvPicPr>
            <p:cNvPr id="2171" name="Google Shape;2171;p37"/>
            <p:cNvPicPr preferRelativeResize="0"/>
            <p:nvPr/>
          </p:nvPicPr>
          <p:blipFill rotWithShape="1">
            <a:blip r:embed="rId14">
              <a:alphaModFix/>
            </a:blip>
            <a:srcRect b="0" l="0" r="0" t="0"/>
            <a:stretch/>
          </p:blipFill>
          <p:spPr>
            <a:xfrm>
              <a:off x="7286653" y="1353400"/>
              <a:ext cx="1566873" cy="1044563"/>
            </a:xfrm>
            <a:prstGeom prst="rect">
              <a:avLst/>
            </a:prstGeom>
            <a:noFill/>
            <a:ln cap="flat" cmpd="sng" w="9525">
              <a:solidFill>
                <a:srgbClr val="D8D8D8"/>
              </a:solidFill>
              <a:prstDash val="solid"/>
              <a:miter lim="800000"/>
              <a:headEnd len="sm" w="sm" type="none"/>
              <a:tailEnd len="sm" w="sm" type="none"/>
            </a:ln>
          </p:spPr>
        </p:pic>
        <p:sp>
          <p:nvSpPr>
            <p:cNvPr id="2172" name="Google Shape;2172;p37"/>
            <p:cNvSpPr/>
            <p:nvPr/>
          </p:nvSpPr>
          <p:spPr>
            <a:xfrm>
              <a:off x="4621221" y="1242276"/>
              <a:ext cx="4295805" cy="2577729"/>
            </a:xfrm>
            <a:prstGeom prst="rect">
              <a:avLst/>
            </a:prstGeom>
            <a:noFill/>
            <a:ln cap="rnd" cmpd="sng" w="9525">
              <a:solidFill>
                <a:srgbClr val="D8D8D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Arial"/>
                <a:ea typeface="Arial"/>
                <a:cs typeface="Arial"/>
                <a:sym typeface="Arial"/>
              </a:endParaRPr>
            </a:p>
          </p:txBody>
        </p:sp>
        <p:pic>
          <p:nvPicPr>
            <p:cNvPr id="2173" name="Google Shape;2173;p37"/>
            <p:cNvPicPr preferRelativeResize="0"/>
            <p:nvPr/>
          </p:nvPicPr>
          <p:blipFill rotWithShape="1">
            <a:blip r:embed="rId15">
              <a:alphaModFix/>
            </a:blip>
            <a:srcRect b="0" l="16063" r="14686" t="0"/>
            <a:stretch/>
          </p:blipFill>
          <p:spPr>
            <a:xfrm>
              <a:off x="2781300" y="2115575"/>
              <a:ext cx="3698892" cy="3806599"/>
            </a:xfrm>
            <a:prstGeom prst="rect">
              <a:avLst/>
            </a:prstGeom>
            <a:noFill/>
            <a:ln>
              <a:noFill/>
            </a:ln>
          </p:spPr>
        </p:pic>
        <p:sp>
          <p:nvSpPr>
            <p:cNvPr id="2174" name="Google Shape;2174;p37"/>
            <p:cNvSpPr txBox="1"/>
            <p:nvPr/>
          </p:nvSpPr>
          <p:spPr>
            <a:xfrm>
              <a:off x="4662430" y="2664050"/>
              <a:ext cx="1049318" cy="33855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FFFF"/>
                </a:buClr>
                <a:buSzPts val="1999"/>
                <a:buFont typeface="Arial"/>
                <a:buNone/>
              </a:pPr>
              <a:r>
                <a:rPr b="0" i="0" lang="en-US" sz="1999" u="none" cap="none" strike="noStrike">
                  <a:solidFill>
                    <a:srgbClr val="FFFFFF"/>
                  </a:solidFill>
                  <a:latin typeface="Arial"/>
                  <a:ea typeface="Arial"/>
                  <a:cs typeface="Arial"/>
                  <a:sym typeface="Arial"/>
                </a:rPr>
                <a:t>Plan</a:t>
              </a:r>
              <a:endParaRPr/>
            </a:p>
          </p:txBody>
        </p:sp>
        <p:sp>
          <p:nvSpPr>
            <p:cNvPr id="2175" name="Google Shape;2175;p37"/>
            <p:cNvSpPr txBox="1"/>
            <p:nvPr/>
          </p:nvSpPr>
          <p:spPr>
            <a:xfrm>
              <a:off x="3581428" y="2664050"/>
              <a:ext cx="914372" cy="338554"/>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FFFFFF"/>
                </a:buClr>
                <a:buSzPts val="1999"/>
                <a:buFont typeface="Arial"/>
                <a:buNone/>
              </a:pPr>
              <a:r>
                <a:rPr b="0" i="0" lang="en-US" sz="1999" u="none" cap="none" strike="noStrike">
                  <a:solidFill>
                    <a:srgbClr val="FFFFFF"/>
                  </a:solidFill>
                  <a:latin typeface="Arial"/>
                  <a:ea typeface="Arial"/>
                  <a:cs typeface="Arial"/>
                  <a:sym typeface="Arial"/>
                </a:rPr>
                <a:t>Act</a:t>
              </a:r>
              <a:endParaRPr/>
            </a:p>
          </p:txBody>
        </p:sp>
        <p:sp>
          <p:nvSpPr>
            <p:cNvPr id="2176" name="Google Shape;2176;p37"/>
            <p:cNvSpPr txBox="1"/>
            <p:nvPr/>
          </p:nvSpPr>
          <p:spPr>
            <a:xfrm>
              <a:off x="4679166" y="4696834"/>
              <a:ext cx="1049318" cy="33855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FFFFFF"/>
                </a:buClr>
                <a:buSzPts val="1999"/>
                <a:buFont typeface="Arial"/>
                <a:buNone/>
              </a:pPr>
              <a:r>
                <a:rPr b="0" i="0" lang="en-US" sz="1999" u="none" cap="none" strike="noStrike">
                  <a:solidFill>
                    <a:srgbClr val="FFFFFF"/>
                  </a:solidFill>
                  <a:latin typeface="Arial"/>
                  <a:ea typeface="Arial"/>
                  <a:cs typeface="Arial"/>
                  <a:sym typeface="Arial"/>
                </a:rPr>
                <a:t>Do</a:t>
              </a:r>
              <a:endParaRPr/>
            </a:p>
          </p:txBody>
        </p:sp>
        <p:sp>
          <p:nvSpPr>
            <p:cNvPr id="2177" name="Google Shape;2177;p37"/>
            <p:cNvSpPr txBox="1"/>
            <p:nvPr/>
          </p:nvSpPr>
          <p:spPr>
            <a:xfrm>
              <a:off x="3452804" y="4696834"/>
              <a:ext cx="1059732" cy="338554"/>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FFFFFF"/>
                </a:buClr>
                <a:buSzPts val="1999"/>
                <a:buFont typeface="Arial"/>
                <a:buNone/>
              </a:pPr>
              <a:r>
                <a:rPr b="0" i="0" lang="en-US" sz="1999" u="none" cap="none" strike="noStrike">
                  <a:solidFill>
                    <a:srgbClr val="FFFFFF"/>
                  </a:solidFill>
                  <a:latin typeface="Arial"/>
                  <a:ea typeface="Arial"/>
                  <a:cs typeface="Arial"/>
                  <a:sym typeface="Arial"/>
                </a:rPr>
                <a:t>Check</a:t>
              </a:r>
              <a:endParaRPr/>
            </a:p>
          </p:txBody>
        </p:sp>
        <p:sp>
          <p:nvSpPr>
            <p:cNvPr id="2178" name="Google Shape;2178;p37"/>
            <p:cNvSpPr txBox="1"/>
            <p:nvPr/>
          </p:nvSpPr>
          <p:spPr>
            <a:xfrm>
              <a:off x="5851544" y="1392902"/>
              <a:ext cx="902817" cy="26468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專案管理</a:t>
              </a:r>
              <a:endParaRPr b="1" i="0" sz="1399" u="none" cap="none" strike="noStrike">
                <a:solidFill>
                  <a:srgbClr val="002060"/>
                </a:solidFill>
                <a:latin typeface="Arial"/>
                <a:ea typeface="Arial"/>
                <a:cs typeface="Arial"/>
                <a:sym typeface="Arial"/>
              </a:endParaRPr>
            </a:p>
          </p:txBody>
        </p:sp>
        <p:sp>
          <p:nvSpPr>
            <p:cNvPr id="2179" name="Google Shape;2179;p37"/>
            <p:cNvSpPr txBox="1"/>
            <p:nvPr/>
          </p:nvSpPr>
          <p:spPr>
            <a:xfrm>
              <a:off x="5842023" y="1751764"/>
              <a:ext cx="1389069" cy="609006"/>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FMEA/</a:t>
              </a:r>
              <a:endParaRPr/>
            </a:p>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控制計畫/</a:t>
              </a:r>
              <a:endParaRPr/>
            </a:p>
            <a:p>
              <a:pPr indent="0" lvl="0" marL="0" marR="0" rtl="0" algn="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流程圖</a:t>
              </a:r>
              <a:endParaRPr b="1" i="0" sz="1399" u="none" cap="none" strike="noStrike">
                <a:solidFill>
                  <a:srgbClr val="002060"/>
                </a:solidFill>
                <a:latin typeface="Arial"/>
                <a:ea typeface="Arial"/>
                <a:cs typeface="Arial"/>
                <a:sym typeface="Arial"/>
              </a:endParaRPr>
            </a:p>
          </p:txBody>
        </p:sp>
      </p:grpSp>
      <p:pic>
        <p:nvPicPr>
          <p:cNvPr id="2180" name="Google Shape;2180;p37"/>
          <p:cNvPicPr preferRelativeResize="0"/>
          <p:nvPr/>
        </p:nvPicPr>
        <p:blipFill rotWithShape="1">
          <a:blip r:embed="rId16">
            <a:alphaModFix/>
          </a:blip>
          <a:srcRect b="0" l="0" r="0" t="0"/>
          <a:stretch/>
        </p:blipFill>
        <p:spPr>
          <a:xfrm>
            <a:off x="7963267" y="3359519"/>
            <a:ext cx="1018644" cy="552162"/>
          </a:xfrm>
          <a:prstGeom prst="rect">
            <a:avLst/>
          </a:prstGeom>
          <a:noFill/>
          <a:ln>
            <a:noFill/>
          </a:ln>
        </p:spPr>
      </p:pic>
      <p:pic>
        <p:nvPicPr>
          <p:cNvPr id="2181" name="Google Shape;2181;p37"/>
          <p:cNvPicPr preferRelativeResize="0"/>
          <p:nvPr/>
        </p:nvPicPr>
        <p:blipFill rotWithShape="1">
          <a:blip r:embed="rId16">
            <a:alphaModFix/>
          </a:blip>
          <a:srcRect b="0" l="0" r="0" t="0"/>
          <a:stretch/>
        </p:blipFill>
        <p:spPr>
          <a:xfrm>
            <a:off x="8007694" y="4367057"/>
            <a:ext cx="1018644" cy="552162"/>
          </a:xfrm>
          <a:prstGeom prst="rect">
            <a:avLst/>
          </a:prstGeom>
          <a:noFill/>
          <a:ln>
            <a:noFill/>
          </a:ln>
        </p:spPr>
      </p:pic>
      <p:pic>
        <p:nvPicPr>
          <p:cNvPr id="2182" name="Google Shape;2182;p37"/>
          <p:cNvPicPr preferRelativeResize="0"/>
          <p:nvPr/>
        </p:nvPicPr>
        <p:blipFill rotWithShape="1">
          <a:blip r:embed="rId16">
            <a:alphaModFix/>
          </a:blip>
          <a:srcRect b="0" l="0" r="0" t="0"/>
          <a:stretch/>
        </p:blipFill>
        <p:spPr>
          <a:xfrm>
            <a:off x="6660609" y="4343257"/>
            <a:ext cx="1018644" cy="552162"/>
          </a:xfrm>
          <a:prstGeom prst="rect">
            <a:avLst/>
          </a:prstGeom>
          <a:noFill/>
          <a:ln>
            <a:noFill/>
          </a:ln>
        </p:spPr>
      </p:pic>
      <p:pic>
        <p:nvPicPr>
          <p:cNvPr id="2183" name="Google Shape;2183;p37"/>
          <p:cNvPicPr preferRelativeResize="0"/>
          <p:nvPr/>
        </p:nvPicPr>
        <p:blipFill rotWithShape="1">
          <a:blip r:embed="rId16">
            <a:alphaModFix/>
          </a:blip>
          <a:srcRect b="0" l="3880" r="8414" t="0"/>
          <a:stretch/>
        </p:blipFill>
        <p:spPr>
          <a:xfrm>
            <a:off x="6771675" y="3424573"/>
            <a:ext cx="893297" cy="552162"/>
          </a:xfrm>
          <a:prstGeom prst="rect">
            <a:avLst/>
          </a:prstGeom>
          <a:noFill/>
          <a:ln>
            <a:noFill/>
          </a:ln>
        </p:spPr>
      </p:pic>
      <p:grpSp>
        <p:nvGrpSpPr>
          <p:cNvPr id="2184" name="Google Shape;2184;p37"/>
          <p:cNvGrpSpPr/>
          <p:nvPr/>
        </p:nvGrpSpPr>
        <p:grpSpPr>
          <a:xfrm>
            <a:off x="6666955" y="3448373"/>
            <a:ext cx="2321303" cy="1372472"/>
            <a:chOff x="3449308" y="3166342"/>
            <a:chExt cx="2322870" cy="1374047"/>
          </a:xfrm>
        </p:grpSpPr>
        <p:pic>
          <p:nvPicPr>
            <p:cNvPr id="2185" name="Google Shape;2185;p37"/>
            <p:cNvPicPr preferRelativeResize="0"/>
            <p:nvPr/>
          </p:nvPicPr>
          <p:blipFill rotWithShape="1">
            <a:blip r:embed="rId17">
              <a:alphaModFix/>
            </a:blip>
            <a:srcRect b="0" l="0" r="0" t="0"/>
            <a:stretch/>
          </p:blipFill>
          <p:spPr>
            <a:xfrm>
              <a:off x="3491881" y="3203575"/>
              <a:ext cx="2223120" cy="133681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186" name="Google Shape;2186;p37"/>
            <p:cNvSpPr txBox="1"/>
            <p:nvPr/>
          </p:nvSpPr>
          <p:spPr>
            <a:xfrm>
              <a:off x="3449308" y="3166342"/>
              <a:ext cx="2322870" cy="26468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KPIs/Traceability</a:t>
              </a:r>
              <a:endParaRPr/>
            </a:p>
          </p:txBody>
        </p:sp>
        <p:sp>
          <p:nvSpPr>
            <p:cNvPr id="2187" name="Google Shape;2187;p37"/>
            <p:cNvSpPr txBox="1"/>
            <p:nvPr/>
          </p:nvSpPr>
          <p:spPr>
            <a:xfrm>
              <a:off x="3452804" y="4275701"/>
              <a:ext cx="2319373" cy="26468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2060"/>
                </a:buClr>
                <a:buSzPts val="1399"/>
                <a:buFont typeface="Arial"/>
                <a:buNone/>
              </a:pPr>
              <a:r>
                <a:rPr b="1" i="0" lang="en-US" sz="1399" u="none" cap="none" strike="noStrike">
                  <a:solidFill>
                    <a:srgbClr val="002060"/>
                  </a:solidFill>
                  <a:latin typeface="Arial"/>
                  <a:ea typeface="Arial"/>
                  <a:cs typeface="Arial"/>
                  <a:sym typeface="Arial"/>
                </a:rPr>
                <a:t>Cockpit</a:t>
              </a:r>
              <a:endParaRPr/>
            </a:p>
          </p:txBody>
        </p:sp>
      </p:grpSp>
      <p:sp>
        <p:nvSpPr>
          <p:cNvPr id="2188" name="Google Shape;2188;p37"/>
          <p:cNvSpPr/>
          <p:nvPr/>
        </p:nvSpPr>
        <p:spPr>
          <a:xfrm>
            <a:off x="387293" y="1515805"/>
            <a:ext cx="2984141" cy="5255062"/>
          </a:xfrm>
          <a:prstGeom prst="rect">
            <a:avLst/>
          </a:prstGeom>
          <a:solidFill>
            <a:srgbClr val="006487"/>
          </a:solidFill>
          <a:ln cap="flat" cmpd="sng" w="25400">
            <a:solidFill>
              <a:schemeClr val="lt1"/>
            </a:solidFill>
            <a:prstDash val="solid"/>
            <a:round/>
            <a:headEnd len="sm" w="sm" type="none"/>
            <a:tailEnd len="sm" w="sm" type="none"/>
          </a:ln>
        </p:spPr>
        <p:txBody>
          <a:bodyPr anchorCtr="0" anchor="t" bIns="71925" lIns="487150" spcFirstLastPara="1" rIns="143850" wrap="square" tIns="71925">
            <a:noAutofit/>
          </a:bodyPr>
          <a:lstStyle/>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QMS品質套件</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00"/>
              </a:buClr>
              <a:buSzPts val="1599"/>
              <a:buFont typeface="Arial"/>
              <a:buNone/>
            </a:pPr>
            <a:r>
              <a:rPr b="1" i="0" lang="en-US" sz="1599" u="none" cap="none" strike="noStrike">
                <a:solidFill>
                  <a:srgbClr val="FFFF00"/>
                </a:solidFill>
                <a:latin typeface="Arial"/>
                <a:ea typeface="Arial"/>
                <a:cs typeface="Arial"/>
                <a:sym typeface="Arial"/>
              </a:rPr>
              <a:t>滿足TSI16949</a:t>
            </a:r>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西門子QMS品質管制系統，包含了品質的5大工具</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1-APQP 產品品質先期策劃</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2-FMEA 失效模式分析</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3-MSA 測量系統分析</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4-SPC 統計程式控制</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rgbClr val="FFFFFF"/>
              </a:buClr>
              <a:buSzPts val="1599"/>
              <a:buFont typeface="Arial"/>
              <a:buNone/>
            </a:pPr>
            <a:r>
              <a:rPr b="1" i="0" lang="en-US" sz="1599" u="none" cap="none" strike="noStrike">
                <a:solidFill>
                  <a:srgbClr val="FFFFFF"/>
                </a:solidFill>
                <a:latin typeface="Arial"/>
                <a:ea typeface="Arial"/>
                <a:cs typeface="Arial"/>
                <a:sym typeface="Arial"/>
              </a:rPr>
              <a:t>5-PPAP 生產件批准程式</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chemeClr val="dk1"/>
              </a:buClr>
              <a:buSzPts val="1599"/>
              <a:buFont typeface="Arial"/>
              <a:buNone/>
            </a:pPr>
            <a:r>
              <a:t/>
            </a:r>
            <a:endParaRPr b="1" i="0" sz="15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chemeClr val="dk1"/>
              </a:buClr>
              <a:buSzPts val="1399"/>
              <a:buFont typeface="Arial"/>
              <a:buNone/>
            </a:pPr>
            <a:r>
              <a:t/>
            </a:r>
            <a:endParaRPr b="1" i="0" sz="1399" u="none" cap="none" strike="noStrike">
              <a:solidFill>
                <a:srgbClr val="FFFFFF"/>
              </a:solidFill>
              <a:latin typeface="Arial"/>
              <a:ea typeface="Arial"/>
              <a:cs typeface="Arial"/>
              <a:sym typeface="Arial"/>
            </a:endParaRPr>
          </a:p>
          <a:p>
            <a:pPr indent="0" lvl="1" marL="0" marR="0" rtl="0" algn="l">
              <a:lnSpc>
                <a:spcPct val="150000"/>
              </a:lnSpc>
              <a:spcBef>
                <a:spcPts val="0"/>
              </a:spcBef>
              <a:spcAft>
                <a:spcPts val="0"/>
              </a:spcAft>
              <a:buClr>
                <a:schemeClr val="dk1"/>
              </a:buClr>
              <a:buSzPts val="1599"/>
              <a:buFont typeface="Arial"/>
              <a:buNone/>
            </a:pPr>
            <a:r>
              <a:t/>
            </a:r>
            <a:endParaRPr b="0" i="0" sz="1599" u="none" cap="none" strike="noStrike">
              <a:solidFill>
                <a:srgbClr val="FFFFFF"/>
              </a:solidFill>
              <a:latin typeface="Arial"/>
              <a:ea typeface="Arial"/>
              <a:cs typeface="Arial"/>
              <a:sym typeface="Arial"/>
            </a:endParaRPr>
          </a:p>
          <a:p>
            <a:pPr indent="-279073" lvl="1" marL="380610" marR="0" rtl="0" algn="l">
              <a:lnSpc>
                <a:spcPct val="150000"/>
              </a:lnSpc>
              <a:spcBef>
                <a:spcPts val="0"/>
              </a:spcBef>
              <a:spcAft>
                <a:spcPts val="0"/>
              </a:spcAft>
              <a:buClr>
                <a:schemeClr val="dk1"/>
              </a:buClr>
              <a:buSzPts val="1599"/>
              <a:buFont typeface="Noto Sans Symbols"/>
              <a:buNone/>
            </a:pPr>
            <a:r>
              <a:t/>
            </a:r>
            <a:endParaRPr b="0" i="0" sz="1599" u="none" cap="none" strike="noStrike">
              <a:solidFill>
                <a:srgbClr val="FFFFFF"/>
              </a:solidFill>
              <a:latin typeface="Arial"/>
              <a:ea typeface="Arial"/>
              <a:cs typeface="Arial"/>
              <a:sym typeface="Arial"/>
            </a:endParaRPr>
          </a:p>
        </p:txBody>
      </p:sp>
      <p:sp>
        <p:nvSpPr>
          <p:cNvPr id="2189" name="Google Shape;2189;p37"/>
          <p:cNvSpPr/>
          <p:nvPr/>
        </p:nvSpPr>
        <p:spPr>
          <a:xfrm>
            <a:off x="3968406" y="920666"/>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物料配送</a:t>
            </a:r>
            <a:endParaRPr b="0" i="0" sz="1399" u="none" cap="none" strike="noStrike">
              <a:solidFill>
                <a:srgbClr val="000000"/>
              </a:solidFill>
              <a:latin typeface="Arial"/>
              <a:ea typeface="Arial"/>
              <a:cs typeface="Arial"/>
              <a:sym typeface="Arial"/>
            </a:endParaRPr>
          </a:p>
        </p:txBody>
      </p:sp>
      <p:sp>
        <p:nvSpPr>
          <p:cNvPr id="2190" name="Google Shape;2190;p37"/>
          <p:cNvSpPr/>
          <p:nvPr/>
        </p:nvSpPr>
        <p:spPr>
          <a:xfrm>
            <a:off x="1798703" y="920666"/>
            <a:ext cx="1097352" cy="518351"/>
          </a:xfrm>
          <a:prstGeom prst="chevron">
            <a:avLst>
              <a:gd fmla="val 2179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條碼追溯</a:t>
            </a:r>
            <a:endParaRPr b="0" i="0" sz="1399" u="none" cap="none" strike="noStrike">
              <a:solidFill>
                <a:srgbClr val="000000"/>
              </a:solidFill>
              <a:latin typeface="Arial"/>
              <a:ea typeface="Arial"/>
              <a:cs typeface="Arial"/>
              <a:sym typeface="Arial"/>
            </a:endParaRPr>
          </a:p>
        </p:txBody>
      </p:sp>
      <p:sp>
        <p:nvSpPr>
          <p:cNvPr id="2191" name="Google Shape;2191;p37"/>
          <p:cNvSpPr/>
          <p:nvPr/>
        </p:nvSpPr>
        <p:spPr>
          <a:xfrm>
            <a:off x="696826" y="920666"/>
            <a:ext cx="1097352" cy="518351"/>
          </a:xfrm>
          <a:prstGeom prst="chevron">
            <a:avLst>
              <a:gd fmla="val 21812"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計畫排產</a:t>
            </a:r>
            <a:endParaRPr/>
          </a:p>
        </p:txBody>
      </p:sp>
      <p:sp>
        <p:nvSpPr>
          <p:cNvPr id="2192" name="Google Shape;2192;p37"/>
          <p:cNvSpPr/>
          <p:nvPr/>
        </p:nvSpPr>
        <p:spPr>
          <a:xfrm>
            <a:off x="2900582" y="920666"/>
            <a:ext cx="1063301"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即時派工</a:t>
            </a:r>
            <a:endParaRPr b="0" i="0" sz="1399" u="none" cap="none" strike="noStrike">
              <a:solidFill>
                <a:srgbClr val="000000"/>
              </a:solidFill>
              <a:latin typeface="Arial"/>
              <a:ea typeface="Arial"/>
              <a:cs typeface="Arial"/>
              <a:sym typeface="Arial"/>
            </a:endParaRPr>
          </a:p>
        </p:txBody>
      </p:sp>
      <p:sp>
        <p:nvSpPr>
          <p:cNvPr id="2193" name="Google Shape;2193;p37"/>
          <p:cNvSpPr/>
          <p:nvPr/>
        </p:nvSpPr>
        <p:spPr>
          <a:xfrm>
            <a:off x="5070282" y="920666"/>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首件管理</a:t>
            </a:r>
            <a:endParaRPr b="0" i="0" sz="1399" u="none" cap="none" strike="noStrike">
              <a:solidFill>
                <a:srgbClr val="000000"/>
              </a:solidFill>
              <a:latin typeface="Arial"/>
              <a:ea typeface="Arial"/>
              <a:cs typeface="Arial"/>
              <a:sym typeface="Arial"/>
            </a:endParaRPr>
          </a:p>
        </p:txBody>
      </p:sp>
      <p:sp>
        <p:nvSpPr>
          <p:cNvPr id="2194" name="Google Shape;2194;p37"/>
          <p:cNvSpPr/>
          <p:nvPr/>
        </p:nvSpPr>
        <p:spPr>
          <a:xfrm>
            <a:off x="6147243" y="920666"/>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參數下載</a:t>
            </a:r>
            <a:endParaRPr b="0" i="0" sz="1399" u="none" cap="none" strike="noStrike">
              <a:solidFill>
                <a:srgbClr val="000000"/>
              </a:solidFill>
              <a:latin typeface="Arial"/>
              <a:ea typeface="Arial"/>
              <a:cs typeface="Arial"/>
              <a:sym typeface="Arial"/>
            </a:endParaRPr>
          </a:p>
        </p:txBody>
      </p:sp>
      <p:sp>
        <p:nvSpPr>
          <p:cNvPr id="2195" name="Google Shape;2195;p37"/>
          <p:cNvSpPr/>
          <p:nvPr/>
        </p:nvSpPr>
        <p:spPr>
          <a:xfrm>
            <a:off x="7214526" y="920666"/>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設備管理</a:t>
            </a:r>
            <a:endParaRPr b="0" i="0" sz="1399" u="none" cap="none" strike="noStrike">
              <a:solidFill>
                <a:srgbClr val="000000"/>
              </a:solidFill>
              <a:latin typeface="Arial"/>
              <a:ea typeface="Arial"/>
              <a:cs typeface="Arial"/>
              <a:sym typeface="Arial"/>
            </a:endParaRPr>
          </a:p>
        </p:txBody>
      </p:sp>
      <p:sp>
        <p:nvSpPr>
          <p:cNvPr id="2196" name="Google Shape;2196;p37"/>
          <p:cNvSpPr/>
          <p:nvPr/>
        </p:nvSpPr>
        <p:spPr>
          <a:xfrm>
            <a:off x="8311878" y="920666"/>
            <a:ext cx="1097352" cy="518351"/>
          </a:xfrm>
          <a:prstGeom prst="chevron">
            <a:avLst>
              <a:gd fmla="val 22794" name="adj"/>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99"/>
              <a:buFont typeface="Arial"/>
              <a:buNone/>
            </a:pPr>
            <a:r>
              <a:rPr b="0" i="0" lang="en-US" sz="1399" u="none" cap="none" strike="noStrike">
                <a:solidFill>
                  <a:srgbClr val="000000"/>
                </a:solidFill>
                <a:latin typeface="Arial"/>
                <a:ea typeface="Arial"/>
                <a:cs typeface="Arial"/>
                <a:sym typeface="Arial"/>
              </a:rPr>
              <a:t>電子看板</a:t>
            </a:r>
            <a:endParaRPr b="0" i="0" sz="1399" u="none" cap="none" strike="noStrike">
              <a:solidFill>
                <a:srgbClr val="000000"/>
              </a:solidFill>
              <a:latin typeface="Arial"/>
              <a:ea typeface="Arial"/>
              <a:cs typeface="Arial"/>
              <a:sym typeface="Arial"/>
            </a:endParaRPr>
          </a:p>
        </p:txBody>
      </p:sp>
      <p:sp>
        <p:nvSpPr>
          <p:cNvPr id="2197" name="Google Shape;2197;p37"/>
          <p:cNvSpPr/>
          <p:nvPr/>
        </p:nvSpPr>
        <p:spPr>
          <a:xfrm>
            <a:off x="9358769" y="909963"/>
            <a:ext cx="1097352" cy="518351"/>
          </a:xfrm>
          <a:prstGeom prst="chevron">
            <a:avLst>
              <a:gd fmla="val 22794" name="adj"/>
            </a:avLst>
          </a:prstGeom>
          <a:solidFill>
            <a:srgbClr val="006487"/>
          </a:solidFill>
          <a:ln>
            <a:noFill/>
          </a:ln>
          <a:effectLst>
            <a:outerShdw blurRad="50800" rotWithShape="0" algn="tl" dir="2700000" dist="38100">
              <a:srgbClr val="000000">
                <a:alpha val="40000"/>
              </a:srgbClr>
            </a:outerShdw>
          </a:effectLst>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FFFFFF"/>
              </a:buClr>
              <a:buSzPts val="1399"/>
              <a:buFont typeface="Arial"/>
              <a:buNone/>
            </a:pPr>
            <a:r>
              <a:rPr b="1" i="0" lang="en-US" sz="1399" u="none" cap="none" strike="noStrike">
                <a:solidFill>
                  <a:srgbClr val="FFFFFF"/>
                </a:solidFill>
                <a:latin typeface="Arial"/>
                <a:ea typeface="Arial"/>
                <a:cs typeface="Arial"/>
                <a:sym typeface="Arial"/>
              </a:rPr>
              <a:t>品質模組</a:t>
            </a:r>
            <a:endParaRPr b="1" i="0" sz="1399"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cxnSp>
        <p:nvCxnSpPr>
          <p:cNvPr id="2203" name="Google Shape;2203;p38"/>
          <p:cNvCxnSpPr>
            <a:stCxn id="2204" idx="0"/>
          </p:cNvCxnSpPr>
          <p:nvPr/>
        </p:nvCxnSpPr>
        <p:spPr>
          <a:xfrm flipH="1" rot="5400000">
            <a:off x="6465786" y="840087"/>
            <a:ext cx="3354900" cy="3783600"/>
          </a:xfrm>
          <a:prstGeom prst="bentConnector2">
            <a:avLst/>
          </a:prstGeom>
          <a:solidFill>
            <a:schemeClr val="dk2"/>
          </a:solidFill>
          <a:ln cap="flat" cmpd="sng" w="9525">
            <a:solidFill>
              <a:schemeClr val="dk1"/>
            </a:solidFill>
            <a:prstDash val="solid"/>
            <a:round/>
            <a:headEnd len="sm" w="sm" type="none"/>
            <a:tailEnd len="med" w="med" type="triangle"/>
          </a:ln>
        </p:spPr>
      </p:cxnSp>
      <p:cxnSp>
        <p:nvCxnSpPr>
          <p:cNvPr id="2205" name="Google Shape;2205;p38"/>
          <p:cNvCxnSpPr/>
          <p:nvPr/>
        </p:nvCxnSpPr>
        <p:spPr>
          <a:xfrm>
            <a:off x="9885679" y="6484947"/>
            <a:ext cx="938861" cy="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06" name="Google Shape;2206;p38"/>
          <p:cNvCxnSpPr/>
          <p:nvPr/>
        </p:nvCxnSpPr>
        <p:spPr>
          <a:xfrm flipH="1" rot="10800000">
            <a:off x="6552947" y="2165868"/>
            <a:ext cx="4205700" cy="2718300"/>
          </a:xfrm>
          <a:prstGeom prst="bentConnector3">
            <a:avLst>
              <a:gd fmla="val 100497" name="adj1"/>
            </a:avLst>
          </a:prstGeom>
          <a:solidFill>
            <a:schemeClr val="dk2"/>
          </a:solidFill>
          <a:ln cap="flat" cmpd="sng" w="9525">
            <a:solidFill>
              <a:srgbClr val="EB780A"/>
            </a:solidFill>
            <a:prstDash val="solid"/>
            <a:round/>
            <a:headEnd len="sm" w="sm" type="none"/>
            <a:tailEnd len="med" w="med" type="triangle"/>
          </a:ln>
        </p:spPr>
      </p:cxnSp>
      <p:sp>
        <p:nvSpPr>
          <p:cNvPr id="2207" name="Google Shape;2207;p38"/>
          <p:cNvSpPr/>
          <p:nvPr/>
        </p:nvSpPr>
        <p:spPr>
          <a:xfrm>
            <a:off x="7939190" y="1747532"/>
            <a:ext cx="1651189" cy="2376153"/>
          </a:xfrm>
          <a:prstGeom prst="roundRect">
            <a:avLst>
              <a:gd fmla="val 16667" name="adj"/>
            </a:avLst>
          </a:prstGeom>
          <a:solidFill>
            <a:srgbClr val="BECDD7"/>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cxnSp>
        <p:nvCxnSpPr>
          <p:cNvPr id="2208" name="Google Shape;2208;p38"/>
          <p:cNvCxnSpPr/>
          <p:nvPr/>
        </p:nvCxnSpPr>
        <p:spPr>
          <a:xfrm>
            <a:off x="6295018" y="1568721"/>
            <a:ext cx="2450100" cy="192000"/>
          </a:xfrm>
          <a:prstGeom prst="bentConnector2">
            <a:avLst/>
          </a:prstGeom>
          <a:solidFill>
            <a:schemeClr val="dk2"/>
          </a:solidFill>
          <a:ln cap="flat" cmpd="sng" w="9525">
            <a:solidFill>
              <a:schemeClr val="dk1"/>
            </a:solidFill>
            <a:prstDash val="solid"/>
            <a:round/>
            <a:headEnd len="sm" w="sm" type="none"/>
            <a:tailEnd len="med" w="med" type="triangle"/>
          </a:ln>
        </p:spPr>
      </p:cxnSp>
      <p:cxnSp>
        <p:nvCxnSpPr>
          <p:cNvPr id="2209" name="Google Shape;2209;p38"/>
          <p:cNvCxnSpPr/>
          <p:nvPr/>
        </p:nvCxnSpPr>
        <p:spPr>
          <a:xfrm flipH="1" rot="5400000">
            <a:off x="2904339" y="3436056"/>
            <a:ext cx="1855800" cy="653700"/>
          </a:xfrm>
          <a:prstGeom prst="bentConnector3">
            <a:avLst>
              <a:gd fmla="val 100911" name="adj1"/>
            </a:avLst>
          </a:prstGeom>
          <a:solidFill>
            <a:schemeClr val="dk2"/>
          </a:solidFill>
          <a:ln cap="flat" cmpd="sng" w="9525">
            <a:solidFill>
              <a:schemeClr val="dk1"/>
            </a:solidFill>
            <a:prstDash val="solid"/>
            <a:round/>
            <a:headEnd len="sm" w="sm" type="none"/>
            <a:tailEnd len="med" w="med" type="triangle"/>
          </a:ln>
        </p:spPr>
      </p:cxnSp>
      <p:cxnSp>
        <p:nvCxnSpPr>
          <p:cNvPr id="2210" name="Google Shape;2210;p38"/>
          <p:cNvCxnSpPr/>
          <p:nvPr/>
        </p:nvCxnSpPr>
        <p:spPr>
          <a:xfrm rot="10800000">
            <a:off x="1387768" y="2738760"/>
            <a:ext cx="0" cy="1032437"/>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11" name="Google Shape;2211;p38"/>
          <p:cNvCxnSpPr/>
          <p:nvPr/>
        </p:nvCxnSpPr>
        <p:spPr>
          <a:xfrm flipH="1">
            <a:off x="2123456" y="1165203"/>
            <a:ext cx="2307301" cy="1805"/>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12" name="Google Shape;2212;p38"/>
          <p:cNvCxnSpPr/>
          <p:nvPr/>
        </p:nvCxnSpPr>
        <p:spPr>
          <a:xfrm flipH="1" rot="10800000">
            <a:off x="2123455" y="4003757"/>
            <a:ext cx="572362" cy="1"/>
          </a:xfrm>
          <a:prstGeom prst="straightConnector1">
            <a:avLst/>
          </a:prstGeom>
          <a:solidFill>
            <a:schemeClr val="dk2"/>
          </a:solidFill>
          <a:ln cap="flat" cmpd="sng" w="9525">
            <a:solidFill>
              <a:schemeClr val="dk1"/>
            </a:solidFill>
            <a:prstDash val="solid"/>
            <a:round/>
            <a:headEnd len="sm" w="sm" type="none"/>
            <a:tailEnd len="sm" w="sm" type="none"/>
          </a:ln>
        </p:spPr>
      </p:cxnSp>
      <p:sp>
        <p:nvSpPr>
          <p:cNvPr id="2213" name="Google Shape;2213;p38"/>
          <p:cNvSpPr/>
          <p:nvPr/>
        </p:nvSpPr>
        <p:spPr>
          <a:xfrm>
            <a:off x="2411319" y="3645591"/>
            <a:ext cx="843197" cy="627439"/>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cxnSp>
        <p:nvCxnSpPr>
          <p:cNvPr id="2214" name="Google Shape;2214;p38"/>
          <p:cNvCxnSpPr/>
          <p:nvPr/>
        </p:nvCxnSpPr>
        <p:spPr>
          <a:xfrm rot="10800000">
            <a:off x="2091286" y="5005672"/>
            <a:ext cx="2628600" cy="361800"/>
          </a:xfrm>
          <a:prstGeom prst="bentConnector3">
            <a:avLst>
              <a:gd fmla="val 60643" name="adj1"/>
            </a:avLst>
          </a:prstGeom>
          <a:solidFill>
            <a:schemeClr val="dk2"/>
          </a:solidFill>
          <a:ln cap="flat" cmpd="sng" w="9525">
            <a:solidFill>
              <a:schemeClr val="dk1"/>
            </a:solidFill>
            <a:prstDash val="solid"/>
            <a:round/>
            <a:headEnd len="med" w="med" type="triangle"/>
            <a:tailEnd len="sm" w="sm" type="none"/>
          </a:ln>
        </p:spPr>
      </p:cxnSp>
      <p:cxnSp>
        <p:nvCxnSpPr>
          <p:cNvPr id="2215" name="Google Shape;2215;p38"/>
          <p:cNvCxnSpPr>
            <a:stCxn id="2216" idx="2"/>
          </p:cNvCxnSpPr>
          <p:nvPr/>
        </p:nvCxnSpPr>
        <p:spPr>
          <a:xfrm flipH="1" rot="-5400000">
            <a:off x="2839453" y="3682272"/>
            <a:ext cx="336000" cy="3505800"/>
          </a:xfrm>
          <a:prstGeom prst="bentConnector2">
            <a:avLst/>
          </a:prstGeom>
          <a:solidFill>
            <a:schemeClr val="dk2"/>
          </a:solidFill>
          <a:ln cap="flat" cmpd="sng" w="9525">
            <a:solidFill>
              <a:schemeClr val="dk1"/>
            </a:solidFill>
            <a:prstDash val="solid"/>
            <a:round/>
            <a:headEnd len="med" w="med" type="triangle"/>
            <a:tailEnd len="sm" w="sm" type="none"/>
          </a:ln>
        </p:spPr>
      </p:cxnSp>
      <p:cxnSp>
        <p:nvCxnSpPr>
          <p:cNvPr id="2217" name="Google Shape;2217;p38"/>
          <p:cNvCxnSpPr/>
          <p:nvPr/>
        </p:nvCxnSpPr>
        <p:spPr>
          <a:xfrm flipH="1">
            <a:off x="6552963" y="3890448"/>
            <a:ext cx="1777200" cy="620700"/>
          </a:xfrm>
          <a:prstGeom prst="bentConnector3">
            <a:avLst>
              <a:gd fmla="val 62712" name="adj1"/>
            </a:avLst>
          </a:prstGeom>
          <a:solidFill>
            <a:schemeClr val="dk2"/>
          </a:solidFill>
          <a:ln cap="flat" cmpd="sng" w="9525">
            <a:solidFill>
              <a:schemeClr val="dk1"/>
            </a:solidFill>
            <a:prstDash val="solid"/>
            <a:round/>
            <a:headEnd len="sm" w="sm" type="none"/>
            <a:tailEnd len="med" w="med" type="triangle"/>
          </a:ln>
        </p:spPr>
      </p:cxnSp>
      <p:cxnSp>
        <p:nvCxnSpPr>
          <p:cNvPr id="2218" name="Google Shape;2218;p38"/>
          <p:cNvCxnSpPr>
            <a:stCxn id="2219" idx="2"/>
            <a:endCxn id="2220" idx="0"/>
          </p:cNvCxnSpPr>
          <p:nvPr/>
        </p:nvCxnSpPr>
        <p:spPr>
          <a:xfrm>
            <a:off x="8742890" y="3083925"/>
            <a:ext cx="3900" cy="52980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21" name="Google Shape;2221;p38"/>
          <p:cNvCxnSpPr/>
          <p:nvPr/>
        </p:nvCxnSpPr>
        <p:spPr>
          <a:xfrm>
            <a:off x="6508636" y="5242396"/>
            <a:ext cx="3269472" cy="29087"/>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22" name="Google Shape;2222;p38"/>
          <p:cNvCxnSpPr/>
          <p:nvPr/>
        </p:nvCxnSpPr>
        <p:spPr>
          <a:xfrm flipH="1">
            <a:off x="688763" y="2753505"/>
            <a:ext cx="2619" cy="1048107"/>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23" name="Google Shape;2223;p38"/>
          <p:cNvCxnSpPr>
            <a:endCxn id="2219" idx="1"/>
          </p:cNvCxnSpPr>
          <p:nvPr/>
        </p:nvCxnSpPr>
        <p:spPr>
          <a:xfrm>
            <a:off x="6047900" y="2590498"/>
            <a:ext cx="2008500" cy="313500"/>
          </a:xfrm>
          <a:prstGeom prst="bentConnector3">
            <a:avLst>
              <a:gd fmla="val -586" name="adj1"/>
            </a:avLst>
          </a:prstGeom>
          <a:solidFill>
            <a:schemeClr val="dk2"/>
          </a:solidFill>
          <a:ln cap="flat" cmpd="sng" w="9525">
            <a:solidFill>
              <a:schemeClr val="dk1"/>
            </a:solidFill>
            <a:prstDash val="solid"/>
            <a:round/>
            <a:headEnd len="sm" w="sm" type="none"/>
            <a:tailEnd len="med" w="med" type="triangle"/>
          </a:ln>
        </p:spPr>
      </p:cxnSp>
      <p:cxnSp>
        <p:nvCxnSpPr>
          <p:cNvPr id="2224" name="Google Shape;2224;p38"/>
          <p:cNvCxnSpPr/>
          <p:nvPr/>
        </p:nvCxnSpPr>
        <p:spPr>
          <a:xfrm>
            <a:off x="5659332" y="2586830"/>
            <a:ext cx="0" cy="168212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25" name="Google Shape;2225;p38"/>
          <p:cNvCxnSpPr>
            <a:stCxn id="2226" idx="1"/>
          </p:cNvCxnSpPr>
          <p:nvPr/>
        </p:nvCxnSpPr>
        <p:spPr>
          <a:xfrm rot="10800000">
            <a:off x="6294988" y="2263646"/>
            <a:ext cx="1762500" cy="1620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27" name="Google Shape;2227;p38"/>
          <p:cNvCxnSpPr/>
          <p:nvPr/>
        </p:nvCxnSpPr>
        <p:spPr>
          <a:xfrm flipH="1" rot="10800000">
            <a:off x="2118199" y="1530473"/>
            <a:ext cx="2346301" cy="1"/>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2228" name="Google Shape;2228;p38"/>
          <p:cNvSpPr txBox="1"/>
          <p:nvPr>
            <p:ph type="title"/>
          </p:nvPr>
        </p:nvSpPr>
        <p:spPr>
          <a:xfrm>
            <a:off x="0" y="-17871"/>
            <a:ext cx="12192000" cy="143925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solidFill>
                  <a:srgbClr val="002060"/>
                </a:solidFill>
              </a:rPr>
              <a:t>景碩 智慧製造</a:t>
            </a:r>
            <a:r>
              <a:rPr lang="en-US">
                <a:solidFill>
                  <a:srgbClr val="002060"/>
                </a:solidFill>
                <a:latin typeface="Arial"/>
                <a:ea typeface="Arial"/>
                <a:cs typeface="Arial"/>
                <a:sym typeface="Arial"/>
              </a:rPr>
              <a:t>工廠 數位訊息流轉圖</a:t>
            </a:r>
            <a:endParaRPr>
              <a:solidFill>
                <a:srgbClr val="002060"/>
              </a:solidFill>
              <a:latin typeface="Arial"/>
              <a:ea typeface="Arial"/>
              <a:cs typeface="Arial"/>
              <a:sym typeface="Arial"/>
            </a:endParaRPr>
          </a:p>
        </p:txBody>
      </p:sp>
      <p:grpSp>
        <p:nvGrpSpPr>
          <p:cNvPr id="2229" name="Google Shape;2229;p38"/>
          <p:cNvGrpSpPr/>
          <p:nvPr/>
        </p:nvGrpSpPr>
        <p:grpSpPr>
          <a:xfrm>
            <a:off x="390906" y="945120"/>
            <a:ext cx="1727292" cy="1818489"/>
            <a:chOff x="1022611" y="3301752"/>
            <a:chExt cx="1728192" cy="1819436"/>
          </a:xfrm>
        </p:grpSpPr>
        <p:sp>
          <p:nvSpPr>
            <p:cNvPr id="2230" name="Google Shape;2230;p38"/>
            <p:cNvSpPr/>
            <p:nvPr/>
          </p:nvSpPr>
          <p:spPr>
            <a:xfrm>
              <a:off x="1022611" y="3338744"/>
              <a:ext cx="1728192" cy="1782444"/>
            </a:xfrm>
            <a:prstGeom prst="roundRect">
              <a:avLst>
                <a:gd fmla="val 16667" name="adj"/>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231" name="Google Shape;2231;p38"/>
            <p:cNvSpPr/>
            <p:nvPr/>
          </p:nvSpPr>
          <p:spPr>
            <a:xfrm>
              <a:off x="1094619" y="3698784"/>
              <a:ext cx="1584176" cy="1332148"/>
            </a:xfrm>
            <a:prstGeom prst="roundRect">
              <a:avLst>
                <a:gd fmla="val 16667" name="adj"/>
              </a:avLst>
            </a:prstGeom>
            <a:solidFill>
              <a:srgbClr val="2387AA"/>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專案&amp;文檔管理</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變更和成品</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產品結構管理</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MI工藝訊息管理</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工藝庫管理</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設備資源管理</a:t>
              </a:r>
              <a:endParaRPr sz="109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99">
                  <a:solidFill>
                    <a:schemeClr val="lt1"/>
                  </a:solidFill>
                  <a:latin typeface="Arial"/>
                  <a:ea typeface="Arial"/>
                  <a:cs typeface="Arial"/>
                  <a:sym typeface="Arial"/>
                </a:rPr>
                <a:t>客戶資料管理</a:t>
              </a:r>
              <a:endParaRPr sz="1099">
                <a:solidFill>
                  <a:schemeClr val="lt1"/>
                </a:solidFill>
                <a:latin typeface="Arial"/>
                <a:ea typeface="Arial"/>
                <a:cs typeface="Arial"/>
                <a:sym typeface="Arial"/>
              </a:endParaRPr>
            </a:p>
          </p:txBody>
        </p:sp>
        <p:sp>
          <p:nvSpPr>
            <p:cNvPr id="2232" name="Google Shape;2232;p38"/>
            <p:cNvSpPr/>
            <p:nvPr/>
          </p:nvSpPr>
          <p:spPr>
            <a:xfrm>
              <a:off x="1557129" y="3301752"/>
              <a:ext cx="659155" cy="373436"/>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PLM</a:t>
              </a:r>
              <a:endParaRPr sz="1799">
                <a:solidFill>
                  <a:srgbClr val="000000"/>
                </a:solidFill>
                <a:latin typeface="Arial"/>
                <a:ea typeface="Arial"/>
                <a:cs typeface="Arial"/>
                <a:sym typeface="Arial"/>
              </a:endParaRPr>
            </a:p>
          </p:txBody>
        </p:sp>
      </p:grpSp>
      <p:grpSp>
        <p:nvGrpSpPr>
          <p:cNvPr id="2233" name="Google Shape;2233;p38"/>
          <p:cNvGrpSpPr/>
          <p:nvPr/>
        </p:nvGrpSpPr>
        <p:grpSpPr>
          <a:xfrm>
            <a:off x="4752381" y="4237687"/>
            <a:ext cx="1832614" cy="1738337"/>
            <a:chOff x="1022611" y="3301752"/>
            <a:chExt cx="1728192" cy="1819436"/>
          </a:xfrm>
        </p:grpSpPr>
        <p:sp>
          <p:nvSpPr>
            <p:cNvPr id="2234" name="Google Shape;2234;p38"/>
            <p:cNvSpPr/>
            <p:nvPr/>
          </p:nvSpPr>
          <p:spPr>
            <a:xfrm>
              <a:off x="1022611" y="3338744"/>
              <a:ext cx="1728192" cy="1782444"/>
            </a:xfrm>
            <a:prstGeom prst="roundRect">
              <a:avLst>
                <a:gd fmla="val 16667" name="adj"/>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235" name="Google Shape;2235;p38"/>
            <p:cNvSpPr/>
            <p:nvPr/>
          </p:nvSpPr>
          <p:spPr>
            <a:xfrm>
              <a:off x="1094619" y="3633199"/>
              <a:ext cx="1584176" cy="1397733"/>
            </a:xfrm>
            <a:prstGeom prst="roundRect">
              <a:avLst>
                <a:gd fmla="val 16667" name="adj"/>
              </a:avLst>
            </a:prstGeom>
            <a:solidFill>
              <a:srgbClr val="2387AA"/>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工單管理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工藝管理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生產執行</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物料管理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過程品質管制</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設備管理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治工具管理</a:t>
              </a:r>
              <a:endParaRPr sz="1049">
                <a:solidFill>
                  <a:schemeClr val="lt1"/>
                </a:solidFill>
                <a:latin typeface="Arial"/>
                <a:ea typeface="Arial"/>
                <a:cs typeface="Arial"/>
                <a:sym typeface="Arial"/>
              </a:endParaRPr>
            </a:p>
          </p:txBody>
        </p:sp>
        <p:sp>
          <p:nvSpPr>
            <p:cNvPr id="2236" name="Google Shape;2236;p38"/>
            <p:cNvSpPr/>
            <p:nvPr/>
          </p:nvSpPr>
          <p:spPr>
            <a:xfrm>
              <a:off x="1563983" y="3301752"/>
              <a:ext cx="645447" cy="39052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MES</a:t>
              </a:r>
              <a:endParaRPr sz="1799">
                <a:solidFill>
                  <a:srgbClr val="000000"/>
                </a:solidFill>
                <a:latin typeface="Arial"/>
                <a:ea typeface="Arial"/>
                <a:cs typeface="Arial"/>
                <a:sym typeface="Arial"/>
              </a:endParaRPr>
            </a:p>
          </p:txBody>
        </p:sp>
      </p:grpSp>
      <p:sp>
        <p:nvSpPr>
          <p:cNvPr id="2226" name="Google Shape;2226;p38"/>
          <p:cNvSpPr/>
          <p:nvPr/>
        </p:nvSpPr>
        <p:spPr>
          <a:xfrm>
            <a:off x="8057488" y="1980759"/>
            <a:ext cx="1372978" cy="598173"/>
          </a:xfrm>
          <a:prstGeom prst="roundRect">
            <a:avLst>
              <a:gd fmla="val 16667" name="adj"/>
            </a:avLst>
          </a:prstGeom>
          <a:solidFill>
            <a:srgbClr val="2387AA"/>
          </a:solidFill>
          <a:ln>
            <a:noFill/>
          </a:ln>
        </p:spPr>
        <p:txBody>
          <a:bodyPr anchorCtr="0" anchor="ctr" bIns="53950" lIns="107925" spcFirstLastPara="1" rIns="107925" wrap="square" tIns="53950">
            <a:noAutofit/>
          </a:bodyPr>
          <a:lstStyle/>
          <a:p>
            <a:pPr indent="0" lvl="0" marL="0" marR="0" rtl="0" algn="ctr">
              <a:spcBef>
                <a:spcPts val="0"/>
              </a:spcBef>
              <a:spcAft>
                <a:spcPts val="0"/>
              </a:spcAft>
              <a:buNone/>
            </a:pPr>
            <a:r>
              <a:rPr lang="en-US" sz="1399">
                <a:solidFill>
                  <a:srgbClr val="000000"/>
                </a:solidFill>
                <a:latin typeface="Arial"/>
                <a:ea typeface="Arial"/>
                <a:cs typeface="Arial"/>
                <a:sym typeface="Arial"/>
              </a:rPr>
              <a:t>AP</a:t>
            </a:r>
            <a:endParaRPr/>
          </a:p>
          <a:p>
            <a:pPr indent="0" lvl="0" marL="0" marR="0" rtl="0" algn="ctr">
              <a:spcBef>
                <a:spcPts val="0"/>
              </a:spcBef>
              <a:spcAft>
                <a:spcPts val="0"/>
              </a:spcAft>
              <a:buNone/>
            </a:pPr>
            <a:r>
              <a:t/>
            </a:r>
            <a:endParaRPr sz="1399">
              <a:solidFill>
                <a:srgbClr val="000000"/>
              </a:solidFill>
              <a:latin typeface="Arial"/>
              <a:ea typeface="Arial"/>
              <a:cs typeface="Arial"/>
              <a:sym typeface="Arial"/>
            </a:endParaRPr>
          </a:p>
          <a:p>
            <a:pPr indent="0" lvl="0" marL="0" marR="0" rtl="0" algn="ctr">
              <a:spcBef>
                <a:spcPts val="0"/>
              </a:spcBef>
              <a:spcAft>
                <a:spcPts val="0"/>
              </a:spcAft>
              <a:buNone/>
            </a:pPr>
            <a:r>
              <a:t/>
            </a:r>
            <a:endParaRPr sz="1399">
              <a:solidFill>
                <a:srgbClr val="000000"/>
              </a:solidFill>
              <a:latin typeface="Arial"/>
              <a:ea typeface="Arial"/>
              <a:cs typeface="Arial"/>
              <a:sym typeface="Arial"/>
            </a:endParaRPr>
          </a:p>
        </p:txBody>
      </p:sp>
      <p:sp>
        <p:nvSpPr>
          <p:cNvPr id="2220" name="Google Shape;2220;p38"/>
          <p:cNvSpPr/>
          <p:nvPr/>
        </p:nvSpPr>
        <p:spPr>
          <a:xfrm>
            <a:off x="8056400" y="3613640"/>
            <a:ext cx="1380690" cy="499288"/>
          </a:xfrm>
          <a:prstGeom prst="roundRect">
            <a:avLst>
              <a:gd fmla="val 16667" name="adj"/>
            </a:avLst>
          </a:prstGeom>
          <a:solidFill>
            <a:srgbClr val="2387AA"/>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399">
                <a:solidFill>
                  <a:srgbClr val="000000"/>
                </a:solidFill>
                <a:latin typeface="Arial"/>
                <a:ea typeface="Arial"/>
                <a:cs typeface="Arial"/>
                <a:sym typeface="Arial"/>
              </a:rPr>
              <a:t>AS</a:t>
            </a:r>
            <a:endParaRPr/>
          </a:p>
          <a:p>
            <a:pPr indent="0" lvl="0" marL="0" marR="0" rtl="0" algn="ctr">
              <a:lnSpc>
                <a:spcPct val="110000"/>
              </a:lnSpc>
              <a:spcBef>
                <a:spcPts val="0"/>
              </a:spcBef>
              <a:spcAft>
                <a:spcPts val="0"/>
              </a:spcAft>
              <a:buNone/>
            </a:pPr>
            <a:r>
              <a:t/>
            </a:r>
            <a:endParaRPr sz="1399">
              <a:solidFill>
                <a:srgbClr val="000000"/>
              </a:solidFill>
              <a:latin typeface="Arial"/>
              <a:ea typeface="Arial"/>
              <a:cs typeface="Arial"/>
              <a:sym typeface="Arial"/>
            </a:endParaRPr>
          </a:p>
        </p:txBody>
      </p:sp>
      <p:grpSp>
        <p:nvGrpSpPr>
          <p:cNvPr id="2237" name="Google Shape;2237;p38"/>
          <p:cNvGrpSpPr/>
          <p:nvPr/>
        </p:nvGrpSpPr>
        <p:grpSpPr>
          <a:xfrm>
            <a:off x="4464499" y="892377"/>
            <a:ext cx="1830519" cy="1702866"/>
            <a:chOff x="1022611" y="3301752"/>
            <a:chExt cx="1728192" cy="1819436"/>
          </a:xfrm>
        </p:grpSpPr>
        <p:sp>
          <p:nvSpPr>
            <p:cNvPr id="2238" name="Google Shape;2238;p38"/>
            <p:cNvSpPr/>
            <p:nvPr/>
          </p:nvSpPr>
          <p:spPr>
            <a:xfrm>
              <a:off x="1022611" y="3338744"/>
              <a:ext cx="1728192" cy="1782444"/>
            </a:xfrm>
            <a:prstGeom prst="roundRect">
              <a:avLst>
                <a:gd fmla="val 16667" name="adj"/>
              </a:avLst>
            </a:prstGeom>
            <a:solidFill>
              <a:srgbClr val="BECDD7"/>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239" name="Google Shape;2239;p38"/>
            <p:cNvSpPr/>
            <p:nvPr/>
          </p:nvSpPr>
          <p:spPr>
            <a:xfrm>
              <a:off x="1094619" y="3698784"/>
              <a:ext cx="1584176" cy="1332148"/>
            </a:xfrm>
            <a:prstGeom prst="roundRect">
              <a:avLst>
                <a:gd fmla="val 16667" name="adj"/>
              </a:avLst>
            </a:prstGeom>
            <a:solidFill>
              <a:srgbClr val="7390A6"/>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銷售管理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採購管理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計畫管理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人力資源管理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物料管理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財務管理</a:t>
              </a:r>
              <a:endParaRPr sz="1049">
                <a:solidFill>
                  <a:schemeClr val="lt1"/>
                </a:solidFill>
                <a:latin typeface="Arial"/>
                <a:ea typeface="Arial"/>
                <a:cs typeface="Arial"/>
                <a:sym typeface="Arial"/>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MRP</a:t>
              </a:r>
              <a:endParaRPr/>
            </a:p>
          </p:txBody>
        </p:sp>
        <p:sp>
          <p:nvSpPr>
            <p:cNvPr id="2240" name="Google Shape;2240;p38"/>
            <p:cNvSpPr/>
            <p:nvPr/>
          </p:nvSpPr>
          <p:spPr>
            <a:xfrm>
              <a:off x="1575715" y="3301752"/>
              <a:ext cx="621984" cy="398654"/>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ERP</a:t>
              </a:r>
              <a:endParaRPr sz="1799">
                <a:solidFill>
                  <a:srgbClr val="000000"/>
                </a:solidFill>
                <a:latin typeface="Arial"/>
                <a:ea typeface="Arial"/>
                <a:cs typeface="Arial"/>
                <a:sym typeface="Arial"/>
              </a:endParaRPr>
            </a:p>
          </p:txBody>
        </p:sp>
      </p:grpSp>
      <p:grpSp>
        <p:nvGrpSpPr>
          <p:cNvPr id="2241" name="Google Shape;2241;p38"/>
          <p:cNvGrpSpPr/>
          <p:nvPr/>
        </p:nvGrpSpPr>
        <p:grpSpPr>
          <a:xfrm>
            <a:off x="390907" y="3771197"/>
            <a:ext cx="1727291" cy="1495975"/>
            <a:chOff x="1022611" y="3301752"/>
            <a:chExt cx="1728192" cy="1819436"/>
          </a:xfrm>
        </p:grpSpPr>
        <p:sp>
          <p:nvSpPr>
            <p:cNvPr id="2216" name="Google Shape;2216;p38"/>
            <p:cNvSpPr/>
            <p:nvPr/>
          </p:nvSpPr>
          <p:spPr>
            <a:xfrm>
              <a:off x="1022611" y="3338744"/>
              <a:ext cx="1728192" cy="1782444"/>
            </a:xfrm>
            <a:prstGeom prst="roundRect">
              <a:avLst>
                <a:gd fmla="val 16667" name="adj"/>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242" name="Google Shape;2242;p38"/>
            <p:cNvSpPr/>
            <p:nvPr/>
          </p:nvSpPr>
          <p:spPr>
            <a:xfrm>
              <a:off x="1094619" y="3698784"/>
              <a:ext cx="1584176" cy="1332148"/>
            </a:xfrm>
            <a:prstGeom prst="roundRect">
              <a:avLst>
                <a:gd fmla="val 16667" name="adj"/>
              </a:avLst>
            </a:prstGeom>
            <a:solidFill>
              <a:srgbClr val="2387AA"/>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APQP  |  PPAP</a:t>
              </a:r>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PFC</a:t>
              </a:r>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PFMEA,DFMEA</a:t>
              </a:r>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CP  |  IPM</a:t>
              </a:r>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IQC,PQC,OQC,FQC</a:t>
              </a:r>
              <a:endParaRPr/>
            </a:p>
            <a:p>
              <a:pPr indent="0" lvl="0" marL="0" marR="0" rtl="0" algn="ctr">
                <a:lnSpc>
                  <a:spcPct val="110000"/>
                </a:lnSpc>
                <a:spcBef>
                  <a:spcPts val="0"/>
                </a:spcBef>
                <a:spcAft>
                  <a:spcPts val="0"/>
                </a:spcAft>
                <a:buNone/>
              </a:pPr>
              <a:r>
                <a:rPr lang="en-US" sz="1049">
                  <a:solidFill>
                    <a:schemeClr val="lt1"/>
                  </a:solidFill>
                  <a:latin typeface="Arial"/>
                  <a:ea typeface="Arial"/>
                  <a:cs typeface="Arial"/>
                  <a:sym typeface="Arial"/>
                </a:rPr>
                <a:t>SAM | FVA | CCM</a:t>
              </a:r>
              <a:endParaRPr/>
            </a:p>
          </p:txBody>
        </p:sp>
        <p:sp>
          <p:nvSpPr>
            <p:cNvPr id="2243" name="Google Shape;2243;p38"/>
            <p:cNvSpPr/>
            <p:nvPr/>
          </p:nvSpPr>
          <p:spPr>
            <a:xfrm>
              <a:off x="1531481" y="3301752"/>
              <a:ext cx="710451" cy="45378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QMS</a:t>
              </a:r>
              <a:endParaRPr sz="1799">
                <a:solidFill>
                  <a:srgbClr val="000000"/>
                </a:solidFill>
                <a:latin typeface="Arial"/>
                <a:ea typeface="Arial"/>
                <a:cs typeface="Arial"/>
                <a:sym typeface="Arial"/>
              </a:endParaRPr>
            </a:p>
          </p:txBody>
        </p:sp>
      </p:grpSp>
      <p:grpSp>
        <p:nvGrpSpPr>
          <p:cNvPr id="2244" name="Google Shape;2244;p38"/>
          <p:cNvGrpSpPr/>
          <p:nvPr/>
        </p:nvGrpSpPr>
        <p:grpSpPr>
          <a:xfrm>
            <a:off x="2402543" y="1226779"/>
            <a:ext cx="851973" cy="757642"/>
            <a:chOff x="2961343" y="1287739"/>
            <a:chExt cx="973263" cy="757642"/>
          </a:xfrm>
        </p:grpSpPr>
        <p:sp>
          <p:nvSpPr>
            <p:cNvPr id="2245" name="Google Shape;2245;p38"/>
            <p:cNvSpPr/>
            <p:nvPr/>
          </p:nvSpPr>
          <p:spPr>
            <a:xfrm>
              <a:off x="2961343" y="1287739"/>
              <a:ext cx="973263" cy="757642"/>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46" name="Google Shape;2246;p38"/>
            <p:cNvSpPr txBox="1"/>
            <p:nvPr/>
          </p:nvSpPr>
          <p:spPr>
            <a:xfrm>
              <a:off x="2996695" y="1310812"/>
              <a:ext cx="913924" cy="73130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mBOM</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BOP</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物料主數據</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文檔</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ECN</a:t>
              </a:r>
              <a:endParaRPr sz="999">
                <a:solidFill>
                  <a:srgbClr val="000000"/>
                </a:solidFill>
                <a:latin typeface="Arial"/>
                <a:ea typeface="Arial"/>
                <a:cs typeface="Arial"/>
                <a:sym typeface="Arial"/>
              </a:endParaRPr>
            </a:p>
          </p:txBody>
        </p:sp>
      </p:grpSp>
      <p:grpSp>
        <p:nvGrpSpPr>
          <p:cNvPr id="2247" name="Google Shape;2247;p38"/>
          <p:cNvGrpSpPr/>
          <p:nvPr/>
        </p:nvGrpSpPr>
        <p:grpSpPr>
          <a:xfrm>
            <a:off x="6787521" y="1457394"/>
            <a:ext cx="753992" cy="457143"/>
            <a:chOff x="7475942" y="1268760"/>
            <a:chExt cx="754384" cy="457383"/>
          </a:xfrm>
        </p:grpSpPr>
        <p:sp>
          <p:nvSpPr>
            <p:cNvPr id="2248" name="Google Shape;2248;p38"/>
            <p:cNvSpPr/>
            <p:nvPr/>
          </p:nvSpPr>
          <p:spPr>
            <a:xfrm>
              <a:off x="7475942" y="1268760"/>
              <a:ext cx="754384" cy="432766"/>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49" name="Google Shape;2249;p38"/>
            <p:cNvSpPr txBox="1"/>
            <p:nvPr/>
          </p:nvSpPr>
          <p:spPr>
            <a:xfrm>
              <a:off x="7514871" y="1276187"/>
              <a:ext cx="667037" cy="449956"/>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銷售訂單</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預測數量</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庫存信息</a:t>
              </a:r>
              <a:endParaRPr sz="999">
                <a:solidFill>
                  <a:srgbClr val="000000"/>
                </a:solidFill>
                <a:latin typeface="Arial"/>
                <a:ea typeface="Arial"/>
                <a:cs typeface="Arial"/>
                <a:sym typeface="Arial"/>
              </a:endParaRPr>
            </a:p>
          </p:txBody>
        </p:sp>
      </p:grpSp>
      <p:sp>
        <p:nvSpPr>
          <p:cNvPr id="2250" name="Google Shape;2250;p38"/>
          <p:cNvSpPr txBox="1"/>
          <p:nvPr/>
        </p:nvSpPr>
        <p:spPr>
          <a:xfrm>
            <a:off x="8181800" y="2163082"/>
            <a:ext cx="1225046" cy="331845"/>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chemeClr val="lt1"/>
              </a:buClr>
              <a:buSzPts val="999"/>
              <a:buFont typeface="Arial"/>
              <a:buChar char="•"/>
            </a:pPr>
            <a:r>
              <a:rPr lang="en-US" sz="999">
                <a:solidFill>
                  <a:schemeClr val="lt1"/>
                </a:solidFill>
                <a:latin typeface="Arial"/>
                <a:ea typeface="Arial"/>
                <a:cs typeface="Arial"/>
                <a:sym typeface="Arial"/>
              </a:rPr>
              <a:t>資源容量/約束管理</a:t>
            </a:r>
            <a:br>
              <a:rPr lang="en-US" sz="999">
                <a:solidFill>
                  <a:schemeClr val="lt1"/>
                </a:solidFill>
                <a:latin typeface="Arial"/>
                <a:ea typeface="Arial"/>
                <a:cs typeface="Arial"/>
                <a:sym typeface="Arial"/>
              </a:rPr>
            </a:br>
            <a:r>
              <a:rPr lang="en-US" sz="999">
                <a:solidFill>
                  <a:schemeClr val="lt1"/>
                </a:solidFill>
                <a:latin typeface="Arial"/>
                <a:ea typeface="Arial"/>
                <a:cs typeface="Arial"/>
                <a:sym typeface="Arial"/>
              </a:rPr>
              <a:t>MPS計算/滾動規劃</a:t>
            </a:r>
            <a:endParaRPr sz="999">
              <a:solidFill>
                <a:schemeClr val="lt1"/>
              </a:solidFill>
              <a:latin typeface="Arial"/>
              <a:ea typeface="Arial"/>
              <a:cs typeface="Arial"/>
              <a:sym typeface="Arial"/>
            </a:endParaRPr>
          </a:p>
          <a:p>
            <a:pPr indent="-85725" lvl="0" marL="85725" marR="0" rtl="0" algn="l">
              <a:lnSpc>
                <a:spcPct val="110010"/>
              </a:lnSpc>
              <a:spcBef>
                <a:spcPts val="0"/>
              </a:spcBef>
              <a:spcAft>
                <a:spcPts val="0"/>
              </a:spcAft>
              <a:buClr>
                <a:schemeClr val="lt1"/>
              </a:buClr>
              <a:buSzPts val="999"/>
              <a:buFont typeface="Arial"/>
              <a:buChar char="•"/>
            </a:pPr>
            <a:r>
              <a:rPr lang="en-US" sz="999">
                <a:solidFill>
                  <a:schemeClr val="lt1"/>
                </a:solidFill>
                <a:latin typeface="Arial"/>
                <a:ea typeface="Arial"/>
                <a:cs typeface="Arial"/>
                <a:sym typeface="Arial"/>
              </a:rPr>
              <a:t>計劃版本管理</a:t>
            </a:r>
            <a:endParaRPr/>
          </a:p>
        </p:txBody>
      </p:sp>
      <p:sp>
        <p:nvSpPr>
          <p:cNvPr id="2251" name="Google Shape;2251;p38"/>
          <p:cNvSpPr/>
          <p:nvPr/>
        </p:nvSpPr>
        <p:spPr>
          <a:xfrm>
            <a:off x="6778706" y="2113811"/>
            <a:ext cx="883130" cy="304505"/>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52" name="Google Shape;2252;p38"/>
          <p:cNvSpPr txBox="1"/>
          <p:nvPr/>
        </p:nvSpPr>
        <p:spPr>
          <a:xfrm>
            <a:off x="6802596" y="2193496"/>
            <a:ext cx="913924" cy="232930"/>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主計劃結果</a:t>
            </a:r>
            <a:endParaRPr/>
          </a:p>
        </p:txBody>
      </p:sp>
      <p:sp>
        <p:nvSpPr>
          <p:cNvPr id="2219" name="Google Shape;2219;p38"/>
          <p:cNvSpPr/>
          <p:nvPr/>
        </p:nvSpPr>
        <p:spPr>
          <a:xfrm>
            <a:off x="8056400" y="2724071"/>
            <a:ext cx="1372979" cy="359854"/>
          </a:xfrm>
          <a:prstGeom prst="roundRect">
            <a:avLst>
              <a:gd fmla="val 16667" name="adj"/>
            </a:avLst>
          </a:prstGeom>
          <a:solidFill>
            <a:srgbClr val="879628"/>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399">
                <a:solidFill>
                  <a:srgbClr val="000000"/>
                </a:solidFill>
                <a:latin typeface="Arial"/>
                <a:ea typeface="Arial"/>
                <a:cs typeface="Arial"/>
                <a:sym typeface="Arial"/>
              </a:rPr>
              <a:t>SRM</a:t>
            </a:r>
            <a:endParaRPr/>
          </a:p>
        </p:txBody>
      </p:sp>
      <p:grpSp>
        <p:nvGrpSpPr>
          <p:cNvPr id="2253" name="Google Shape;2253;p38"/>
          <p:cNvGrpSpPr/>
          <p:nvPr/>
        </p:nvGrpSpPr>
        <p:grpSpPr>
          <a:xfrm>
            <a:off x="6731330" y="2782625"/>
            <a:ext cx="810175" cy="285429"/>
            <a:chOff x="4268248" y="2589237"/>
            <a:chExt cx="1035501" cy="285578"/>
          </a:xfrm>
        </p:grpSpPr>
        <p:sp>
          <p:nvSpPr>
            <p:cNvPr id="2254" name="Google Shape;2254;p38"/>
            <p:cNvSpPr/>
            <p:nvPr/>
          </p:nvSpPr>
          <p:spPr>
            <a:xfrm>
              <a:off x="4268248" y="2589237"/>
              <a:ext cx="1035501"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55" name="Google Shape;2255;p38"/>
            <p:cNvSpPr txBox="1"/>
            <p:nvPr/>
          </p:nvSpPr>
          <p:spPr>
            <a:xfrm>
              <a:off x="4328799" y="2641763"/>
              <a:ext cx="914400"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採購需求</a:t>
              </a:r>
              <a:endParaRPr sz="999">
                <a:solidFill>
                  <a:srgbClr val="000000"/>
                </a:solidFill>
                <a:latin typeface="Arial"/>
                <a:ea typeface="Arial"/>
                <a:cs typeface="Arial"/>
                <a:sym typeface="Arial"/>
              </a:endParaRPr>
            </a:p>
          </p:txBody>
        </p:sp>
      </p:grpSp>
      <p:grpSp>
        <p:nvGrpSpPr>
          <p:cNvPr id="2256" name="Google Shape;2256;p38"/>
          <p:cNvGrpSpPr/>
          <p:nvPr/>
        </p:nvGrpSpPr>
        <p:grpSpPr>
          <a:xfrm>
            <a:off x="8480648" y="3212309"/>
            <a:ext cx="505923" cy="296483"/>
            <a:chOff x="9623707" y="3511905"/>
            <a:chExt cx="506186" cy="296637"/>
          </a:xfrm>
        </p:grpSpPr>
        <p:sp>
          <p:nvSpPr>
            <p:cNvPr id="2257" name="Google Shape;2257;p38"/>
            <p:cNvSpPr/>
            <p:nvPr/>
          </p:nvSpPr>
          <p:spPr>
            <a:xfrm>
              <a:off x="9623707" y="3511905"/>
              <a:ext cx="497640" cy="291422"/>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58" name="Google Shape;2258;p38"/>
            <p:cNvSpPr txBox="1"/>
            <p:nvPr/>
          </p:nvSpPr>
          <p:spPr>
            <a:xfrm>
              <a:off x="9696465" y="3575491"/>
              <a:ext cx="433428"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PO</a:t>
              </a:r>
              <a:endParaRPr sz="999">
                <a:solidFill>
                  <a:srgbClr val="000000"/>
                </a:solidFill>
                <a:latin typeface="Arial"/>
                <a:ea typeface="Arial"/>
                <a:cs typeface="Arial"/>
                <a:sym typeface="Arial"/>
              </a:endParaRPr>
            </a:p>
          </p:txBody>
        </p:sp>
      </p:grpSp>
      <p:grpSp>
        <p:nvGrpSpPr>
          <p:cNvPr id="2259" name="Google Shape;2259;p38"/>
          <p:cNvGrpSpPr/>
          <p:nvPr/>
        </p:nvGrpSpPr>
        <p:grpSpPr>
          <a:xfrm>
            <a:off x="7541504" y="4318878"/>
            <a:ext cx="1506094" cy="872802"/>
            <a:chOff x="9790862" y="3332994"/>
            <a:chExt cx="1620180" cy="967154"/>
          </a:xfrm>
        </p:grpSpPr>
        <p:sp>
          <p:nvSpPr>
            <p:cNvPr id="2260" name="Google Shape;2260;p38"/>
            <p:cNvSpPr/>
            <p:nvPr/>
          </p:nvSpPr>
          <p:spPr>
            <a:xfrm>
              <a:off x="9790862" y="3332994"/>
              <a:ext cx="1620180" cy="967154"/>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61" name="Google Shape;2261;p38"/>
            <p:cNvSpPr txBox="1"/>
            <p:nvPr/>
          </p:nvSpPr>
          <p:spPr>
            <a:xfrm>
              <a:off x="9879436" y="3364956"/>
              <a:ext cx="1513234" cy="895035"/>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工單</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Routing</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工單Bom</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治工具，設備維護計畫</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報工信息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Stock Info</a:t>
              </a:r>
              <a:endParaRPr/>
            </a:p>
          </p:txBody>
        </p:sp>
      </p:grpSp>
      <p:grpSp>
        <p:nvGrpSpPr>
          <p:cNvPr id="2262" name="Google Shape;2262;p38"/>
          <p:cNvGrpSpPr/>
          <p:nvPr/>
        </p:nvGrpSpPr>
        <p:grpSpPr>
          <a:xfrm>
            <a:off x="6833419" y="3793135"/>
            <a:ext cx="796111" cy="380720"/>
            <a:chOff x="6130419" y="3749515"/>
            <a:chExt cx="1340957" cy="218992"/>
          </a:xfrm>
        </p:grpSpPr>
        <p:sp>
          <p:nvSpPr>
            <p:cNvPr id="2263" name="Google Shape;2263;p38"/>
            <p:cNvSpPr/>
            <p:nvPr/>
          </p:nvSpPr>
          <p:spPr>
            <a:xfrm>
              <a:off x="6130419" y="3749515"/>
              <a:ext cx="1340957" cy="218992"/>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64" name="Google Shape;2264;p38"/>
            <p:cNvSpPr txBox="1"/>
            <p:nvPr/>
          </p:nvSpPr>
          <p:spPr>
            <a:xfrm>
              <a:off x="6190968" y="3802041"/>
              <a:ext cx="1280408" cy="140899"/>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排產後工單</a:t>
              </a:r>
              <a:endParaRPr sz="999">
                <a:solidFill>
                  <a:srgbClr val="000000"/>
                </a:solidFill>
                <a:latin typeface="Arial"/>
                <a:ea typeface="Arial"/>
                <a:cs typeface="Arial"/>
                <a:sym typeface="Arial"/>
              </a:endParaRPr>
            </a:p>
          </p:txBody>
        </p:sp>
      </p:grpSp>
      <p:grpSp>
        <p:nvGrpSpPr>
          <p:cNvPr id="2265" name="Google Shape;2265;p38"/>
          <p:cNvGrpSpPr/>
          <p:nvPr/>
        </p:nvGrpSpPr>
        <p:grpSpPr>
          <a:xfrm>
            <a:off x="5371769" y="2993936"/>
            <a:ext cx="1184297" cy="1073328"/>
            <a:chOff x="9790862" y="3539563"/>
            <a:chExt cx="1644285" cy="1073887"/>
          </a:xfrm>
        </p:grpSpPr>
        <p:sp>
          <p:nvSpPr>
            <p:cNvPr id="2266" name="Google Shape;2266;p38"/>
            <p:cNvSpPr/>
            <p:nvPr/>
          </p:nvSpPr>
          <p:spPr>
            <a:xfrm>
              <a:off x="9790862" y="3539563"/>
              <a:ext cx="1620179" cy="1073887"/>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67" name="Google Shape;2267;p38"/>
            <p:cNvSpPr txBox="1"/>
            <p:nvPr/>
          </p:nvSpPr>
          <p:spPr>
            <a:xfrm>
              <a:off x="9860201" y="3592918"/>
              <a:ext cx="1574946" cy="914400"/>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採購訂單</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工單，工單BOM</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Routing</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工作中心</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物料主數據</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文檔</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狀態</a:t>
              </a:r>
              <a:endParaRPr sz="999">
                <a:solidFill>
                  <a:srgbClr val="000000"/>
                </a:solidFill>
                <a:latin typeface="Arial"/>
                <a:ea typeface="Arial"/>
                <a:cs typeface="Arial"/>
                <a:sym typeface="Arial"/>
              </a:endParaRPr>
            </a:p>
          </p:txBody>
        </p:sp>
      </p:grpSp>
      <p:cxnSp>
        <p:nvCxnSpPr>
          <p:cNvPr id="2268" name="Google Shape;2268;p38"/>
          <p:cNvCxnSpPr>
            <a:endCxn id="2260" idx="1"/>
          </p:cNvCxnSpPr>
          <p:nvPr/>
        </p:nvCxnSpPr>
        <p:spPr>
          <a:xfrm>
            <a:off x="6585104" y="4755279"/>
            <a:ext cx="956400" cy="0"/>
          </a:xfrm>
          <a:prstGeom prst="straightConnector1">
            <a:avLst/>
          </a:prstGeom>
          <a:solidFill>
            <a:schemeClr val="dk2"/>
          </a:solidFill>
          <a:ln cap="flat" cmpd="sng" w="9525">
            <a:solidFill>
              <a:schemeClr val="dk1"/>
            </a:solidFill>
            <a:prstDash val="solid"/>
            <a:round/>
            <a:headEnd len="sm" w="sm" type="none"/>
            <a:tailEnd len="sm" w="sm" type="none"/>
          </a:ln>
        </p:spPr>
      </p:cxnSp>
      <p:sp>
        <p:nvSpPr>
          <p:cNvPr id="2269" name="Google Shape;2269;p38"/>
          <p:cNvSpPr/>
          <p:nvPr/>
        </p:nvSpPr>
        <p:spPr>
          <a:xfrm>
            <a:off x="2784845" y="2115875"/>
            <a:ext cx="708053" cy="537032"/>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70" name="Google Shape;2270;p38"/>
          <p:cNvSpPr txBox="1"/>
          <p:nvPr/>
        </p:nvSpPr>
        <p:spPr>
          <a:xfrm>
            <a:off x="2826020" y="2107085"/>
            <a:ext cx="568052" cy="441834"/>
          </a:xfrm>
          <a:prstGeom prst="rect">
            <a:avLst/>
          </a:prstGeom>
          <a:noFill/>
          <a:ln>
            <a:noFill/>
          </a:ln>
        </p:spPr>
        <p:txBody>
          <a:bodyPr anchorCtr="0" anchor="t" bIns="0" lIns="0" spcFirstLastPara="1" rIns="0" wrap="square" tIns="0">
            <a:noAutofit/>
          </a:bodyPr>
          <a:lstStyle/>
          <a:p>
            <a:pPr indent="-85725" lvl="0" marL="85725" marR="0" rtl="0" algn="l">
              <a:lnSpc>
                <a:spcPct val="122111"/>
              </a:lnSpc>
              <a:spcBef>
                <a:spcPts val="0"/>
              </a:spcBef>
              <a:spcAft>
                <a:spcPts val="0"/>
              </a:spcAft>
              <a:buClr>
                <a:srgbClr val="000000"/>
              </a:buClr>
              <a:buSzPts val="900"/>
              <a:buFont typeface="Arial"/>
              <a:buChar char="•"/>
            </a:pPr>
            <a:r>
              <a:rPr lang="en-US" sz="900">
                <a:solidFill>
                  <a:srgbClr val="000000"/>
                </a:solidFill>
                <a:latin typeface="Arial"/>
                <a:ea typeface="Arial"/>
                <a:cs typeface="Arial"/>
                <a:sym typeface="Arial"/>
              </a:rPr>
              <a:t>BOP</a:t>
            </a:r>
            <a:endParaRPr/>
          </a:p>
          <a:p>
            <a:pPr indent="-85725" lvl="0" marL="85725" marR="0" rtl="0" algn="l">
              <a:lnSpc>
                <a:spcPct val="122111"/>
              </a:lnSpc>
              <a:spcBef>
                <a:spcPts val="0"/>
              </a:spcBef>
              <a:spcAft>
                <a:spcPts val="0"/>
              </a:spcAft>
              <a:buClr>
                <a:srgbClr val="000000"/>
              </a:buClr>
              <a:buSzPts val="900"/>
              <a:buFont typeface="Arial"/>
              <a:buChar char="•"/>
            </a:pPr>
            <a:r>
              <a:rPr lang="en-US" sz="900">
                <a:solidFill>
                  <a:srgbClr val="000000"/>
                </a:solidFill>
                <a:latin typeface="Arial"/>
                <a:ea typeface="Arial"/>
                <a:cs typeface="Arial"/>
                <a:sym typeface="Arial"/>
              </a:rPr>
              <a:t>流程訊息</a:t>
            </a:r>
            <a:endParaRPr sz="900">
              <a:solidFill>
                <a:srgbClr val="000000"/>
              </a:solidFill>
              <a:latin typeface="Arial"/>
              <a:ea typeface="Arial"/>
              <a:cs typeface="Arial"/>
              <a:sym typeface="Arial"/>
            </a:endParaRPr>
          </a:p>
          <a:p>
            <a:pPr indent="-85725" lvl="0" marL="85725" marR="0" rtl="0" algn="l">
              <a:lnSpc>
                <a:spcPct val="122111"/>
              </a:lnSpc>
              <a:spcBef>
                <a:spcPts val="0"/>
              </a:spcBef>
              <a:spcAft>
                <a:spcPts val="0"/>
              </a:spcAft>
              <a:buClr>
                <a:srgbClr val="000000"/>
              </a:buClr>
              <a:buSzPts val="900"/>
              <a:buFont typeface="Arial"/>
              <a:buChar char="•"/>
            </a:pPr>
            <a:r>
              <a:rPr lang="en-US" sz="900">
                <a:solidFill>
                  <a:srgbClr val="000000"/>
                </a:solidFill>
                <a:latin typeface="Arial"/>
                <a:ea typeface="Arial"/>
                <a:cs typeface="Arial"/>
                <a:sym typeface="Arial"/>
              </a:rPr>
              <a:t>設備主數據</a:t>
            </a:r>
            <a:endParaRPr sz="900">
              <a:solidFill>
                <a:srgbClr val="000000"/>
              </a:solidFill>
              <a:latin typeface="Arial"/>
              <a:ea typeface="Arial"/>
              <a:cs typeface="Arial"/>
              <a:sym typeface="Arial"/>
            </a:endParaRPr>
          </a:p>
          <a:p>
            <a:pPr indent="-85725" lvl="0" marL="85725" marR="0" rtl="0" algn="l">
              <a:lnSpc>
                <a:spcPct val="122111"/>
              </a:lnSpc>
              <a:spcBef>
                <a:spcPts val="0"/>
              </a:spcBef>
              <a:spcAft>
                <a:spcPts val="0"/>
              </a:spcAft>
              <a:buClr>
                <a:srgbClr val="000000"/>
              </a:buClr>
              <a:buSzPts val="900"/>
              <a:buFont typeface="Arial"/>
              <a:buChar char="•"/>
            </a:pPr>
            <a:r>
              <a:rPr lang="en-US" sz="900">
                <a:solidFill>
                  <a:srgbClr val="000000"/>
                </a:solidFill>
                <a:latin typeface="Arial"/>
                <a:ea typeface="Arial"/>
                <a:cs typeface="Arial"/>
                <a:sym typeface="Arial"/>
              </a:rPr>
              <a:t>MI工藝訊息</a:t>
            </a:r>
            <a:endParaRPr/>
          </a:p>
          <a:p>
            <a:pPr indent="0" lvl="0" marL="0" marR="0" rtl="0" algn="l">
              <a:lnSpc>
                <a:spcPct val="122111"/>
              </a:lnSpc>
              <a:spcBef>
                <a:spcPts val="0"/>
              </a:spcBef>
              <a:spcAft>
                <a:spcPts val="0"/>
              </a:spcAft>
              <a:buNone/>
            </a:pPr>
            <a:r>
              <a:t/>
            </a:r>
            <a:endParaRPr sz="900">
              <a:solidFill>
                <a:srgbClr val="000000"/>
              </a:solidFill>
              <a:latin typeface="Arial"/>
              <a:ea typeface="Arial"/>
              <a:cs typeface="Arial"/>
              <a:sym typeface="Arial"/>
            </a:endParaRPr>
          </a:p>
        </p:txBody>
      </p:sp>
      <p:cxnSp>
        <p:nvCxnSpPr>
          <p:cNvPr id="2271" name="Google Shape;2271;p38"/>
          <p:cNvCxnSpPr>
            <a:stCxn id="2269" idx="1"/>
          </p:cNvCxnSpPr>
          <p:nvPr/>
        </p:nvCxnSpPr>
        <p:spPr>
          <a:xfrm rot="10800000">
            <a:off x="2118245" y="2384391"/>
            <a:ext cx="666600" cy="0"/>
          </a:xfrm>
          <a:prstGeom prst="straightConnector1">
            <a:avLst/>
          </a:prstGeom>
          <a:noFill/>
          <a:ln cap="flat" cmpd="sng" w="9525">
            <a:solidFill>
              <a:srgbClr val="000000"/>
            </a:solidFill>
            <a:prstDash val="solid"/>
            <a:round/>
            <a:headEnd len="sm" w="sm" type="none"/>
            <a:tailEnd len="sm" w="sm" type="none"/>
          </a:ln>
        </p:spPr>
      </p:cxnSp>
      <p:cxnSp>
        <p:nvCxnSpPr>
          <p:cNvPr id="2272" name="Google Shape;2272;p38"/>
          <p:cNvCxnSpPr/>
          <p:nvPr/>
        </p:nvCxnSpPr>
        <p:spPr>
          <a:xfrm rot="-5400000">
            <a:off x="4090558" y="3410094"/>
            <a:ext cx="1749300" cy="10500"/>
          </a:xfrm>
          <a:prstGeom prst="bentConnector3">
            <a:avLst>
              <a:gd fmla="val 49997" name="adj1"/>
            </a:avLst>
          </a:prstGeom>
          <a:solidFill>
            <a:schemeClr val="dk2"/>
          </a:solidFill>
          <a:ln cap="flat" cmpd="sng" w="9525">
            <a:solidFill>
              <a:schemeClr val="dk1"/>
            </a:solidFill>
            <a:prstDash val="solid"/>
            <a:round/>
            <a:headEnd len="sm" w="sm" type="none"/>
            <a:tailEnd len="med" w="med" type="triangle"/>
          </a:ln>
        </p:spPr>
      </p:cxnSp>
      <p:grpSp>
        <p:nvGrpSpPr>
          <p:cNvPr id="2273" name="Google Shape;2273;p38"/>
          <p:cNvGrpSpPr/>
          <p:nvPr/>
        </p:nvGrpSpPr>
        <p:grpSpPr>
          <a:xfrm>
            <a:off x="399233" y="6181774"/>
            <a:ext cx="9608366" cy="606346"/>
            <a:chOff x="898139" y="5466440"/>
            <a:chExt cx="9697881" cy="1605135"/>
          </a:xfrm>
        </p:grpSpPr>
        <p:sp>
          <p:nvSpPr>
            <p:cNvPr id="2274" name="Google Shape;2274;p38"/>
            <p:cNvSpPr/>
            <p:nvPr/>
          </p:nvSpPr>
          <p:spPr>
            <a:xfrm>
              <a:off x="898139" y="5466440"/>
              <a:ext cx="9697881" cy="1605135"/>
            </a:xfrm>
            <a:prstGeom prst="roundRect">
              <a:avLst>
                <a:gd fmla="val 16667" name="adj"/>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275" name="Google Shape;2275;p38"/>
            <p:cNvSpPr/>
            <p:nvPr/>
          </p:nvSpPr>
          <p:spPr>
            <a:xfrm>
              <a:off x="2236586" y="5585817"/>
              <a:ext cx="8270742" cy="1336126"/>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399">
                  <a:solidFill>
                    <a:srgbClr val="FFFFFF"/>
                  </a:solidFill>
                  <a:latin typeface="Arial"/>
                  <a:ea typeface="Arial"/>
                  <a:cs typeface="Arial"/>
                  <a:sym typeface="Arial"/>
                </a:rPr>
                <a:t>工藝參數 | 制程監控 | 物流位置 | 品檢訊息 </a:t>
              </a:r>
              <a:endParaRPr/>
            </a:p>
          </p:txBody>
        </p:sp>
      </p:grpSp>
      <p:sp>
        <p:nvSpPr>
          <p:cNvPr id="2276" name="Google Shape;2276;p38"/>
          <p:cNvSpPr/>
          <p:nvPr/>
        </p:nvSpPr>
        <p:spPr>
          <a:xfrm>
            <a:off x="778269" y="6215580"/>
            <a:ext cx="646331" cy="37330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EAP</a:t>
            </a:r>
            <a:endParaRPr sz="1799">
              <a:solidFill>
                <a:srgbClr val="000000"/>
              </a:solidFill>
              <a:latin typeface="Arial"/>
              <a:ea typeface="Arial"/>
              <a:cs typeface="Arial"/>
              <a:sym typeface="Arial"/>
            </a:endParaRPr>
          </a:p>
        </p:txBody>
      </p:sp>
      <p:cxnSp>
        <p:nvCxnSpPr>
          <p:cNvPr id="2277" name="Google Shape;2277;p38"/>
          <p:cNvCxnSpPr/>
          <p:nvPr/>
        </p:nvCxnSpPr>
        <p:spPr>
          <a:xfrm>
            <a:off x="6295018" y="5986402"/>
            <a:ext cx="0" cy="240467"/>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2278" name="Google Shape;2278;p38"/>
          <p:cNvCxnSpPr/>
          <p:nvPr/>
        </p:nvCxnSpPr>
        <p:spPr>
          <a:xfrm rot="10800000">
            <a:off x="5203416" y="5986402"/>
            <a:ext cx="0" cy="244227"/>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2279" name="Google Shape;2279;p38"/>
          <p:cNvSpPr/>
          <p:nvPr/>
        </p:nvSpPr>
        <p:spPr>
          <a:xfrm>
            <a:off x="312131" y="2972360"/>
            <a:ext cx="717898" cy="586773"/>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80" name="Google Shape;2280;p38"/>
          <p:cNvSpPr txBox="1"/>
          <p:nvPr/>
        </p:nvSpPr>
        <p:spPr>
          <a:xfrm>
            <a:off x="365386" y="2997732"/>
            <a:ext cx="687818" cy="438994"/>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FMEA</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BOP</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BOM</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ECO</a:t>
            </a:r>
            <a:endParaRPr/>
          </a:p>
        </p:txBody>
      </p:sp>
      <p:grpSp>
        <p:nvGrpSpPr>
          <p:cNvPr id="2281" name="Google Shape;2281;p38"/>
          <p:cNvGrpSpPr/>
          <p:nvPr/>
        </p:nvGrpSpPr>
        <p:grpSpPr>
          <a:xfrm>
            <a:off x="1690597" y="3043481"/>
            <a:ext cx="963674" cy="550977"/>
            <a:chOff x="1975077" y="3002841"/>
            <a:chExt cx="963674" cy="550977"/>
          </a:xfrm>
        </p:grpSpPr>
        <p:sp>
          <p:nvSpPr>
            <p:cNvPr id="2282" name="Google Shape;2282;p38"/>
            <p:cNvSpPr/>
            <p:nvPr/>
          </p:nvSpPr>
          <p:spPr>
            <a:xfrm>
              <a:off x="1975077" y="3002841"/>
              <a:ext cx="963674" cy="550977"/>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83" name="Google Shape;2283;p38"/>
            <p:cNvSpPr txBox="1"/>
            <p:nvPr/>
          </p:nvSpPr>
          <p:spPr>
            <a:xfrm>
              <a:off x="2002510" y="3054371"/>
              <a:ext cx="655161" cy="412835"/>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物料信息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進料/出貨訊息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廠商/客戶</a:t>
              </a:r>
              <a:endParaRPr/>
            </a:p>
          </p:txBody>
        </p:sp>
      </p:grpSp>
      <p:cxnSp>
        <p:nvCxnSpPr>
          <p:cNvPr id="2284" name="Google Shape;2284;p38"/>
          <p:cNvCxnSpPr>
            <a:stCxn id="2282" idx="3"/>
          </p:cNvCxnSpPr>
          <p:nvPr/>
        </p:nvCxnSpPr>
        <p:spPr>
          <a:xfrm flipH="1" rot="10800000">
            <a:off x="2654271" y="2147470"/>
            <a:ext cx="1771500" cy="1171500"/>
          </a:xfrm>
          <a:prstGeom prst="bentConnector3">
            <a:avLst>
              <a:gd fmla="val 74659" name="adj1"/>
            </a:avLst>
          </a:prstGeom>
          <a:noFill/>
          <a:ln cap="flat" cmpd="sng" w="9525">
            <a:solidFill>
              <a:schemeClr val="dk1"/>
            </a:solidFill>
            <a:prstDash val="solid"/>
            <a:round/>
            <a:headEnd len="sm" w="sm" type="none"/>
            <a:tailEnd len="sm" w="sm" type="none"/>
          </a:ln>
        </p:spPr>
      </p:cxnSp>
      <p:cxnSp>
        <p:nvCxnSpPr>
          <p:cNvPr id="2285" name="Google Shape;2285;p38"/>
          <p:cNvCxnSpPr/>
          <p:nvPr/>
        </p:nvCxnSpPr>
        <p:spPr>
          <a:xfrm>
            <a:off x="1873561" y="3594458"/>
            <a:ext cx="0" cy="198674"/>
          </a:xfrm>
          <a:prstGeom prst="straightConnector1">
            <a:avLst/>
          </a:prstGeom>
          <a:noFill/>
          <a:ln cap="flat" cmpd="sng" w="9525">
            <a:solidFill>
              <a:schemeClr val="dk1"/>
            </a:solidFill>
            <a:prstDash val="solid"/>
            <a:round/>
            <a:headEnd len="sm" w="sm" type="none"/>
            <a:tailEnd len="med" w="med" type="triangle"/>
          </a:ln>
        </p:spPr>
      </p:cxnSp>
      <p:grpSp>
        <p:nvGrpSpPr>
          <p:cNvPr id="2286" name="Google Shape;2286;p38"/>
          <p:cNvGrpSpPr/>
          <p:nvPr/>
        </p:nvGrpSpPr>
        <p:grpSpPr>
          <a:xfrm>
            <a:off x="1568953" y="5321884"/>
            <a:ext cx="1118611" cy="705867"/>
            <a:chOff x="2095078" y="5440660"/>
            <a:chExt cx="1332519" cy="719787"/>
          </a:xfrm>
        </p:grpSpPr>
        <p:sp>
          <p:nvSpPr>
            <p:cNvPr id="2287" name="Google Shape;2287;p38"/>
            <p:cNvSpPr/>
            <p:nvPr/>
          </p:nvSpPr>
          <p:spPr>
            <a:xfrm>
              <a:off x="2156300" y="5462503"/>
              <a:ext cx="1096002" cy="697944"/>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88" name="Google Shape;2288;p38"/>
            <p:cNvSpPr/>
            <p:nvPr/>
          </p:nvSpPr>
          <p:spPr>
            <a:xfrm>
              <a:off x="2095078" y="5440660"/>
              <a:ext cx="1332519" cy="669538"/>
            </a:xfrm>
            <a:prstGeom prst="rect">
              <a:avLst/>
            </a:prstGeom>
            <a:noFill/>
            <a:ln>
              <a:noFill/>
            </a:ln>
          </p:spPr>
          <p:txBody>
            <a:bodyPr anchorCtr="0" anchor="t" bIns="45700" lIns="91425" spcFirstLastPara="1" rIns="91425" wrap="square" tIns="45700">
              <a:sp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檢驗單</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供應商</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材料</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批處理||數量</a:t>
              </a:r>
              <a:endParaRPr sz="999">
                <a:solidFill>
                  <a:srgbClr val="000000"/>
                </a:solidFill>
                <a:latin typeface="Arial"/>
                <a:ea typeface="Arial"/>
                <a:cs typeface="Arial"/>
                <a:sym typeface="Arial"/>
              </a:endParaRPr>
            </a:p>
          </p:txBody>
        </p:sp>
      </p:grpSp>
      <p:cxnSp>
        <p:nvCxnSpPr>
          <p:cNvPr id="2289" name="Google Shape;2289;p38"/>
          <p:cNvCxnSpPr>
            <a:endCxn id="2220" idx="2"/>
          </p:cNvCxnSpPr>
          <p:nvPr/>
        </p:nvCxnSpPr>
        <p:spPr>
          <a:xfrm rot="10800000">
            <a:off x="8746745" y="4112928"/>
            <a:ext cx="3000" cy="211200"/>
          </a:xfrm>
          <a:prstGeom prst="straightConnector1">
            <a:avLst/>
          </a:prstGeom>
          <a:solidFill>
            <a:schemeClr val="dk2"/>
          </a:solidFill>
          <a:ln cap="flat" cmpd="sng" w="9525">
            <a:solidFill>
              <a:schemeClr val="dk1"/>
            </a:solidFill>
            <a:prstDash val="solid"/>
            <a:round/>
            <a:headEnd len="sm" w="sm" type="none"/>
            <a:tailEnd len="med" w="med" type="triangle"/>
          </a:ln>
        </p:spPr>
      </p:cxnSp>
      <p:grpSp>
        <p:nvGrpSpPr>
          <p:cNvPr id="2290" name="Google Shape;2290;p38"/>
          <p:cNvGrpSpPr/>
          <p:nvPr/>
        </p:nvGrpSpPr>
        <p:grpSpPr>
          <a:xfrm>
            <a:off x="2323326" y="4764801"/>
            <a:ext cx="664895" cy="390778"/>
            <a:chOff x="4268248" y="2589237"/>
            <a:chExt cx="1035501" cy="247838"/>
          </a:xfrm>
        </p:grpSpPr>
        <p:sp>
          <p:nvSpPr>
            <p:cNvPr id="2291" name="Google Shape;2291;p38"/>
            <p:cNvSpPr/>
            <p:nvPr/>
          </p:nvSpPr>
          <p:spPr>
            <a:xfrm>
              <a:off x="4268248" y="2589237"/>
              <a:ext cx="1035501" cy="234900"/>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292" name="Google Shape;2292;p38"/>
            <p:cNvSpPr txBox="1"/>
            <p:nvPr/>
          </p:nvSpPr>
          <p:spPr>
            <a:xfrm>
              <a:off x="4328799" y="2604024"/>
              <a:ext cx="914401"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檢查次序</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檢查結果</a:t>
              </a:r>
              <a:endParaRPr sz="999">
                <a:solidFill>
                  <a:srgbClr val="000000"/>
                </a:solidFill>
                <a:latin typeface="Arial"/>
                <a:ea typeface="Arial"/>
                <a:cs typeface="Arial"/>
                <a:sym typeface="Arial"/>
              </a:endParaRPr>
            </a:p>
          </p:txBody>
        </p:sp>
      </p:grpSp>
      <p:sp>
        <p:nvSpPr>
          <p:cNvPr id="2293" name="Google Shape;2293;p38"/>
          <p:cNvSpPr/>
          <p:nvPr/>
        </p:nvSpPr>
        <p:spPr>
          <a:xfrm>
            <a:off x="2351076" y="3633404"/>
            <a:ext cx="1205883" cy="656590"/>
          </a:xfrm>
          <a:prstGeom prst="rect">
            <a:avLst/>
          </a:prstGeom>
          <a:noFill/>
          <a:ln>
            <a:noFill/>
          </a:ln>
        </p:spPr>
        <p:txBody>
          <a:bodyPr anchorCtr="0" anchor="t" bIns="45700" lIns="91425" spcFirstLastPara="1" rIns="91425" wrap="square" tIns="45700">
            <a:sp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缺陷資訊</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抽樣規則</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抽樣結果</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事件結果</a:t>
            </a:r>
            <a:endParaRPr sz="999">
              <a:solidFill>
                <a:srgbClr val="000000"/>
              </a:solidFill>
              <a:latin typeface="Arial"/>
              <a:ea typeface="Arial"/>
              <a:cs typeface="Arial"/>
              <a:sym typeface="Arial"/>
            </a:endParaRPr>
          </a:p>
        </p:txBody>
      </p:sp>
      <p:cxnSp>
        <p:nvCxnSpPr>
          <p:cNvPr id="2294" name="Google Shape;2294;p38"/>
          <p:cNvCxnSpPr>
            <a:stCxn id="2269" idx="3"/>
          </p:cNvCxnSpPr>
          <p:nvPr/>
        </p:nvCxnSpPr>
        <p:spPr>
          <a:xfrm>
            <a:off x="3492898" y="2384391"/>
            <a:ext cx="890100" cy="2139300"/>
          </a:xfrm>
          <a:prstGeom prst="bentConnector2">
            <a:avLst/>
          </a:prstGeom>
          <a:noFill/>
          <a:ln cap="flat" cmpd="sng" w="9525">
            <a:solidFill>
              <a:srgbClr val="000000"/>
            </a:solidFill>
            <a:prstDash val="solid"/>
            <a:round/>
            <a:headEnd len="sm" w="sm" type="none"/>
            <a:tailEnd len="sm" w="sm" type="none"/>
          </a:ln>
        </p:spPr>
      </p:cxnSp>
      <p:cxnSp>
        <p:nvCxnSpPr>
          <p:cNvPr id="2295" name="Google Shape;2295;p38"/>
          <p:cNvCxnSpPr/>
          <p:nvPr/>
        </p:nvCxnSpPr>
        <p:spPr>
          <a:xfrm>
            <a:off x="4382867" y="4519454"/>
            <a:ext cx="422934" cy="1"/>
          </a:xfrm>
          <a:prstGeom prst="straightConnector1">
            <a:avLst/>
          </a:prstGeom>
          <a:noFill/>
          <a:ln cap="flat" cmpd="sng" w="9525">
            <a:solidFill>
              <a:srgbClr val="000000"/>
            </a:solidFill>
            <a:prstDash val="solid"/>
            <a:round/>
            <a:headEnd len="sm" w="sm" type="none"/>
            <a:tailEnd len="med" w="med" type="triangle"/>
          </a:ln>
        </p:spPr>
      </p:cxnSp>
      <p:cxnSp>
        <p:nvCxnSpPr>
          <p:cNvPr id="2296" name="Google Shape;2296;p38"/>
          <p:cNvCxnSpPr>
            <a:stCxn id="2213" idx="3"/>
          </p:cNvCxnSpPr>
          <p:nvPr/>
        </p:nvCxnSpPr>
        <p:spPr>
          <a:xfrm>
            <a:off x="3254516" y="3959311"/>
            <a:ext cx="1497900" cy="927600"/>
          </a:xfrm>
          <a:prstGeom prst="bentConnector3">
            <a:avLst>
              <a:gd fmla="val 49999" name="adj1"/>
            </a:avLst>
          </a:prstGeom>
          <a:solidFill>
            <a:schemeClr val="dk2"/>
          </a:solidFill>
          <a:ln cap="flat" cmpd="sng" w="9525">
            <a:solidFill>
              <a:schemeClr val="dk1"/>
            </a:solidFill>
            <a:prstDash val="solid"/>
            <a:round/>
            <a:headEnd len="sm" w="sm" type="none"/>
            <a:tailEnd len="med" w="med" type="triangle"/>
          </a:ln>
        </p:spPr>
      </p:cxnSp>
      <p:grpSp>
        <p:nvGrpSpPr>
          <p:cNvPr id="2297" name="Google Shape;2297;p38"/>
          <p:cNvGrpSpPr/>
          <p:nvPr/>
        </p:nvGrpSpPr>
        <p:grpSpPr>
          <a:xfrm>
            <a:off x="2904156" y="4381931"/>
            <a:ext cx="822620" cy="330742"/>
            <a:chOff x="4268248" y="2589237"/>
            <a:chExt cx="915523" cy="330915"/>
          </a:xfrm>
        </p:grpSpPr>
        <p:sp>
          <p:nvSpPr>
            <p:cNvPr id="2298" name="Google Shape;2298;p38"/>
            <p:cNvSpPr/>
            <p:nvPr/>
          </p:nvSpPr>
          <p:spPr>
            <a:xfrm>
              <a:off x="4268248" y="2589237"/>
              <a:ext cx="879357" cy="330915"/>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6666"/>
                </a:lnSpc>
                <a:spcBef>
                  <a:spcPts val="0"/>
                </a:spcBef>
                <a:spcAft>
                  <a:spcPts val="0"/>
                </a:spcAft>
                <a:buNone/>
              </a:pPr>
              <a:r>
                <a:t/>
              </a:r>
              <a:endParaRPr sz="900">
                <a:solidFill>
                  <a:srgbClr val="000000"/>
                </a:solidFill>
                <a:latin typeface="Arial"/>
                <a:ea typeface="Arial"/>
                <a:cs typeface="Arial"/>
                <a:sym typeface="Arial"/>
              </a:endParaRPr>
            </a:p>
          </p:txBody>
        </p:sp>
        <p:sp>
          <p:nvSpPr>
            <p:cNvPr id="2299" name="Google Shape;2299;p38"/>
            <p:cNvSpPr txBox="1"/>
            <p:nvPr/>
          </p:nvSpPr>
          <p:spPr>
            <a:xfrm>
              <a:off x="4308155" y="2604891"/>
              <a:ext cx="875616" cy="217280"/>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檢驗單</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品質事件</a:t>
              </a:r>
              <a:endParaRPr/>
            </a:p>
          </p:txBody>
        </p:sp>
      </p:grpSp>
      <p:cxnSp>
        <p:nvCxnSpPr>
          <p:cNvPr id="2300" name="Google Shape;2300;p38"/>
          <p:cNvCxnSpPr>
            <a:stCxn id="2234" idx="1"/>
            <a:endCxn id="2298" idx="2"/>
          </p:cNvCxnSpPr>
          <p:nvPr/>
        </p:nvCxnSpPr>
        <p:spPr>
          <a:xfrm rot="10800000">
            <a:off x="3299181" y="4690727"/>
            <a:ext cx="1453200" cy="433800"/>
          </a:xfrm>
          <a:prstGeom prst="bentConnector2">
            <a:avLst/>
          </a:prstGeom>
          <a:solidFill>
            <a:schemeClr val="dk2"/>
          </a:solidFill>
          <a:ln cap="flat" cmpd="sng" w="9525">
            <a:solidFill>
              <a:schemeClr val="dk1"/>
            </a:solidFill>
            <a:prstDash val="solid"/>
            <a:round/>
            <a:headEnd len="sm" w="sm" type="none"/>
            <a:tailEnd len="sm" w="sm" type="none"/>
          </a:ln>
        </p:spPr>
      </p:cxnSp>
      <p:cxnSp>
        <p:nvCxnSpPr>
          <p:cNvPr id="2301" name="Google Shape;2301;p38"/>
          <p:cNvCxnSpPr>
            <a:stCxn id="2298" idx="1"/>
            <a:endCxn id="2216" idx="3"/>
          </p:cNvCxnSpPr>
          <p:nvPr/>
        </p:nvCxnSpPr>
        <p:spPr>
          <a:xfrm rot="10800000">
            <a:off x="2118156" y="4534402"/>
            <a:ext cx="786000" cy="12900"/>
          </a:xfrm>
          <a:prstGeom prst="straightConnector1">
            <a:avLst/>
          </a:prstGeom>
          <a:solidFill>
            <a:schemeClr val="dk2"/>
          </a:solidFill>
          <a:ln cap="flat" cmpd="sng" w="9525">
            <a:solidFill>
              <a:schemeClr val="dk1"/>
            </a:solidFill>
            <a:prstDash val="solid"/>
            <a:round/>
            <a:headEnd len="sm" w="sm" type="none"/>
            <a:tailEnd len="med" w="med" type="triangle"/>
          </a:ln>
        </p:spPr>
      </p:cxnSp>
      <p:grpSp>
        <p:nvGrpSpPr>
          <p:cNvPr id="2302" name="Google Shape;2302;p38"/>
          <p:cNvGrpSpPr/>
          <p:nvPr/>
        </p:nvGrpSpPr>
        <p:grpSpPr>
          <a:xfrm>
            <a:off x="2695445" y="2715487"/>
            <a:ext cx="991294" cy="348639"/>
            <a:chOff x="6130419" y="3749515"/>
            <a:chExt cx="1340957" cy="285578"/>
          </a:xfrm>
        </p:grpSpPr>
        <p:sp>
          <p:nvSpPr>
            <p:cNvPr id="2303" name="Google Shape;2303;p38"/>
            <p:cNvSpPr/>
            <p:nvPr/>
          </p:nvSpPr>
          <p:spPr>
            <a:xfrm>
              <a:off x="6130419" y="3749515"/>
              <a:ext cx="1340957"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6666"/>
                </a:lnSpc>
                <a:spcBef>
                  <a:spcPts val="0"/>
                </a:spcBef>
                <a:spcAft>
                  <a:spcPts val="0"/>
                </a:spcAft>
                <a:buNone/>
              </a:pPr>
              <a:r>
                <a:t/>
              </a:r>
              <a:endParaRPr sz="900">
                <a:solidFill>
                  <a:srgbClr val="000000"/>
                </a:solidFill>
                <a:latin typeface="Arial"/>
                <a:ea typeface="Arial"/>
                <a:cs typeface="Arial"/>
                <a:sym typeface="Arial"/>
              </a:endParaRPr>
            </a:p>
          </p:txBody>
        </p:sp>
        <p:sp>
          <p:nvSpPr>
            <p:cNvPr id="2304" name="Google Shape;2304;p38"/>
            <p:cNvSpPr txBox="1"/>
            <p:nvPr/>
          </p:nvSpPr>
          <p:spPr>
            <a:xfrm>
              <a:off x="6190969" y="3777074"/>
              <a:ext cx="1203891" cy="210937"/>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參考實際工時</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MI issue</a:t>
              </a:r>
              <a:endParaRPr sz="999">
                <a:solidFill>
                  <a:srgbClr val="000000"/>
                </a:solidFill>
                <a:latin typeface="Arial"/>
                <a:ea typeface="Arial"/>
                <a:cs typeface="Arial"/>
                <a:sym typeface="Arial"/>
              </a:endParaRPr>
            </a:p>
          </p:txBody>
        </p:sp>
      </p:grpSp>
      <p:cxnSp>
        <p:nvCxnSpPr>
          <p:cNvPr id="2305" name="Google Shape;2305;p38"/>
          <p:cNvCxnSpPr>
            <a:stCxn id="2303" idx="1"/>
          </p:cNvCxnSpPr>
          <p:nvPr/>
        </p:nvCxnSpPr>
        <p:spPr>
          <a:xfrm rot="10800000">
            <a:off x="2069945" y="2607807"/>
            <a:ext cx="625500" cy="282000"/>
          </a:xfrm>
          <a:prstGeom prst="bentConnector3">
            <a:avLst>
              <a:gd fmla="val 50007" name="adj1"/>
            </a:avLst>
          </a:prstGeom>
          <a:solidFill>
            <a:schemeClr val="dk2"/>
          </a:solidFill>
          <a:ln cap="flat" cmpd="sng" w="9525">
            <a:solidFill>
              <a:schemeClr val="dk1"/>
            </a:solidFill>
            <a:prstDash val="solid"/>
            <a:round/>
            <a:headEnd len="sm" w="sm" type="none"/>
            <a:tailEnd len="med" w="med" type="triangle"/>
          </a:ln>
        </p:spPr>
      </p:cxnSp>
      <p:grpSp>
        <p:nvGrpSpPr>
          <p:cNvPr id="2306" name="Google Shape;2306;p38"/>
          <p:cNvGrpSpPr/>
          <p:nvPr/>
        </p:nvGrpSpPr>
        <p:grpSpPr>
          <a:xfrm>
            <a:off x="3473415" y="983805"/>
            <a:ext cx="685900" cy="427796"/>
            <a:chOff x="6130419" y="3749515"/>
            <a:chExt cx="1340957" cy="285578"/>
          </a:xfrm>
        </p:grpSpPr>
        <p:sp>
          <p:nvSpPr>
            <p:cNvPr id="2307" name="Google Shape;2307;p38"/>
            <p:cNvSpPr/>
            <p:nvPr/>
          </p:nvSpPr>
          <p:spPr>
            <a:xfrm>
              <a:off x="6130419" y="3749515"/>
              <a:ext cx="1340957"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6666"/>
                </a:lnSpc>
                <a:spcBef>
                  <a:spcPts val="0"/>
                </a:spcBef>
                <a:spcAft>
                  <a:spcPts val="0"/>
                </a:spcAft>
                <a:buNone/>
              </a:pPr>
              <a:r>
                <a:t/>
              </a:r>
              <a:endParaRPr sz="900">
                <a:solidFill>
                  <a:srgbClr val="000000"/>
                </a:solidFill>
                <a:latin typeface="Arial"/>
                <a:ea typeface="Arial"/>
                <a:cs typeface="Arial"/>
                <a:sym typeface="Arial"/>
              </a:endParaRPr>
            </a:p>
          </p:txBody>
        </p:sp>
        <p:sp>
          <p:nvSpPr>
            <p:cNvPr id="2308" name="Google Shape;2308;p38"/>
            <p:cNvSpPr txBox="1"/>
            <p:nvPr/>
          </p:nvSpPr>
          <p:spPr>
            <a:xfrm>
              <a:off x="6162464" y="3775782"/>
              <a:ext cx="1280408"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參考成本</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庫存數量</a:t>
              </a:r>
              <a:endParaRPr/>
            </a:p>
          </p:txBody>
        </p:sp>
      </p:grpSp>
      <p:sp>
        <p:nvSpPr>
          <p:cNvPr id="2309" name="Google Shape;2309;p38"/>
          <p:cNvSpPr/>
          <p:nvPr/>
        </p:nvSpPr>
        <p:spPr>
          <a:xfrm>
            <a:off x="1092330" y="3042523"/>
            <a:ext cx="522412" cy="346210"/>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10" name="Google Shape;2310;p38"/>
          <p:cNvSpPr txBox="1"/>
          <p:nvPr/>
        </p:nvSpPr>
        <p:spPr>
          <a:xfrm>
            <a:off x="1097376" y="3067895"/>
            <a:ext cx="527891" cy="438994"/>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ECN</a:t>
            </a:r>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issue</a:t>
            </a:r>
            <a:endParaRPr/>
          </a:p>
        </p:txBody>
      </p:sp>
      <p:cxnSp>
        <p:nvCxnSpPr>
          <p:cNvPr id="2311" name="Google Shape;2311;p38"/>
          <p:cNvCxnSpPr>
            <a:stCxn id="2220" idx="3"/>
            <a:endCxn id="2226" idx="3"/>
          </p:cNvCxnSpPr>
          <p:nvPr/>
        </p:nvCxnSpPr>
        <p:spPr>
          <a:xfrm rot="10800000">
            <a:off x="9430490" y="2279884"/>
            <a:ext cx="6600" cy="1583400"/>
          </a:xfrm>
          <a:prstGeom prst="bentConnector3">
            <a:avLst>
              <a:gd fmla="val -3463636" name="adj1"/>
            </a:avLst>
          </a:prstGeom>
          <a:solidFill>
            <a:schemeClr val="dk2"/>
          </a:solidFill>
          <a:ln cap="flat" cmpd="sng" w="9525">
            <a:solidFill>
              <a:schemeClr val="dk1"/>
            </a:solidFill>
            <a:prstDash val="solid"/>
            <a:round/>
            <a:headEnd len="sm" w="sm" type="none"/>
            <a:tailEnd len="med" w="med" type="triangle"/>
          </a:ln>
        </p:spPr>
      </p:cxnSp>
      <p:grpSp>
        <p:nvGrpSpPr>
          <p:cNvPr id="2312" name="Google Shape;2312;p38"/>
          <p:cNvGrpSpPr/>
          <p:nvPr/>
        </p:nvGrpSpPr>
        <p:grpSpPr>
          <a:xfrm>
            <a:off x="9791097" y="4418409"/>
            <a:ext cx="1639821" cy="1443885"/>
            <a:chOff x="1022611" y="3301752"/>
            <a:chExt cx="1728192" cy="1819436"/>
          </a:xfrm>
        </p:grpSpPr>
        <p:sp>
          <p:nvSpPr>
            <p:cNvPr id="2313" name="Google Shape;2313;p38"/>
            <p:cNvSpPr/>
            <p:nvPr/>
          </p:nvSpPr>
          <p:spPr>
            <a:xfrm>
              <a:off x="1022611" y="3338744"/>
              <a:ext cx="1728192" cy="1782444"/>
            </a:xfrm>
            <a:prstGeom prst="roundRect">
              <a:avLst>
                <a:gd fmla="val 16667" name="adj"/>
              </a:avLst>
            </a:prstGeom>
            <a:solidFill>
              <a:srgbClr val="BECDD7"/>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314" name="Google Shape;2314;p38"/>
            <p:cNvSpPr/>
            <p:nvPr/>
          </p:nvSpPr>
          <p:spPr>
            <a:xfrm>
              <a:off x="1094619" y="3755178"/>
              <a:ext cx="1584176" cy="1275755"/>
            </a:xfrm>
            <a:prstGeom prst="roundRect">
              <a:avLst>
                <a:gd fmla="val 16667" name="adj"/>
              </a:avLst>
            </a:prstGeom>
            <a:solidFill>
              <a:srgbClr val="004765"/>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049">
                <a:solidFill>
                  <a:schemeClr val="lt1"/>
                </a:solidFill>
                <a:latin typeface="Arial"/>
                <a:ea typeface="Arial"/>
                <a:cs typeface="Arial"/>
                <a:sym typeface="Arial"/>
              </a:endParaRPr>
            </a:p>
          </p:txBody>
        </p:sp>
        <p:sp>
          <p:nvSpPr>
            <p:cNvPr id="2315" name="Google Shape;2315;p38"/>
            <p:cNvSpPr/>
            <p:nvPr/>
          </p:nvSpPr>
          <p:spPr>
            <a:xfrm>
              <a:off x="1533179" y="3301752"/>
              <a:ext cx="707058" cy="547905"/>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WMS</a:t>
              </a:r>
              <a:endParaRPr sz="1799">
                <a:solidFill>
                  <a:srgbClr val="000000"/>
                </a:solidFill>
                <a:latin typeface="Arial"/>
                <a:ea typeface="Arial"/>
                <a:cs typeface="Arial"/>
                <a:sym typeface="Arial"/>
              </a:endParaRPr>
            </a:p>
          </p:txBody>
        </p:sp>
      </p:grpSp>
      <p:grpSp>
        <p:nvGrpSpPr>
          <p:cNvPr id="2316" name="Google Shape;2316;p38"/>
          <p:cNvGrpSpPr/>
          <p:nvPr/>
        </p:nvGrpSpPr>
        <p:grpSpPr>
          <a:xfrm>
            <a:off x="10091660" y="1023261"/>
            <a:ext cx="1639820" cy="1151102"/>
            <a:chOff x="1022611" y="3301752"/>
            <a:chExt cx="1728192" cy="1819436"/>
          </a:xfrm>
        </p:grpSpPr>
        <p:sp>
          <p:nvSpPr>
            <p:cNvPr id="2317" name="Google Shape;2317;p38"/>
            <p:cNvSpPr/>
            <p:nvPr/>
          </p:nvSpPr>
          <p:spPr>
            <a:xfrm>
              <a:off x="1022611" y="3338744"/>
              <a:ext cx="1728192" cy="1782444"/>
            </a:xfrm>
            <a:prstGeom prst="roundRect">
              <a:avLst>
                <a:gd fmla="val 16667" name="adj"/>
              </a:avLst>
            </a:prstGeom>
            <a:solidFill>
              <a:srgbClr val="BECDD7"/>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318" name="Google Shape;2318;p38"/>
            <p:cNvSpPr/>
            <p:nvPr/>
          </p:nvSpPr>
          <p:spPr>
            <a:xfrm>
              <a:off x="1094619" y="3898571"/>
              <a:ext cx="1584176" cy="1132362"/>
            </a:xfrm>
            <a:prstGeom prst="roundRect">
              <a:avLst>
                <a:gd fmla="val 16667" name="adj"/>
              </a:avLst>
            </a:prstGeom>
            <a:solidFill>
              <a:srgbClr val="FFB900"/>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049">
                <a:solidFill>
                  <a:schemeClr val="lt1"/>
                </a:solidFill>
                <a:latin typeface="Arial"/>
                <a:ea typeface="Arial"/>
                <a:cs typeface="Arial"/>
                <a:sym typeface="Arial"/>
              </a:endParaRPr>
            </a:p>
          </p:txBody>
        </p:sp>
        <p:sp>
          <p:nvSpPr>
            <p:cNvPr id="2319" name="Google Shape;2319;p38"/>
            <p:cNvSpPr/>
            <p:nvPr/>
          </p:nvSpPr>
          <p:spPr>
            <a:xfrm>
              <a:off x="1569500" y="3301752"/>
              <a:ext cx="634415" cy="547905"/>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AGV</a:t>
              </a:r>
              <a:endParaRPr sz="1799">
                <a:solidFill>
                  <a:srgbClr val="000000"/>
                </a:solidFill>
                <a:latin typeface="Arial"/>
                <a:ea typeface="Arial"/>
                <a:cs typeface="Arial"/>
                <a:sym typeface="Arial"/>
              </a:endParaRPr>
            </a:p>
          </p:txBody>
        </p:sp>
      </p:grpSp>
      <p:sp>
        <p:nvSpPr>
          <p:cNvPr id="2320" name="Google Shape;2320;p38"/>
          <p:cNvSpPr/>
          <p:nvPr/>
        </p:nvSpPr>
        <p:spPr>
          <a:xfrm>
            <a:off x="8376605" y="1679296"/>
            <a:ext cx="737246" cy="373307"/>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chemeClr val="dk1"/>
                </a:solidFill>
                <a:latin typeface="Arial"/>
                <a:ea typeface="Arial"/>
                <a:cs typeface="Arial"/>
                <a:sym typeface="Arial"/>
              </a:rPr>
              <a:t>APS</a:t>
            </a:r>
            <a:endParaRPr sz="1799">
              <a:solidFill>
                <a:schemeClr val="dk1"/>
              </a:solidFill>
              <a:latin typeface="Arial"/>
              <a:ea typeface="Arial"/>
              <a:cs typeface="Arial"/>
              <a:sym typeface="Arial"/>
            </a:endParaRPr>
          </a:p>
        </p:txBody>
      </p:sp>
      <p:cxnSp>
        <p:nvCxnSpPr>
          <p:cNvPr id="2321" name="Google Shape;2321;p38"/>
          <p:cNvCxnSpPr/>
          <p:nvPr/>
        </p:nvCxnSpPr>
        <p:spPr>
          <a:xfrm rot="10800000">
            <a:off x="6542843" y="5658850"/>
            <a:ext cx="3235265" cy="0"/>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2322" name="Google Shape;2322;p38"/>
          <p:cNvSpPr/>
          <p:nvPr/>
        </p:nvSpPr>
        <p:spPr>
          <a:xfrm>
            <a:off x="6687755" y="5048895"/>
            <a:ext cx="799264" cy="555850"/>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物料需求</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退庫需求</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庫存查詢</a:t>
            </a:r>
            <a:endParaRPr sz="999">
              <a:solidFill>
                <a:srgbClr val="000000"/>
              </a:solidFill>
              <a:latin typeface="Arial"/>
              <a:ea typeface="Arial"/>
              <a:cs typeface="Arial"/>
              <a:sym typeface="Arial"/>
            </a:endParaRPr>
          </a:p>
        </p:txBody>
      </p:sp>
      <p:sp>
        <p:nvSpPr>
          <p:cNvPr id="2323" name="Google Shape;2323;p38"/>
          <p:cNvSpPr/>
          <p:nvPr/>
        </p:nvSpPr>
        <p:spPr>
          <a:xfrm>
            <a:off x="8357065" y="5358545"/>
            <a:ext cx="1191877" cy="749971"/>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物料批次創建</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物料領出/退庫</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托盤綁定/解綁</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包裝列表查詢</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批次進站(入庫)</a:t>
            </a:r>
            <a:endParaRPr sz="999">
              <a:solidFill>
                <a:srgbClr val="000000"/>
              </a:solidFill>
              <a:latin typeface="Arial"/>
              <a:ea typeface="Arial"/>
              <a:cs typeface="Arial"/>
              <a:sym typeface="Arial"/>
            </a:endParaRPr>
          </a:p>
        </p:txBody>
      </p:sp>
      <p:cxnSp>
        <p:nvCxnSpPr>
          <p:cNvPr id="2324" name="Google Shape;2324;p38"/>
          <p:cNvCxnSpPr/>
          <p:nvPr/>
        </p:nvCxnSpPr>
        <p:spPr>
          <a:xfrm>
            <a:off x="4159089" y="4690806"/>
            <a:ext cx="593292" cy="4080"/>
          </a:xfrm>
          <a:prstGeom prst="straightConnector1">
            <a:avLst/>
          </a:prstGeom>
          <a:solidFill>
            <a:schemeClr val="dk2"/>
          </a:solidFill>
          <a:ln cap="flat" cmpd="sng" w="9525">
            <a:solidFill>
              <a:schemeClr val="dk1"/>
            </a:solidFill>
            <a:prstDash val="solid"/>
            <a:round/>
            <a:headEnd len="sm" w="sm" type="none"/>
            <a:tailEnd len="sm" w="sm" type="none"/>
          </a:ln>
        </p:spPr>
      </p:cxnSp>
      <p:grpSp>
        <p:nvGrpSpPr>
          <p:cNvPr id="2325" name="Google Shape;2325;p38"/>
          <p:cNvGrpSpPr/>
          <p:nvPr/>
        </p:nvGrpSpPr>
        <p:grpSpPr>
          <a:xfrm>
            <a:off x="4581714" y="3034304"/>
            <a:ext cx="763437" cy="802894"/>
            <a:chOff x="3917573" y="2968781"/>
            <a:chExt cx="763437" cy="802894"/>
          </a:xfrm>
        </p:grpSpPr>
        <p:sp>
          <p:nvSpPr>
            <p:cNvPr id="2326" name="Google Shape;2326;p38"/>
            <p:cNvSpPr/>
            <p:nvPr/>
          </p:nvSpPr>
          <p:spPr>
            <a:xfrm>
              <a:off x="3917573" y="2968781"/>
              <a:ext cx="697458" cy="802894"/>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27" name="Google Shape;2327;p38"/>
            <p:cNvSpPr txBox="1"/>
            <p:nvPr/>
          </p:nvSpPr>
          <p:spPr>
            <a:xfrm>
              <a:off x="3973724" y="3054371"/>
              <a:ext cx="707286" cy="599967"/>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報工信息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產能信息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工單狀態</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物料消耗</a:t>
              </a:r>
              <a:endParaRPr/>
            </a:p>
          </p:txBody>
        </p:sp>
      </p:grpSp>
      <p:cxnSp>
        <p:nvCxnSpPr>
          <p:cNvPr id="2328" name="Google Shape;2328;p38"/>
          <p:cNvCxnSpPr/>
          <p:nvPr/>
        </p:nvCxnSpPr>
        <p:spPr>
          <a:xfrm rot="10800000">
            <a:off x="11155680" y="2174391"/>
            <a:ext cx="1" cy="2276996"/>
          </a:xfrm>
          <a:prstGeom prst="straightConnector1">
            <a:avLst/>
          </a:prstGeom>
          <a:solidFill>
            <a:schemeClr val="dk2"/>
          </a:solidFill>
          <a:ln cap="flat" cmpd="sng" w="9525">
            <a:solidFill>
              <a:schemeClr val="dk1"/>
            </a:solidFill>
            <a:prstDash val="solid"/>
            <a:round/>
            <a:headEnd len="sm" w="sm" type="none"/>
            <a:tailEnd len="med" w="med" type="triangle"/>
          </a:ln>
        </p:spPr>
      </p:cxnSp>
      <p:grpSp>
        <p:nvGrpSpPr>
          <p:cNvPr id="2329" name="Google Shape;2329;p38"/>
          <p:cNvGrpSpPr/>
          <p:nvPr/>
        </p:nvGrpSpPr>
        <p:grpSpPr>
          <a:xfrm>
            <a:off x="10988664" y="3798371"/>
            <a:ext cx="807608" cy="439128"/>
            <a:chOff x="10633039" y="2901748"/>
            <a:chExt cx="940466" cy="285578"/>
          </a:xfrm>
        </p:grpSpPr>
        <p:sp>
          <p:nvSpPr>
            <p:cNvPr id="2330" name="Google Shape;2330;p38"/>
            <p:cNvSpPr/>
            <p:nvPr/>
          </p:nvSpPr>
          <p:spPr>
            <a:xfrm>
              <a:off x="10633039" y="2901748"/>
              <a:ext cx="934504"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31" name="Google Shape;2331;p38"/>
            <p:cNvSpPr txBox="1"/>
            <p:nvPr/>
          </p:nvSpPr>
          <p:spPr>
            <a:xfrm>
              <a:off x="10659105" y="2934058"/>
              <a:ext cx="914400"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空托盤呼叫</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WIP查詢</a:t>
              </a:r>
              <a:endParaRPr/>
            </a:p>
          </p:txBody>
        </p:sp>
      </p:grpSp>
      <p:cxnSp>
        <p:nvCxnSpPr>
          <p:cNvPr id="2332" name="Google Shape;2332;p38"/>
          <p:cNvCxnSpPr/>
          <p:nvPr/>
        </p:nvCxnSpPr>
        <p:spPr>
          <a:xfrm>
            <a:off x="10406673" y="2145875"/>
            <a:ext cx="1087" cy="2321672"/>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2333" name="Google Shape;2333;p38"/>
          <p:cNvSpPr/>
          <p:nvPr/>
        </p:nvSpPr>
        <p:spPr>
          <a:xfrm>
            <a:off x="3995971" y="5752820"/>
            <a:ext cx="1082928" cy="729259"/>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22288" lvl="0" marL="85725" marR="0" rtl="0" algn="l">
              <a:lnSpc>
                <a:spcPct val="110010"/>
              </a:lnSpc>
              <a:spcBef>
                <a:spcPts val="0"/>
              </a:spcBef>
              <a:spcAft>
                <a:spcPts val="0"/>
              </a:spcAft>
              <a:buClr>
                <a:schemeClr val="lt1"/>
              </a:buClr>
              <a:buSzPts val="999"/>
              <a:buFont typeface="Arial"/>
              <a:buNone/>
            </a:pPr>
            <a:r>
              <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設備參數採集</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設備異常訊息</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設備狀態變更</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批次上機/下機</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標籤請求</a:t>
            </a:r>
            <a:endParaRPr sz="999">
              <a:solidFill>
                <a:srgbClr val="000000"/>
              </a:solidFill>
              <a:latin typeface="Arial"/>
              <a:ea typeface="Arial"/>
              <a:cs typeface="Arial"/>
              <a:sym typeface="Arial"/>
            </a:endParaRPr>
          </a:p>
        </p:txBody>
      </p:sp>
      <p:grpSp>
        <p:nvGrpSpPr>
          <p:cNvPr id="2334" name="Google Shape;2334;p38"/>
          <p:cNvGrpSpPr/>
          <p:nvPr/>
        </p:nvGrpSpPr>
        <p:grpSpPr>
          <a:xfrm>
            <a:off x="6410862" y="5888148"/>
            <a:ext cx="854602" cy="362803"/>
            <a:chOff x="7475942" y="1268761"/>
            <a:chExt cx="754384" cy="362993"/>
          </a:xfrm>
        </p:grpSpPr>
        <p:sp>
          <p:nvSpPr>
            <p:cNvPr id="2335" name="Google Shape;2335;p38"/>
            <p:cNvSpPr/>
            <p:nvPr/>
          </p:nvSpPr>
          <p:spPr>
            <a:xfrm>
              <a:off x="7475942" y="1268761"/>
              <a:ext cx="754384" cy="356725"/>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36" name="Google Shape;2336;p38"/>
            <p:cNvSpPr txBox="1"/>
            <p:nvPr/>
          </p:nvSpPr>
          <p:spPr>
            <a:xfrm>
              <a:off x="7514871" y="1296518"/>
              <a:ext cx="667037" cy="335236"/>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設備任務</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設備參數</a:t>
              </a:r>
              <a:endParaRPr sz="999">
                <a:solidFill>
                  <a:srgbClr val="000000"/>
                </a:solidFill>
                <a:latin typeface="Arial"/>
                <a:ea typeface="Arial"/>
                <a:cs typeface="Arial"/>
                <a:sym typeface="Arial"/>
              </a:endParaRPr>
            </a:p>
          </p:txBody>
        </p:sp>
      </p:grpSp>
      <p:grpSp>
        <p:nvGrpSpPr>
          <p:cNvPr id="2337" name="Google Shape;2337;p38"/>
          <p:cNvGrpSpPr/>
          <p:nvPr/>
        </p:nvGrpSpPr>
        <p:grpSpPr>
          <a:xfrm>
            <a:off x="10483265" y="3129377"/>
            <a:ext cx="928319" cy="538517"/>
            <a:chOff x="10633039" y="2901748"/>
            <a:chExt cx="1035501" cy="285578"/>
          </a:xfrm>
        </p:grpSpPr>
        <p:sp>
          <p:nvSpPr>
            <p:cNvPr id="2338" name="Google Shape;2338;p38"/>
            <p:cNvSpPr/>
            <p:nvPr/>
          </p:nvSpPr>
          <p:spPr>
            <a:xfrm>
              <a:off x="10633039" y="2901748"/>
              <a:ext cx="1035501"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39" name="Google Shape;2339;p38"/>
            <p:cNvSpPr txBox="1"/>
            <p:nvPr/>
          </p:nvSpPr>
          <p:spPr>
            <a:xfrm>
              <a:off x="10659105" y="2915454"/>
              <a:ext cx="914400"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計劃/配送需求</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庫存查詢</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空托盤配送</a:t>
              </a:r>
              <a:endParaRPr/>
            </a:p>
          </p:txBody>
        </p:sp>
      </p:grpSp>
      <p:grpSp>
        <p:nvGrpSpPr>
          <p:cNvPr id="2340" name="Google Shape;2340;p38"/>
          <p:cNvGrpSpPr/>
          <p:nvPr/>
        </p:nvGrpSpPr>
        <p:grpSpPr>
          <a:xfrm>
            <a:off x="10840876" y="6037783"/>
            <a:ext cx="1332294" cy="779699"/>
            <a:chOff x="1022611" y="3413042"/>
            <a:chExt cx="1728192" cy="1708144"/>
          </a:xfrm>
        </p:grpSpPr>
        <p:sp>
          <p:nvSpPr>
            <p:cNvPr id="2341" name="Google Shape;2341;p38"/>
            <p:cNvSpPr/>
            <p:nvPr/>
          </p:nvSpPr>
          <p:spPr>
            <a:xfrm>
              <a:off x="1022611" y="3537443"/>
              <a:ext cx="1728192" cy="1583743"/>
            </a:xfrm>
            <a:prstGeom prst="roundRect">
              <a:avLst>
                <a:gd fmla="val 16667" name="adj"/>
              </a:avLst>
            </a:prstGeom>
            <a:solidFill>
              <a:srgbClr val="BECDD7"/>
            </a:solidFill>
            <a:ln>
              <a:noFill/>
            </a:ln>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t/>
              </a:r>
              <a:endParaRPr sz="1799">
                <a:solidFill>
                  <a:srgbClr val="000000"/>
                </a:solidFill>
                <a:latin typeface="Arial"/>
                <a:ea typeface="Arial"/>
                <a:cs typeface="Arial"/>
                <a:sym typeface="Arial"/>
              </a:endParaRPr>
            </a:p>
          </p:txBody>
        </p:sp>
        <p:sp>
          <p:nvSpPr>
            <p:cNvPr id="2342" name="Google Shape;2342;p38"/>
            <p:cNvSpPr/>
            <p:nvPr/>
          </p:nvSpPr>
          <p:spPr>
            <a:xfrm>
              <a:off x="1094619" y="4119583"/>
              <a:ext cx="1584176" cy="911347"/>
            </a:xfrm>
            <a:prstGeom prst="roundRect">
              <a:avLst>
                <a:gd fmla="val 16667" name="adj"/>
              </a:avLst>
            </a:prstGeom>
            <a:solidFill>
              <a:srgbClr val="AF235F"/>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400">
                  <a:solidFill>
                    <a:schemeClr val="lt1"/>
                  </a:solidFill>
                  <a:latin typeface="Arial"/>
                  <a:ea typeface="Arial"/>
                  <a:cs typeface="Arial"/>
                  <a:sym typeface="Arial"/>
                </a:rPr>
                <a:t>雲端/大數據</a:t>
              </a:r>
              <a:endParaRPr sz="1400">
                <a:solidFill>
                  <a:schemeClr val="lt1"/>
                </a:solidFill>
                <a:latin typeface="Arial"/>
                <a:ea typeface="Arial"/>
                <a:cs typeface="Arial"/>
                <a:sym typeface="Arial"/>
              </a:endParaRPr>
            </a:p>
          </p:txBody>
        </p:sp>
        <p:sp>
          <p:nvSpPr>
            <p:cNvPr id="2343" name="Google Shape;2343;p38"/>
            <p:cNvSpPr/>
            <p:nvPr/>
          </p:nvSpPr>
          <p:spPr>
            <a:xfrm>
              <a:off x="1532622" y="3413042"/>
              <a:ext cx="708193" cy="817831"/>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en-US" sz="1799">
                  <a:solidFill>
                    <a:srgbClr val="000000"/>
                  </a:solidFill>
                  <a:latin typeface="Arial"/>
                  <a:ea typeface="Arial"/>
                  <a:cs typeface="Arial"/>
                  <a:sym typeface="Arial"/>
                </a:rPr>
                <a:t>AIoT</a:t>
              </a:r>
              <a:endParaRPr sz="1799">
                <a:solidFill>
                  <a:srgbClr val="000000"/>
                </a:solidFill>
                <a:latin typeface="Arial"/>
                <a:ea typeface="Arial"/>
                <a:cs typeface="Arial"/>
                <a:sym typeface="Arial"/>
              </a:endParaRPr>
            </a:p>
          </p:txBody>
        </p:sp>
      </p:grpSp>
      <p:sp>
        <p:nvSpPr>
          <p:cNvPr id="2344" name="Google Shape;2344;p38"/>
          <p:cNvSpPr/>
          <p:nvPr/>
        </p:nvSpPr>
        <p:spPr>
          <a:xfrm>
            <a:off x="10090127" y="6320322"/>
            <a:ext cx="593015" cy="489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45" name="Google Shape;2345;p38"/>
          <p:cNvSpPr txBox="1"/>
          <p:nvPr/>
        </p:nvSpPr>
        <p:spPr>
          <a:xfrm>
            <a:off x="10074062" y="6334672"/>
            <a:ext cx="785224" cy="358358"/>
          </a:xfrm>
          <a:prstGeom prst="rect">
            <a:avLst/>
          </a:prstGeom>
          <a:noFill/>
          <a:ln>
            <a:noFill/>
          </a:ln>
        </p:spPr>
        <p:txBody>
          <a:bodyPr anchorCtr="0" anchor="t" bIns="0" lIns="0" spcFirstLastPara="1" rIns="0" wrap="square" tIns="0">
            <a:noAutofit/>
          </a:bodyPr>
          <a:lstStyle/>
          <a:p>
            <a:pPr indent="-72000" lvl="0" marL="72000"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設備數據</a:t>
            </a:r>
            <a:endParaRPr sz="999">
              <a:solidFill>
                <a:srgbClr val="000000"/>
              </a:solidFill>
              <a:latin typeface="Arial"/>
              <a:ea typeface="Arial"/>
              <a:cs typeface="Arial"/>
              <a:sym typeface="Arial"/>
            </a:endParaRPr>
          </a:p>
          <a:p>
            <a:pPr indent="-72000" lvl="0" marL="72000"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生產數據</a:t>
            </a:r>
            <a:endParaRPr sz="999">
              <a:solidFill>
                <a:srgbClr val="000000"/>
              </a:solidFill>
              <a:latin typeface="Arial"/>
              <a:ea typeface="Arial"/>
              <a:cs typeface="Arial"/>
              <a:sym typeface="Arial"/>
            </a:endParaRPr>
          </a:p>
          <a:p>
            <a:pPr indent="-72000" lvl="0" marL="72000"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品質數據</a:t>
            </a:r>
            <a:endParaRPr sz="999">
              <a:solidFill>
                <a:srgbClr val="000000"/>
              </a:solidFill>
              <a:latin typeface="Arial"/>
              <a:ea typeface="Arial"/>
              <a:cs typeface="Arial"/>
              <a:sym typeface="Arial"/>
            </a:endParaRPr>
          </a:p>
        </p:txBody>
      </p:sp>
      <p:cxnSp>
        <p:nvCxnSpPr>
          <p:cNvPr id="2346" name="Google Shape;2346;p38"/>
          <p:cNvCxnSpPr>
            <a:endCxn id="2347" idx="1"/>
          </p:cNvCxnSpPr>
          <p:nvPr/>
        </p:nvCxnSpPr>
        <p:spPr>
          <a:xfrm>
            <a:off x="6316735" y="1341948"/>
            <a:ext cx="3557400" cy="3129300"/>
          </a:xfrm>
          <a:prstGeom prst="bentConnector2">
            <a:avLst/>
          </a:prstGeom>
          <a:solidFill>
            <a:schemeClr val="dk2"/>
          </a:solidFill>
          <a:ln cap="flat" cmpd="sng" w="9525">
            <a:solidFill>
              <a:schemeClr val="dk1"/>
            </a:solidFill>
            <a:prstDash val="solid"/>
            <a:round/>
            <a:headEnd len="sm" w="sm" type="none"/>
            <a:tailEnd len="med" w="med" type="triangle"/>
          </a:ln>
        </p:spPr>
      </p:cxnSp>
      <p:sp>
        <p:nvSpPr>
          <p:cNvPr id="2347" name="Google Shape;2347;p38"/>
          <p:cNvSpPr/>
          <p:nvPr/>
        </p:nvSpPr>
        <p:spPr>
          <a:xfrm>
            <a:off x="9867440" y="4464553"/>
            <a:ext cx="45719" cy="45719"/>
          </a:xfrm>
          <a:prstGeom prst="ellipse">
            <a:avLst/>
          </a:prstGeom>
          <a:solidFill>
            <a:schemeClr val="lt1"/>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nvGrpSpPr>
          <p:cNvPr id="2348" name="Google Shape;2348;p38"/>
          <p:cNvGrpSpPr/>
          <p:nvPr/>
        </p:nvGrpSpPr>
        <p:grpSpPr>
          <a:xfrm>
            <a:off x="10072129" y="2463180"/>
            <a:ext cx="650410" cy="439128"/>
            <a:chOff x="10633040" y="2901748"/>
            <a:chExt cx="966605" cy="285578"/>
          </a:xfrm>
        </p:grpSpPr>
        <p:sp>
          <p:nvSpPr>
            <p:cNvPr id="2349" name="Google Shape;2349;p38"/>
            <p:cNvSpPr/>
            <p:nvPr/>
          </p:nvSpPr>
          <p:spPr>
            <a:xfrm>
              <a:off x="10633040" y="2901748"/>
              <a:ext cx="966605"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50" name="Google Shape;2350;p38"/>
            <p:cNvSpPr txBox="1"/>
            <p:nvPr/>
          </p:nvSpPr>
          <p:spPr>
            <a:xfrm>
              <a:off x="10659105" y="2934058"/>
              <a:ext cx="914400" cy="233051"/>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調度計劃</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配送需求</a:t>
              </a:r>
              <a:endParaRPr/>
            </a:p>
          </p:txBody>
        </p:sp>
      </p:grpSp>
      <p:sp>
        <p:nvSpPr>
          <p:cNvPr id="2351" name="Google Shape;2351;p38"/>
          <p:cNvSpPr/>
          <p:nvPr/>
        </p:nvSpPr>
        <p:spPr>
          <a:xfrm>
            <a:off x="8697609" y="574653"/>
            <a:ext cx="1246494" cy="729259"/>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22288" lvl="0" marL="85725" marR="0" rtl="0" algn="l">
              <a:lnSpc>
                <a:spcPct val="110010"/>
              </a:lnSpc>
              <a:spcBef>
                <a:spcPts val="0"/>
              </a:spcBef>
              <a:spcAft>
                <a:spcPts val="0"/>
              </a:spcAft>
              <a:buClr>
                <a:schemeClr val="lt1"/>
              </a:buClr>
              <a:buSzPts val="999"/>
              <a:buFont typeface="Arial"/>
              <a:buNone/>
            </a:pPr>
            <a:r>
              <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材料/工裝入出庫</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產品/設備入出庫</a:t>
            </a:r>
            <a:endParaRPr sz="999">
              <a:solidFill>
                <a:srgbClr val="000000"/>
              </a:solidFill>
              <a:latin typeface="Arial"/>
              <a:ea typeface="Arial"/>
              <a:cs typeface="Arial"/>
              <a:sym typeface="Arial"/>
            </a:endParaRPr>
          </a:p>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退貨/外協/庫存/庫位/盤點…訊息</a:t>
            </a:r>
            <a:endParaRPr sz="999">
              <a:solidFill>
                <a:srgbClr val="000000"/>
              </a:solidFill>
              <a:latin typeface="Arial"/>
              <a:ea typeface="Arial"/>
              <a:cs typeface="Arial"/>
              <a:sym typeface="Arial"/>
            </a:endParaRPr>
          </a:p>
          <a:p>
            <a:pPr indent="0" lvl="0" marL="0" marR="0" rtl="0" algn="l">
              <a:lnSpc>
                <a:spcPct val="549500"/>
              </a:lnSpc>
              <a:spcBef>
                <a:spcPts val="0"/>
              </a:spcBef>
              <a:spcAft>
                <a:spcPts val="0"/>
              </a:spcAft>
              <a:buNone/>
            </a:pPr>
            <a:r>
              <a:t/>
            </a:r>
            <a:endParaRPr sz="200">
              <a:solidFill>
                <a:srgbClr val="000000"/>
              </a:solidFill>
              <a:latin typeface="Arial"/>
              <a:ea typeface="Arial"/>
              <a:cs typeface="Arial"/>
              <a:sym typeface="Arial"/>
            </a:endParaRPr>
          </a:p>
        </p:txBody>
      </p:sp>
      <p:grpSp>
        <p:nvGrpSpPr>
          <p:cNvPr id="2352" name="Google Shape;2352;p38"/>
          <p:cNvGrpSpPr/>
          <p:nvPr/>
        </p:nvGrpSpPr>
        <p:grpSpPr>
          <a:xfrm>
            <a:off x="9133399" y="3215618"/>
            <a:ext cx="789858" cy="291271"/>
            <a:chOff x="10633039" y="2901748"/>
            <a:chExt cx="863368" cy="285578"/>
          </a:xfrm>
        </p:grpSpPr>
        <p:sp>
          <p:nvSpPr>
            <p:cNvPr id="2353" name="Google Shape;2353;p38"/>
            <p:cNvSpPr/>
            <p:nvPr/>
          </p:nvSpPr>
          <p:spPr>
            <a:xfrm>
              <a:off x="10633039" y="2901748"/>
              <a:ext cx="863368" cy="285578"/>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54" name="Google Shape;2354;p38"/>
            <p:cNvSpPr txBox="1"/>
            <p:nvPr/>
          </p:nvSpPr>
          <p:spPr>
            <a:xfrm>
              <a:off x="10659106" y="2947945"/>
              <a:ext cx="586465" cy="219164"/>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實際排程量</a:t>
              </a:r>
              <a:endParaRPr sz="999">
                <a:solidFill>
                  <a:srgbClr val="000000"/>
                </a:solidFill>
                <a:latin typeface="Arial"/>
                <a:ea typeface="Arial"/>
                <a:cs typeface="Arial"/>
                <a:sym typeface="Arial"/>
              </a:endParaRPr>
            </a:p>
          </p:txBody>
        </p:sp>
      </p:grpSp>
      <p:grpSp>
        <p:nvGrpSpPr>
          <p:cNvPr id="2355" name="Google Shape;2355;p38"/>
          <p:cNvGrpSpPr/>
          <p:nvPr/>
        </p:nvGrpSpPr>
        <p:grpSpPr>
          <a:xfrm>
            <a:off x="7619843" y="1083708"/>
            <a:ext cx="999435" cy="457143"/>
            <a:chOff x="7475942" y="1268760"/>
            <a:chExt cx="754384" cy="457383"/>
          </a:xfrm>
        </p:grpSpPr>
        <p:sp>
          <p:nvSpPr>
            <p:cNvPr id="2356" name="Google Shape;2356;p38"/>
            <p:cNvSpPr/>
            <p:nvPr/>
          </p:nvSpPr>
          <p:spPr>
            <a:xfrm>
              <a:off x="7475942" y="1268760"/>
              <a:ext cx="754384" cy="432766"/>
            </a:xfrm>
            <a:prstGeom prst="flowChartDocument">
              <a:avLst/>
            </a:prstGeom>
            <a:solidFill>
              <a:srgbClr val="D7D7CD"/>
            </a:solidFill>
            <a:ln>
              <a:noFill/>
            </a:ln>
            <a:effectLst>
              <a:outerShdw blurRad="40000" rotWithShape="0" dir="5400000" dist="20000">
                <a:srgbClr val="000000">
                  <a:alpha val="37647"/>
                </a:srgbClr>
              </a:outerShdw>
            </a:effectLst>
          </p:spPr>
          <p:txBody>
            <a:bodyPr anchorCtr="0" anchor="ctr" bIns="44425" lIns="88850" spcFirstLastPara="1" rIns="88850" wrap="square" tIns="44425">
              <a:noAutofit/>
            </a:bodyPr>
            <a:lstStyle/>
            <a:p>
              <a:pPr indent="0" lvl="0" marL="0" marR="0" rtl="0" algn="l">
                <a:lnSpc>
                  <a:spcPct val="60060"/>
                </a:lnSpc>
                <a:spcBef>
                  <a:spcPts val="0"/>
                </a:spcBef>
                <a:spcAft>
                  <a:spcPts val="0"/>
                </a:spcAft>
                <a:buNone/>
              </a:pPr>
              <a:r>
                <a:t/>
              </a:r>
              <a:endParaRPr sz="999">
                <a:solidFill>
                  <a:srgbClr val="000000"/>
                </a:solidFill>
                <a:latin typeface="Arial"/>
                <a:ea typeface="Arial"/>
                <a:cs typeface="Arial"/>
                <a:sym typeface="Arial"/>
              </a:endParaRPr>
            </a:p>
          </p:txBody>
        </p:sp>
        <p:sp>
          <p:nvSpPr>
            <p:cNvPr id="2357" name="Google Shape;2357;p38"/>
            <p:cNvSpPr txBox="1"/>
            <p:nvPr/>
          </p:nvSpPr>
          <p:spPr>
            <a:xfrm>
              <a:off x="7514871" y="1276187"/>
              <a:ext cx="667037" cy="449956"/>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rgbClr val="000000"/>
                </a:buClr>
                <a:buSzPts val="999"/>
                <a:buFont typeface="Arial"/>
                <a:buChar char="•"/>
              </a:pPr>
              <a:r>
                <a:rPr lang="en-US" sz="999">
                  <a:solidFill>
                    <a:srgbClr val="000000"/>
                  </a:solidFill>
                  <a:latin typeface="Arial"/>
                  <a:ea typeface="Arial"/>
                  <a:cs typeface="Arial"/>
                  <a:sym typeface="Arial"/>
                </a:rPr>
                <a:t>採購/銷售訂單</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料號/客戶信息</a:t>
              </a:r>
              <a:br>
                <a:rPr lang="en-US" sz="999">
                  <a:solidFill>
                    <a:srgbClr val="000000"/>
                  </a:solidFill>
                  <a:latin typeface="Arial"/>
                  <a:ea typeface="Arial"/>
                  <a:cs typeface="Arial"/>
                  <a:sym typeface="Arial"/>
                </a:rPr>
              </a:br>
              <a:r>
                <a:rPr lang="en-US" sz="999">
                  <a:solidFill>
                    <a:srgbClr val="000000"/>
                  </a:solidFill>
                  <a:latin typeface="Arial"/>
                  <a:ea typeface="Arial"/>
                  <a:cs typeface="Arial"/>
                  <a:sym typeface="Arial"/>
                </a:rPr>
                <a:t>供應商信息</a:t>
              </a:r>
              <a:endParaRPr sz="999">
                <a:solidFill>
                  <a:srgbClr val="000000"/>
                </a:solidFill>
                <a:latin typeface="Arial"/>
                <a:ea typeface="Arial"/>
                <a:cs typeface="Arial"/>
                <a:sym typeface="Arial"/>
              </a:endParaRPr>
            </a:p>
          </p:txBody>
        </p:sp>
      </p:grpSp>
      <p:sp>
        <p:nvSpPr>
          <p:cNvPr id="2204" name="Google Shape;2204;p38"/>
          <p:cNvSpPr/>
          <p:nvPr/>
        </p:nvSpPr>
        <p:spPr>
          <a:xfrm>
            <a:off x="10012176" y="4409337"/>
            <a:ext cx="45719" cy="45719"/>
          </a:xfrm>
          <a:prstGeom prst="ellipse">
            <a:avLst/>
          </a:prstGeom>
          <a:solidFill>
            <a:schemeClr val="lt1"/>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358" name="Google Shape;2358;p38"/>
          <p:cNvSpPr/>
          <p:nvPr/>
        </p:nvSpPr>
        <p:spPr>
          <a:xfrm>
            <a:off x="1755593" y="2153839"/>
            <a:ext cx="814524" cy="357949"/>
          </a:xfrm>
          <a:prstGeom prst="roundRect">
            <a:avLst>
              <a:gd fmla="val 16667" name="adj"/>
            </a:avLst>
          </a:prstGeom>
          <a:solidFill>
            <a:srgbClr val="004765"/>
          </a:solidFill>
          <a:ln>
            <a:noFill/>
          </a:ln>
          <a:effectLst>
            <a:outerShdw blurRad="50800" rotWithShape="0" algn="tl" dir="2700000" dist="38100">
              <a:srgbClr val="000000">
                <a:alpha val="40000"/>
              </a:srgbClr>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lang="en-US" sz="1400">
                <a:solidFill>
                  <a:schemeClr val="lt1"/>
                </a:solidFill>
                <a:latin typeface="Arial"/>
                <a:ea typeface="Arial"/>
                <a:cs typeface="Arial"/>
                <a:sym typeface="Arial"/>
              </a:rPr>
              <a:t>ENG</a:t>
            </a:r>
            <a:endParaRPr sz="1400">
              <a:solidFill>
                <a:schemeClr val="lt1"/>
              </a:solidFill>
              <a:latin typeface="Arial"/>
              <a:ea typeface="Arial"/>
              <a:cs typeface="Arial"/>
              <a:sym typeface="Arial"/>
            </a:endParaRPr>
          </a:p>
        </p:txBody>
      </p:sp>
      <p:sp>
        <p:nvSpPr>
          <p:cNvPr id="2359" name="Google Shape;2359;p38"/>
          <p:cNvSpPr txBox="1"/>
          <p:nvPr/>
        </p:nvSpPr>
        <p:spPr>
          <a:xfrm>
            <a:off x="10342103" y="1426501"/>
            <a:ext cx="1220184" cy="645818"/>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自動上下料</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最佳路徑</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自動廻避</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b="1" lang="en-US" sz="999">
                <a:solidFill>
                  <a:schemeClr val="lt1"/>
                </a:solidFill>
                <a:latin typeface="Arial"/>
                <a:ea typeface="Arial"/>
                <a:cs typeface="Arial"/>
                <a:sym typeface="Arial"/>
              </a:rPr>
              <a:t>……</a:t>
            </a:r>
            <a:endParaRPr/>
          </a:p>
        </p:txBody>
      </p:sp>
      <p:sp>
        <p:nvSpPr>
          <p:cNvPr id="2360" name="Google Shape;2360;p38"/>
          <p:cNvSpPr txBox="1"/>
          <p:nvPr/>
        </p:nvSpPr>
        <p:spPr>
          <a:xfrm>
            <a:off x="9994125" y="4884168"/>
            <a:ext cx="1249335" cy="784189"/>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物料入出庫管理</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WIP管理</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即時料況</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lang="en-US" sz="999">
                <a:solidFill>
                  <a:schemeClr val="lt1"/>
                </a:solidFill>
                <a:latin typeface="Arial"/>
                <a:ea typeface="Arial"/>
                <a:cs typeface="Arial"/>
                <a:sym typeface="Arial"/>
              </a:rPr>
              <a:t>自動備料</a:t>
            </a:r>
            <a:endParaRPr sz="999">
              <a:solidFill>
                <a:schemeClr val="lt1"/>
              </a:solidFill>
              <a:latin typeface="Arial"/>
              <a:ea typeface="Arial"/>
              <a:cs typeface="Arial"/>
              <a:sym typeface="Arial"/>
            </a:endParaRPr>
          </a:p>
          <a:p>
            <a:pPr indent="0" lvl="0" marL="0" marR="0" rtl="0" algn="ctr">
              <a:lnSpc>
                <a:spcPct val="90000"/>
              </a:lnSpc>
              <a:spcBef>
                <a:spcPts val="0"/>
              </a:spcBef>
              <a:spcAft>
                <a:spcPts val="0"/>
              </a:spcAft>
              <a:buNone/>
            </a:pPr>
            <a:r>
              <a:rPr b="1" lang="en-US" sz="999">
                <a:solidFill>
                  <a:schemeClr val="lt1"/>
                </a:solidFill>
                <a:latin typeface="Arial"/>
                <a:ea typeface="Arial"/>
                <a:cs typeface="Arial"/>
                <a:sym typeface="Arial"/>
              </a:rPr>
              <a:t>……</a:t>
            </a:r>
            <a:endParaRPr/>
          </a:p>
        </p:txBody>
      </p:sp>
      <p:sp>
        <p:nvSpPr>
          <p:cNvPr id="2361" name="Google Shape;2361;p38"/>
          <p:cNvSpPr txBox="1"/>
          <p:nvPr/>
        </p:nvSpPr>
        <p:spPr>
          <a:xfrm>
            <a:off x="8200466" y="3838877"/>
            <a:ext cx="1225046" cy="331845"/>
          </a:xfrm>
          <a:prstGeom prst="rect">
            <a:avLst/>
          </a:prstGeom>
          <a:noFill/>
          <a:ln>
            <a:noFill/>
          </a:ln>
        </p:spPr>
        <p:txBody>
          <a:bodyPr anchorCtr="0" anchor="t" bIns="0" lIns="0" spcFirstLastPara="1" rIns="0" wrap="square" tIns="0">
            <a:noAutofit/>
          </a:bodyPr>
          <a:lstStyle/>
          <a:p>
            <a:pPr indent="-85725" lvl="0" marL="85725" marR="0" rtl="0" algn="l">
              <a:lnSpc>
                <a:spcPct val="110010"/>
              </a:lnSpc>
              <a:spcBef>
                <a:spcPts val="0"/>
              </a:spcBef>
              <a:spcAft>
                <a:spcPts val="0"/>
              </a:spcAft>
              <a:buClr>
                <a:schemeClr val="lt1"/>
              </a:buClr>
              <a:buSzPts val="999"/>
              <a:buFont typeface="Arial"/>
              <a:buChar char="•"/>
            </a:pPr>
            <a:r>
              <a:rPr lang="en-US" sz="999">
                <a:solidFill>
                  <a:schemeClr val="lt1"/>
                </a:solidFill>
                <a:latin typeface="Arial"/>
                <a:ea typeface="Arial"/>
                <a:cs typeface="Arial"/>
                <a:sym typeface="Arial"/>
              </a:rPr>
              <a:t>有限產能/瓶頸分析</a:t>
            </a:r>
            <a:endParaRPr sz="999">
              <a:solidFill>
                <a:schemeClr val="lt1"/>
              </a:solidFill>
              <a:latin typeface="Arial"/>
              <a:ea typeface="Arial"/>
              <a:cs typeface="Arial"/>
              <a:sym typeface="Arial"/>
            </a:endParaRPr>
          </a:p>
          <a:p>
            <a:pPr indent="-85725" lvl="0" marL="85725" marR="0" rtl="0" algn="l">
              <a:lnSpc>
                <a:spcPct val="110010"/>
              </a:lnSpc>
              <a:spcBef>
                <a:spcPts val="0"/>
              </a:spcBef>
              <a:spcAft>
                <a:spcPts val="0"/>
              </a:spcAft>
              <a:buClr>
                <a:schemeClr val="lt1"/>
              </a:buClr>
              <a:buSzPts val="999"/>
              <a:buFont typeface="Arial"/>
              <a:buChar char="•"/>
            </a:pPr>
            <a:r>
              <a:rPr lang="en-US" sz="999">
                <a:solidFill>
                  <a:schemeClr val="lt1"/>
                </a:solidFill>
                <a:latin typeface="Arial"/>
                <a:ea typeface="Arial"/>
                <a:cs typeface="Arial"/>
                <a:sym typeface="Arial"/>
              </a:rPr>
              <a:t>急單/插單/模擬排產</a:t>
            </a:r>
            <a:endParaRPr/>
          </a:p>
        </p:txBody>
      </p:sp>
      <p:sp>
        <p:nvSpPr>
          <p:cNvPr id="2362" name="Google Shape;2362;p38"/>
          <p:cNvSpPr txBox="1"/>
          <p:nvPr/>
        </p:nvSpPr>
        <p:spPr>
          <a:xfrm>
            <a:off x="1991299" y="6293821"/>
            <a:ext cx="21672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765"/>
              </a:buClr>
              <a:buSzPts val="1200"/>
              <a:buFont typeface="Arial"/>
              <a:buNone/>
            </a:pPr>
            <a:r>
              <a:rPr b="1" i="0" lang="en-US" sz="1200" u="none" cap="none" strike="noStrike">
                <a:solidFill>
                  <a:srgbClr val="004765"/>
                </a:solidFill>
                <a:latin typeface="Arial"/>
                <a:ea typeface="Arial"/>
                <a:cs typeface="Arial"/>
                <a:sym typeface="Arial"/>
              </a:rPr>
              <a:t>Carrier/Port Management</a:t>
            </a:r>
            <a:endParaRPr b="1" i="0" sz="1200" u="none" cap="none" strike="noStrike">
              <a:solidFill>
                <a:srgbClr val="004765"/>
              </a:solidFill>
              <a:latin typeface="Arial"/>
              <a:ea typeface="Arial"/>
              <a:cs typeface="Arial"/>
              <a:sym typeface="Arial"/>
            </a:endParaRPr>
          </a:p>
          <a:p>
            <a:pPr indent="0" lvl="0" marL="0" marR="0" rtl="0" algn="l">
              <a:lnSpc>
                <a:spcPct val="100000"/>
              </a:lnSpc>
              <a:spcBef>
                <a:spcPts val="0"/>
              </a:spcBef>
              <a:spcAft>
                <a:spcPts val="0"/>
              </a:spcAft>
              <a:buClr>
                <a:srgbClr val="004765"/>
              </a:buClr>
              <a:buSzPts val="1200"/>
              <a:buFont typeface="Arial"/>
              <a:buNone/>
            </a:pPr>
            <a:r>
              <a:rPr b="1" i="0" lang="en-US" sz="1200" u="none" cap="none" strike="noStrike">
                <a:solidFill>
                  <a:srgbClr val="004765"/>
                </a:solidFill>
                <a:latin typeface="Arial"/>
                <a:ea typeface="Arial"/>
                <a:cs typeface="Arial"/>
                <a:sym typeface="Arial"/>
              </a:rPr>
              <a:t>Process Data Management</a:t>
            </a:r>
            <a:endParaRPr b="1" i="0" sz="1200" u="none" cap="none" strike="noStrike">
              <a:solidFill>
                <a:srgbClr val="004765"/>
              </a:solidFill>
              <a:latin typeface="Arial"/>
              <a:ea typeface="Arial"/>
              <a:cs typeface="Arial"/>
              <a:sym typeface="Arial"/>
            </a:endParaRPr>
          </a:p>
        </p:txBody>
      </p:sp>
      <p:sp>
        <p:nvSpPr>
          <p:cNvPr id="2363" name="Google Shape;2363;p38"/>
          <p:cNvSpPr txBox="1"/>
          <p:nvPr/>
        </p:nvSpPr>
        <p:spPr>
          <a:xfrm>
            <a:off x="7602259" y="6293821"/>
            <a:ext cx="167667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765"/>
              </a:buClr>
              <a:buSzPts val="1200"/>
              <a:buFont typeface="Arial"/>
              <a:buNone/>
            </a:pPr>
            <a:r>
              <a:rPr b="1" i="0" lang="en-US" sz="1200" u="none" cap="none" strike="noStrike">
                <a:solidFill>
                  <a:srgbClr val="004765"/>
                </a:solidFill>
                <a:latin typeface="Arial"/>
                <a:ea typeface="Arial"/>
                <a:cs typeface="Arial"/>
                <a:sym typeface="Arial"/>
              </a:rPr>
              <a:t>Recipe Management</a:t>
            </a:r>
            <a:endParaRPr/>
          </a:p>
          <a:p>
            <a:pPr indent="0" lvl="0" marL="0" marR="0" rtl="0" algn="l">
              <a:spcBef>
                <a:spcPts val="0"/>
              </a:spcBef>
              <a:spcAft>
                <a:spcPts val="0"/>
              </a:spcAft>
              <a:buNone/>
            </a:pPr>
            <a:r>
              <a:rPr b="1" i="0" lang="en-US" sz="1200" u="none" cap="none" strike="noStrike">
                <a:solidFill>
                  <a:srgbClr val="004765"/>
                </a:solidFill>
                <a:latin typeface="Arial"/>
                <a:ea typeface="Arial"/>
                <a:cs typeface="Arial"/>
                <a:sym typeface="Arial"/>
              </a:rPr>
              <a:t>EAP Management</a:t>
            </a:r>
            <a:endParaRPr b="1" i="0" sz="1200" u="none" cap="none" strike="noStrike">
              <a:solidFill>
                <a:srgbClr val="004765"/>
              </a:solidFill>
              <a:latin typeface="Arial"/>
              <a:ea typeface="Arial"/>
              <a:cs typeface="Arial"/>
              <a:sym typeface="Arial"/>
            </a:endParaRPr>
          </a:p>
        </p:txBody>
      </p:sp>
      <p:sp>
        <p:nvSpPr>
          <p:cNvPr id="2364" name="Google Shape;2364;p38"/>
          <p:cNvSpPr txBox="1"/>
          <p:nvPr/>
        </p:nvSpPr>
        <p:spPr>
          <a:xfrm>
            <a:off x="4908800" y="6293821"/>
            <a:ext cx="24062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rgbClr val="004765"/>
                </a:solidFill>
                <a:latin typeface="Arial"/>
                <a:ea typeface="Arial"/>
                <a:cs typeface="Arial"/>
                <a:sym typeface="Arial"/>
              </a:rPr>
              <a:t>Equipment Management</a:t>
            </a:r>
            <a:endParaRPr b="1" sz="1200">
              <a:solidFill>
                <a:srgbClr val="004765"/>
              </a:solidFill>
              <a:latin typeface="Arial"/>
              <a:ea typeface="Arial"/>
              <a:cs typeface="Arial"/>
              <a:sym typeface="Arial"/>
            </a:endParaRPr>
          </a:p>
          <a:p>
            <a:pPr indent="0" lvl="0" marL="0" marR="0" rtl="0" algn="l">
              <a:spcBef>
                <a:spcPts val="0"/>
              </a:spcBef>
              <a:spcAft>
                <a:spcPts val="0"/>
              </a:spcAft>
              <a:buNone/>
            </a:pPr>
            <a:r>
              <a:rPr b="1" i="0" lang="en-US" sz="1200" u="none" cap="none" strike="noStrike">
                <a:solidFill>
                  <a:srgbClr val="004765"/>
                </a:solidFill>
                <a:latin typeface="Arial"/>
                <a:ea typeface="Arial"/>
                <a:cs typeface="Arial"/>
                <a:sym typeface="Arial"/>
              </a:rPr>
              <a:t>Panel Tracking Management</a:t>
            </a:r>
            <a:endParaRPr b="1" i="0" sz="1200" u="none" cap="none" strike="noStrike">
              <a:solidFill>
                <a:srgbClr val="004765"/>
              </a:solidFill>
              <a:latin typeface="Arial"/>
              <a:ea typeface="Arial"/>
              <a:cs typeface="Arial"/>
              <a:sym typeface="Arial"/>
            </a:endParaRPr>
          </a:p>
        </p:txBody>
      </p:sp>
      <p:sp>
        <p:nvSpPr>
          <p:cNvPr id="2365" name="Google Shape;2365;p38"/>
          <p:cNvSpPr txBox="1"/>
          <p:nvPr/>
        </p:nvSpPr>
        <p:spPr>
          <a:xfrm>
            <a:off x="-125811" y="6580737"/>
            <a:ext cx="553704" cy="2973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200">
                <a:solidFill>
                  <a:srgbClr val="7F7F7F"/>
                </a:solidFill>
                <a:latin typeface="Arial"/>
                <a:ea typeface="Arial"/>
                <a:cs typeface="Arial"/>
                <a:sym typeface="Arial"/>
              </a:rPr>
              <a:t>‹#›</a:t>
            </a:fld>
            <a:endParaRPr b="1" sz="1200">
              <a:solidFill>
                <a:srgbClr val="7F7F7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9"/>
          <p:cNvSpPr txBox="1"/>
          <p:nvPr/>
        </p:nvSpPr>
        <p:spPr>
          <a:xfrm>
            <a:off x="553607" y="168128"/>
            <a:ext cx="11569831" cy="8649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滿足國際頂尖大廠要求</a:t>
            </a:r>
            <a:endParaRPr/>
          </a:p>
          <a:p>
            <a:pPr indent="0" lvl="0" marL="0" marR="0" rtl="0" algn="l">
              <a:spcBef>
                <a:spcPts val="0"/>
              </a:spcBef>
              <a:spcAft>
                <a:spcPts val="0"/>
              </a:spcAft>
              <a:buNone/>
            </a:pPr>
            <a:r>
              <a:rPr b="1" lang="en-US" sz="1800">
                <a:solidFill>
                  <a:srgbClr val="00646E"/>
                </a:solidFill>
                <a:latin typeface="Arial"/>
                <a:ea typeface="Arial"/>
                <a:cs typeface="Arial"/>
                <a:sym typeface="Arial"/>
              </a:rPr>
              <a:t>- 西門子Camstar 功能亮點</a:t>
            </a:r>
            <a:endParaRPr/>
          </a:p>
        </p:txBody>
      </p:sp>
      <p:sp>
        <p:nvSpPr>
          <p:cNvPr id="2371" name="Google Shape;2371;p39"/>
          <p:cNvSpPr txBox="1"/>
          <p:nvPr/>
        </p:nvSpPr>
        <p:spPr>
          <a:xfrm>
            <a:off x="588487" y="1152717"/>
            <a:ext cx="5873826" cy="5569217"/>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1800">
                <a:solidFill>
                  <a:schemeClr val="dk1"/>
                </a:solidFill>
                <a:latin typeface="Arial"/>
                <a:ea typeface="Arial"/>
                <a:cs typeface="Arial"/>
                <a:sym typeface="Arial"/>
              </a:rPr>
              <a:t>MES標準功能以應對PCB行業需求，減少項目導入時間和風險</a:t>
            </a:r>
            <a:r>
              <a:rPr b="1" lang="en-US" sz="1800">
                <a:solidFill>
                  <a:schemeClr val="dk1"/>
                </a:solidFill>
                <a:highlight>
                  <a:srgbClr val="FFFF00"/>
                </a:highlight>
                <a:latin typeface="Arial"/>
                <a:ea typeface="Arial"/>
                <a:cs typeface="Arial"/>
                <a:sym typeface="Arial"/>
              </a:rPr>
              <a:t> 功能開箱即用比例超過80%</a:t>
            </a:r>
            <a:endParaRPr/>
          </a:p>
          <a:p>
            <a:pPr indent="0" lvl="0" marL="0" marR="0" rtl="0" algn="l">
              <a:lnSpc>
                <a:spcPct val="110000"/>
              </a:lnSpc>
              <a:spcBef>
                <a:spcPts val="0"/>
              </a:spcBef>
              <a:spcAft>
                <a:spcPts val="0"/>
              </a:spcAft>
              <a:buNone/>
            </a:pPr>
            <a:r>
              <a:t/>
            </a:r>
            <a:endParaRPr b="1" sz="110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lang="en-US" sz="1800">
                <a:solidFill>
                  <a:schemeClr val="dk1"/>
                </a:solidFill>
                <a:latin typeface="Arial"/>
                <a:ea typeface="Arial"/>
                <a:cs typeface="Arial"/>
                <a:sym typeface="Arial"/>
              </a:rPr>
              <a:t>PNL的生産追溯 </a:t>
            </a:r>
            <a:endParaRPr sz="1800">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方案支持Panel/Lot級別的TrackIn上機和Trackout下機</a:t>
            </a:r>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從按Lot檢查到按PNL檢查，持續檢查設備，減少損失</a:t>
            </a:r>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100%全産品生命週期追溯:LOT/Panel/Set/Substrate</a:t>
            </a:r>
            <a:endParaRPr b="0" i="0" sz="14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按Lot批量過帳，按PNL上機下機，精細化管理</a:t>
            </a:r>
            <a:endParaRPr b="0" i="0" sz="14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lang="en-US" sz="1800">
                <a:solidFill>
                  <a:schemeClr val="dk1"/>
                </a:solidFill>
                <a:latin typeface="Arial"/>
                <a:ea typeface="Arial"/>
                <a:cs typeface="Arial"/>
                <a:sym typeface="Arial"/>
              </a:rPr>
              <a:t>首件、抽樣細化管理</a:t>
            </a:r>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方案支持首件檢驗功能 ，按Lot進行首件記錄</a:t>
            </a:r>
            <a:endParaRPr b="0" i="0" sz="14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支持動態首件和靜態首件，按Panel核對首件記錄和驗證</a:t>
            </a:r>
            <a:endParaRPr b="0" i="0" sz="14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工序過帳時或設備上機時，檢查首件記錄</a:t>
            </a:r>
            <a:endParaRPr b="0" i="0" sz="14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lang="en-US" sz="1800">
                <a:solidFill>
                  <a:schemeClr val="dk1"/>
                </a:solidFill>
                <a:latin typeface="Arial"/>
                <a:ea typeface="Arial"/>
                <a:cs typeface="Arial"/>
                <a:sym typeface="Arial"/>
              </a:rPr>
              <a:t>工藝參數的比對和下載</a:t>
            </a:r>
            <a:endParaRPr b="1" sz="1800">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自動集成ENG的設備數據，</a:t>
            </a:r>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上機點自動核對參數範圍和下載切換（排産需考慮Recipe）</a:t>
            </a:r>
            <a:endParaRPr/>
          </a:p>
          <a:p>
            <a:pPr indent="-196850" lvl="1" marL="742950" marR="0" rtl="0" algn="l">
              <a:lnSpc>
                <a:spcPct val="11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lang="en-US" sz="1800">
                <a:solidFill>
                  <a:schemeClr val="dk1"/>
                </a:solidFill>
                <a:latin typeface="Arial"/>
                <a:ea typeface="Arial"/>
                <a:cs typeface="Arial"/>
                <a:sym typeface="Arial"/>
              </a:rPr>
              <a:t>無紙化車間</a:t>
            </a:r>
            <a:endParaRPr b="1" sz="1800">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配合線上掃碼， 取消紙質Plan和Incam的設備數據</a:t>
            </a:r>
            <a:endParaRPr b="0" i="0" sz="14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Arial"/>
                <a:ea typeface="Arial"/>
                <a:cs typeface="Arial"/>
                <a:sym typeface="Arial"/>
              </a:rPr>
              <a:t>系統化表單取代傳統紙質作業</a:t>
            </a:r>
            <a:endParaRPr b="0" i="0" sz="1600" u="none" cap="none" strike="noStrike">
              <a:solidFill>
                <a:schemeClr val="dk1"/>
              </a:solidFill>
              <a:latin typeface="Arial"/>
              <a:ea typeface="Arial"/>
              <a:cs typeface="Arial"/>
              <a:sym typeface="Arial"/>
            </a:endParaRPr>
          </a:p>
        </p:txBody>
      </p:sp>
      <p:pic>
        <p:nvPicPr>
          <p:cNvPr descr="图示&#10;&#10;已自动生成说明" id="2372" name="Google Shape;2372;p39"/>
          <p:cNvPicPr preferRelativeResize="0"/>
          <p:nvPr/>
        </p:nvPicPr>
        <p:blipFill rotWithShape="1">
          <a:blip r:embed="rId3">
            <a:alphaModFix/>
          </a:blip>
          <a:srcRect b="0" l="0" r="0" t="0"/>
          <a:stretch/>
        </p:blipFill>
        <p:spPr>
          <a:xfrm>
            <a:off x="6863508" y="3741534"/>
            <a:ext cx="4992477" cy="2744257"/>
          </a:xfrm>
          <a:prstGeom prst="rect">
            <a:avLst/>
          </a:prstGeom>
          <a:noFill/>
          <a:ln>
            <a:noFill/>
          </a:ln>
        </p:spPr>
      </p:pic>
      <p:pic>
        <p:nvPicPr>
          <p:cNvPr descr="图示&#10;&#10;已自动生成说明" id="2373" name="Google Shape;2373;p39"/>
          <p:cNvPicPr preferRelativeResize="0"/>
          <p:nvPr/>
        </p:nvPicPr>
        <p:blipFill rotWithShape="1">
          <a:blip r:embed="rId4">
            <a:alphaModFix/>
          </a:blip>
          <a:srcRect b="0" l="0" r="0" t="0"/>
          <a:stretch/>
        </p:blipFill>
        <p:spPr>
          <a:xfrm>
            <a:off x="6927773" y="1006311"/>
            <a:ext cx="4992476" cy="2706269"/>
          </a:xfrm>
          <a:prstGeom prst="rect">
            <a:avLst/>
          </a:prstGeom>
          <a:noFill/>
          <a:ln>
            <a:noFill/>
          </a:ln>
        </p:spPr>
      </p:pic>
      <p:sp>
        <p:nvSpPr>
          <p:cNvPr id="2374" name="Google Shape;2374;p39"/>
          <p:cNvSpPr/>
          <p:nvPr/>
        </p:nvSpPr>
        <p:spPr>
          <a:xfrm>
            <a:off x="6924101" y="595439"/>
            <a:ext cx="1942642"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None/>
            </a:pPr>
            <a:r>
              <a:rPr lang="en-US" sz="1800">
                <a:solidFill>
                  <a:schemeClr val="dk1"/>
                </a:solidFill>
                <a:latin typeface="Arial"/>
                <a:ea typeface="Arial"/>
                <a:cs typeface="Arial"/>
                <a:sym typeface="Arial"/>
              </a:rPr>
              <a:t>100% PNL追溯</a:t>
            </a:r>
            <a:endParaRPr sz="1800">
              <a:solidFill>
                <a:schemeClr val="dk1"/>
              </a:solidFill>
              <a:latin typeface="Arial"/>
              <a:ea typeface="Arial"/>
              <a:cs typeface="Arial"/>
              <a:sym typeface="Arial"/>
            </a:endParaRPr>
          </a:p>
        </p:txBody>
      </p:sp>
      <p:sp>
        <p:nvSpPr>
          <p:cNvPr id="2375" name="Google Shape;2375;p39"/>
          <p:cNvSpPr/>
          <p:nvPr/>
        </p:nvSpPr>
        <p:spPr>
          <a:xfrm>
            <a:off x="6924101" y="3623630"/>
            <a:ext cx="1658040"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靜態/動態首件</a:t>
            </a:r>
            <a:endParaRPr sz="1800">
              <a:solidFill>
                <a:schemeClr val="dk1"/>
              </a:solidFill>
              <a:latin typeface="Arial"/>
              <a:ea typeface="Arial"/>
              <a:cs typeface="Arial"/>
              <a:sym typeface="Arial"/>
            </a:endParaRPr>
          </a:p>
        </p:txBody>
      </p:sp>
      <p:pic>
        <p:nvPicPr>
          <p:cNvPr id="2376" name="Google Shape;2376;p39"/>
          <p:cNvPicPr preferRelativeResize="0"/>
          <p:nvPr/>
        </p:nvPicPr>
        <p:blipFill rotWithShape="1">
          <a:blip r:embed="rId5">
            <a:alphaModFix/>
          </a:blip>
          <a:srcRect b="0" l="0" r="0" t="0"/>
          <a:stretch/>
        </p:blipFill>
        <p:spPr>
          <a:xfrm>
            <a:off x="6963521" y="1540811"/>
            <a:ext cx="4992476" cy="2082819"/>
          </a:xfrm>
          <a:prstGeom prst="rect">
            <a:avLst/>
          </a:prstGeom>
          <a:noFill/>
          <a:ln>
            <a:noFill/>
          </a:ln>
        </p:spPr>
      </p:pic>
      <p:sp>
        <p:nvSpPr>
          <p:cNvPr id="2377" name="Google Shape;2377;p39"/>
          <p:cNvSpPr/>
          <p:nvPr/>
        </p:nvSpPr>
        <p:spPr>
          <a:xfrm>
            <a:off x="7994905" y="2989978"/>
            <a:ext cx="1174472"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None/>
            </a:pPr>
            <a:r>
              <a:rPr lang="en-US" sz="1800">
                <a:solidFill>
                  <a:schemeClr val="dk1"/>
                </a:solidFill>
                <a:latin typeface="Arial"/>
                <a:ea typeface="Arial"/>
                <a:cs typeface="Arial"/>
                <a:sym typeface="Arial"/>
              </a:rPr>
              <a:t>PNL列表</a:t>
            </a:r>
            <a:endParaRPr sz="1800">
              <a:solidFill>
                <a:schemeClr val="dk1"/>
              </a:solidFill>
              <a:latin typeface="Arial"/>
              <a:ea typeface="Arial"/>
              <a:cs typeface="Arial"/>
              <a:sym typeface="Arial"/>
            </a:endParaRPr>
          </a:p>
        </p:txBody>
      </p:sp>
      <p:sp>
        <p:nvSpPr>
          <p:cNvPr id="2378" name="Google Shape;2378;p39"/>
          <p:cNvSpPr/>
          <p:nvPr/>
        </p:nvSpPr>
        <p:spPr>
          <a:xfrm>
            <a:off x="10019650" y="2989978"/>
            <a:ext cx="1571342"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None/>
            </a:pPr>
            <a:r>
              <a:rPr lang="en-US" sz="1800">
                <a:solidFill>
                  <a:schemeClr val="dk1"/>
                </a:solidFill>
                <a:latin typeface="Arial"/>
                <a:ea typeface="Arial"/>
                <a:cs typeface="Arial"/>
                <a:sym typeface="Arial"/>
              </a:rPr>
              <a:t>PNL-&gt;SET</a:t>
            </a:r>
            <a:endParaRPr sz="1800">
              <a:solidFill>
                <a:schemeClr val="dk1"/>
              </a:solidFill>
              <a:latin typeface="Arial"/>
              <a:ea typeface="Arial"/>
              <a:cs typeface="Arial"/>
              <a:sym typeface="Arial"/>
            </a:endParaRPr>
          </a:p>
        </p:txBody>
      </p:sp>
      <p:sp>
        <p:nvSpPr>
          <p:cNvPr id="2379" name="Google Shape;2379;p39"/>
          <p:cNvSpPr/>
          <p:nvPr/>
        </p:nvSpPr>
        <p:spPr>
          <a:xfrm>
            <a:off x="6963521" y="1900854"/>
            <a:ext cx="1096397" cy="25495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None/>
            </a:pPr>
            <a:r>
              <a:rPr lang="en-US" sz="1800">
                <a:solidFill>
                  <a:schemeClr val="dk1"/>
                </a:solidFill>
                <a:latin typeface="Arial"/>
                <a:ea typeface="Arial"/>
                <a:cs typeface="Arial"/>
                <a:sym typeface="Arial"/>
              </a:rPr>
              <a:t>Lot</a:t>
            </a:r>
            <a:endParaRPr sz="1800">
              <a:solidFill>
                <a:schemeClr val="dk1"/>
              </a:solidFill>
              <a:latin typeface="Arial"/>
              <a:ea typeface="Arial"/>
              <a:cs typeface="Arial"/>
              <a:sym typeface="Arial"/>
            </a:endParaRPr>
          </a:p>
        </p:txBody>
      </p:sp>
      <p:sp>
        <p:nvSpPr>
          <p:cNvPr id="2380" name="Google Shape;2380;p39"/>
          <p:cNvSpPr txBox="1"/>
          <p:nvPr/>
        </p:nvSpPr>
        <p:spPr>
          <a:xfrm>
            <a:off x="11891733"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7F7F7F"/>
                </a:solidFill>
                <a:latin typeface="Arial"/>
                <a:ea typeface="Arial"/>
                <a:cs typeface="Arial"/>
                <a:sym typeface="Arial"/>
              </a:rPr>
              <a:t>‹#›</a:t>
            </a:fld>
            <a:endParaRPr sz="1200">
              <a:solidFill>
                <a:srgbClr val="7F7F7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4"/>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827" name="Google Shape;827;p4"/>
          <p:cNvSpPr txBox="1"/>
          <p:nvPr/>
        </p:nvSpPr>
        <p:spPr>
          <a:xfrm>
            <a:off x="279415" y="3753041"/>
            <a:ext cx="9634194" cy="961001"/>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1" i="0" lang="en-US" sz="4400" u="none" cap="none" strike="noStrike">
                <a:solidFill>
                  <a:schemeClr val="lt1"/>
                </a:solidFill>
                <a:latin typeface="Arial"/>
                <a:ea typeface="Arial"/>
                <a:cs typeface="Arial"/>
                <a:sym typeface="Arial"/>
              </a:rPr>
              <a:t>1.1 公司現況及數位化願景</a:t>
            </a:r>
            <a:endParaRPr b="1" i="0" sz="44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4400" u="none" cap="none" strike="noStrike">
              <a:solidFill>
                <a:srgbClr val="FFFFFF"/>
              </a:solidFill>
              <a:latin typeface="Arial"/>
              <a:ea typeface="Arial"/>
              <a:cs typeface="Arial"/>
              <a:sym typeface="Arial"/>
            </a:endParaRPr>
          </a:p>
        </p:txBody>
      </p:sp>
      <p:sp>
        <p:nvSpPr>
          <p:cNvPr id="828" name="Google Shape;828;p4"/>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40"/>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t>西門子PCB行業AI應用場景 </a:t>
            </a:r>
            <a:endParaRPr/>
          </a:p>
        </p:txBody>
      </p:sp>
      <p:sp>
        <p:nvSpPr>
          <p:cNvPr id="2386" name="Google Shape;2386;p40"/>
          <p:cNvSpPr txBox="1"/>
          <p:nvPr>
            <p:ph idx="12" type="sldNum"/>
          </p:nvPr>
        </p:nvSpPr>
        <p:spPr>
          <a:xfrm>
            <a:off x="11628103" y="6525344"/>
            <a:ext cx="553704" cy="29739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7F7F7F"/>
              </a:buClr>
              <a:buSzPts val="1200"/>
              <a:buFont typeface="Arial"/>
              <a:buNone/>
            </a:pPr>
            <a:fld id="{00000000-1234-1234-1234-123412341234}" type="slidenum">
              <a:rPr b="1" i="0" lang="en-US" sz="1200" u="none" cap="none" strike="noStrike">
                <a:solidFill>
                  <a:srgbClr val="7F7F7F"/>
                </a:solidFill>
                <a:latin typeface="Arial"/>
                <a:ea typeface="Arial"/>
                <a:cs typeface="Arial"/>
                <a:sym typeface="Arial"/>
              </a:rPr>
              <a:t>‹#›</a:t>
            </a:fld>
            <a:endParaRPr b="1" i="0" sz="1200" u="none" cap="none" strike="noStrike">
              <a:solidFill>
                <a:srgbClr val="7F7F7F"/>
              </a:solidFill>
              <a:latin typeface="Arial"/>
              <a:ea typeface="Arial"/>
              <a:cs typeface="Arial"/>
              <a:sym typeface="Arial"/>
            </a:endParaRPr>
          </a:p>
        </p:txBody>
      </p:sp>
      <p:pic>
        <p:nvPicPr>
          <p:cNvPr id="2387" name="Google Shape;2387;p40"/>
          <p:cNvPicPr preferRelativeResize="0"/>
          <p:nvPr/>
        </p:nvPicPr>
        <p:blipFill rotWithShape="1">
          <a:blip r:embed="rId3">
            <a:alphaModFix/>
          </a:blip>
          <a:srcRect b="0" l="0" r="0" t="0"/>
          <a:stretch/>
        </p:blipFill>
        <p:spPr>
          <a:xfrm>
            <a:off x="344345" y="1620375"/>
            <a:ext cx="1831802" cy="1574864"/>
          </a:xfrm>
          <a:prstGeom prst="rect">
            <a:avLst/>
          </a:prstGeom>
          <a:noFill/>
          <a:ln>
            <a:noFill/>
          </a:ln>
        </p:spPr>
      </p:pic>
      <p:pic>
        <p:nvPicPr>
          <p:cNvPr id="2388" name="Google Shape;2388;p40"/>
          <p:cNvPicPr preferRelativeResize="0"/>
          <p:nvPr/>
        </p:nvPicPr>
        <p:blipFill rotWithShape="1">
          <a:blip r:embed="rId4">
            <a:alphaModFix/>
          </a:blip>
          <a:srcRect b="0" l="0" r="0" t="0"/>
          <a:stretch/>
        </p:blipFill>
        <p:spPr>
          <a:xfrm>
            <a:off x="10660833" y="1562188"/>
            <a:ext cx="1378883" cy="936459"/>
          </a:xfrm>
          <a:prstGeom prst="rect">
            <a:avLst/>
          </a:prstGeom>
          <a:noFill/>
          <a:ln>
            <a:noFill/>
          </a:ln>
        </p:spPr>
      </p:pic>
      <p:pic>
        <p:nvPicPr>
          <p:cNvPr id="2389" name="Google Shape;2389;p40"/>
          <p:cNvPicPr preferRelativeResize="0"/>
          <p:nvPr/>
        </p:nvPicPr>
        <p:blipFill rotWithShape="1">
          <a:blip r:embed="rId5">
            <a:alphaModFix/>
          </a:blip>
          <a:srcRect b="0" l="0" r="0" t="0"/>
          <a:stretch/>
        </p:blipFill>
        <p:spPr>
          <a:xfrm>
            <a:off x="5273626" y="4966751"/>
            <a:ext cx="1675592" cy="973322"/>
          </a:xfrm>
          <a:prstGeom prst="rect">
            <a:avLst/>
          </a:prstGeom>
          <a:noFill/>
          <a:ln>
            <a:noFill/>
          </a:ln>
        </p:spPr>
      </p:pic>
      <p:grpSp>
        <p:nvGrpSpPr>
          <p:cNvPr id="2390" name="Google Shape;2390;p40"/>
          <p:cNvGrpSpPr/>
          <p:nvPr/>
        </p:nvGrpSpPr>
        <p:grpSpPr>
          <a:xfrm>
            <a:off x="2921933" y="1562188"/>
            <a:ext cx="7582486" cy="936464"/>
            <a:chOff x="3826412" y="2137233"/>
            <a:chExt cx="7582486" cy="942540"/>
          </a:xfrm>
        </p:grpSpPr>
        <p:sp>
          <p:nvSpPr>
            <p:cNvPr id="2391" name="Google Shape;2391;p40"/>
            <p:cNvSpPr/>
            <p:nvPr/>
          </p:nvSpPr>
          <p:spPr>
            <a:xfrm>
              <a:off x="3826412" y="2137233"/>
              <a:ext cx="7582486" cy="942535"/>
            </a:xfrm>
            <a:prstGeom prst="rect">
              <a:avLst/>
            </a:prstGeom>
            <a:solidFill>
              <a:srgbClr val="B6C2CB"/>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sp>
          <p:nvSpPr>
            <p:cNvPr id="2392" name="Google Shape;2392;p40"/>
            <p:cNvSpPr/>
            <p:nvPr/>
          </p:nvSpPr>
          <p:spPr>
            <a:xfrm>
              <a:off x="3963062" y="2137238"/>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前處理</a:t>
              </a:r>
              <a:endParaRPr/>
            </a:p>
          </p:txBody>
        </p:sp>
        <p:sp>
          <p:nvSpPr>
            <p:cNvPr id="2393" name="Google Shape;2393;p40"/>
            <p:cNvSpPr/>
            <p:nvPr/>
          </p:nvSpPr>
          <p:spPr>
            <a:xfrm>
              <a:off x="5017951" y="2137238"/>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壓膜</a:t>
              </a:r>
              <a:endParaRPr/>
            </a:p>
          </p:txBody>
        </p:sp>
        <p:sp>
          <p:nvSpPr>
            <p:cNvPr id="2394" name="Google Shape;2394;p40"/>
            <p:cNvSpPr/>
            <p:nvPr/>
          </p:nvSpPr>
          <p:spPr>
            <a:xfrm>
              <a:off x="7128221" y="2137236"/>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顯影</a:t>
              </a:r>
              <a:endParaRPr/>
            </a:p>
          </p:txBody>
        </p:sp>
        <p:sp>
          <p:nvSpPr>
            <p:cNvPr id="2395" name="Google Shape;2395;p40"/>
            <p:cNvSpPr/>
            <p:nvPr/>
          </p:nvSpPr>
          <p:spPr>
            <a:xfrm>
              <a:off x="6072840" y="2137237"/>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曝光</a:t>
              </a:r>
              <a:endParaRPr/>
            </a:p>
          </p:txBody>
        </p:sp>
        <p:sp>
          <p:nvSpPr>
            <p:cNvPr id="2396" name="Google Shape;2396;p40"/>
            <p:cNvSpPr/>
            <p:nvPr/>
          </p:nvSpPr>
          <p:spPr>
            <a:xfrm>
              <a:off x="9237507" y="2137234"/>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去膜</a:t>
              </a:r>
              <a:endParaRPr/>
            </a:p>
          </p:txBody>
        </p:sp>
        <p:sp>
          <p:nvSpPr>
            <p:cNvPr id="2397" name="Google Shape;2397;p40"/>
            <p:cNvSpPr/>
            <p:nvPr/>
          </p:nvSpPr>
          <p:spPr>
            <a:xfrm>
              <a:off x="8183110" y="2137235"/>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蝕刻</a:t>
              </a:r>
              <a:endParaRPr/>
            </a:p>
          </p:txBody>
        </p:sp>
        <p:sp>
          <p:nvSpPr>
            <p:cNvPr id="2398" name="Google Shape;2398;p40"/>
            <p:cNvSpPr/>
            <p:nvPr/>
          </p:nvSpPr>
          <p:spPr>
            <a:xfrm>
              <a:off x="10291904" y="2137233"/>
              <a:ext cx="942535" cy="942535"/>
            </a:xfrm>
            <a:prstGeom prst="ellipse">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AOI</a:t>
              </a:r>
              <a:endParaRPr b="0" i="0" sz="1800" u="none" cap="none" strike="noStrike">
                <a:solidFill>
                  <a:srgbClr val="000000"/>
                </a:solidFill>
                <a:latin typeface="Arial"/>
                <a:ea typeface="Arial"/>
                <a:cs typeface="Arial"/>
                <a:sym typeface="Arial"/>
              </a:endParaRPr>
            </a:p>
          </p:txBody>
        </p:sp>
      </p:grpSp>
      <p:grpSp>
        <p:nvGrpSpPr>
          <p:cNvPr id="2399" name="Google Shape;2399;p40"/>
          <p:cNvGrpSpPr/>
          <p:nvPr/>
        </p:nvGrpSpPr>
        <p:grpSpPr>
          <a:xfrm>
            <a:off x="2921933" y="2741319"/>
            <a:ext cx="9007471" cy="395733"/>
            <a:chOff x="2933480" y="2933054"/>
            <a:chExt cx="9007471" cy="395733"/>
          </a:xfrm>
        </p:grpSpPr>
        <p:sp>
          <p:nvSpPr>
            <p:cNvPr id="2400" name="Google Shape;2400;p40"/>
            <p:cNvSpPr/>
            <p:nvPr/>
          </p:nvSpPr>
          <p:spPr>
            <a:xfrm>
              <a:off x="10696619" y="2933054"/>
              <a:ext cx="1244332" cy="395733"/>
            </a:xfrm>
            <a:prstGeom prst="rect">
              <a:avLst/>
            </a:prstGeom>
            <a:noFill/>
            <a:ln cap="flat" cmpd="sng" w="28575">
              <a:solidFill>
                <a:srgbClr val="2387AA"/>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線寬線距</a:t>
              </a:r>
              <a:endParaRPr/>
            </a:p>
          </p:txBody>
        </p:sp>
        <p:sp>
          <p:nvSpPr>
            <p:cNvPr id="2401" name="Google Shape;2401;p40"/>
            <p:cNvSpPr/>
            <p:nvPr/>
          </p:nvSpPr>
          <p:spPr>
            <a:xfrm>
              <a:off x="9404144" y="2933054"/>
              <a:ext cx="1111822" cy="395733"/>
            </a:xfrm>
            <a:prstGeom prst="rect">
              <a:avLst/>
            </a:prstGeom>
            <a:noFill/>
            <a:ln cap="flat" cmpd="sng" w="28575">
              <a:solidFill>
                <a:srgbClr val="2387AA"/>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AOI</a:t>
              </a:r>
              <a:endParaRPr b="0" i="0" sz="2000" u="none" cap="none" strike="noStrike">
                <a:solidFill>
                  <a:srgbClr val="000000"/>
                </a:solidFill>
                <a:latin typeface="Arial"/>
                <a:ea typeface="Arial"/>
                <a:cs typeface="Arial"/>
                <a:sym typeface="Arial"/>
              </a:endParaRPr>
            </a:p>
          </p:txBody>
        </p:sp>
        <p:sp>
          <p:nvSpPr>
            <p:cNvPr id="2402" name="Google Shape;2402;p40"/>
            <p:cNvSpPr/>
            <p:nvPr/>
          </p:nvSpPr>
          <p:spPr>
            <a:xfrm>
              <a:off x="6235534" y="2933054"/>
              <a:ext cx="3051821" cy="395733"/>
            </a:xfrm>
            <a:prstGeom prst="rect">
              <a:avLst/>
            </a:prstGeom>
            <a:noFill/>
            <a:ln cap="flat" cmpd="sng" w="28575">
              <a:solidFill>
                <a:srgbClr val="2387AA"/>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DES線</a:t>
              </a:r>
              <a:endParaRPr/>
            </a:p>
          </p:txBody>
        </p:sp>
        <p:sp>
          <p:nvSpPr>
            <p:cNvPr id="2403" name="Google Shape;2403;p40"/>
            <p:cNvSpPr/>
            <p:nvPr/>
          </p:nvSpPr>
          <p:spPr>
            <a:xfrm>
              <a:off x="5179907" y="2933054"/>
              <a:ext cx="942535" cy="395733"/>
            </a:xfrm>
            <a:prstGeom prst="rect">
              <a:avLst/>
            </a:prstGeom>
            <a:noFill/>
            <a:ln cap="flat" cmpd="sng" w="28575">
              <a:solidFill>
                <a:srgbClr val="2387AA"/>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曝光</a:t>
              </a:r>
              <a:endParaRPr/>
            </a:p>
          </p:txBody>
        </p:sp>
        <p:sp>
          <p:nvSpPr>
            <p:cNvPr id="2404" name="Google Shape;2404;p40"/>
            <p:cNvSpPr/>
            <p:nvPr/>
          </p:nvSpPr>
          <p:spPr>
            <a:xfrm>
              <a:off x="2933480" y="2933054"/>
              <a:ext cx="2134074" cy="395733"/>
            </a:xfrm>
            <a:prstGeom prst="rect">
              <a:avLst/>
            </a:prstGeom>
            <a:noFill/>
            <a:ln cap="flat" cmpd="sng" w="28575">
              <a:solidFill>
                <a:srgbClr val="2387AA"/>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前處理壓膜</a:t>
              </a:r>
              <a:endParaRPr/>
            </a:p>
          </p:txBody>
        </p:sp>
      </p:grpSp>
      <p:sp>
        <p:nvSpPr>
          <p:cNvPr id="2405" name="Google Shape;2405;p40"/>
          <p:cNvSpPr/>
          <p:nvPr/>
        </p:nvSpPr>
        <p:spPr>
          <a:xfrm>
            <a:off x="2086443" y="1862067"/>
            <a:ext cx="829994" cy="576775"/>
          </a:xfrm>
          <a:prstGeom prst="rightArrow">
            <a:avLst>
              <a:gd fmla="val 50000" name="adj1"/>
              <a:gd fmla="val 50000" name="adj2"/>
            </a:avLst>
          </a:prstGeom>
          <a:solidFill>
            <a:srgbClr val="0F8287"/>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FFFFFF"/>
              </a:buClr>
              <a:buSzPts val="1800"/>
              <a:buFont typeface="Noto Sans Symbols"/>
              <a:buNone/>
            </a:pPr>
            <a:r>
              <a:rPr b="0" i="0" lang="en-US" sz="1800" u="none" cap="none" strike="noStrike">
                <a:solidFill>
                  <a:srgbClr val="FFFFFF"/>
                </a:solidFill>
                <a:latin typeface="Arial"/>
                <a:ea typeface="Arial"/>
                <a:cs typeface="Arial"/>
                <a:sym typeface="Arial"/>
              </a:rPr>
              <a:t>轉移</a:t>
            </a:r>
            <a:endParaRPr/>
          </a:p>
        </p:txBody>
      </p:sp>
      <p:sp>
        <p:nvSpPr>
          <p:cNvPr id="2406" name="Google Shape;2406;p40"/>
          <p:cNvSpPr txBox="1"/>
          <p:nvPr/>
        </p:nvSpPr>
        <p:spPr>
          <a:xfrm>
            <a:off x="184415" y="3313508"/>
            <a:ext cx="2672863" cy="84797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設備參數: 溫度</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壓力</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電流</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7030A0"/>
              </a:buClr>
              <a:buSzPts val="1800"/>
              <a:buFont typeface="Arial"/>
              <a:buNone/>
            </a:pPr>
            <a:r>
              <a:rPr b="0" i="0" lang="en-US" sz="1800" u="none" cap="none" strike="noStrike">
                <a:solidFill>
                  <a:srgbClr val="7030A0"/>
                </a:solidFill>
                <a:latin typeface="Arial"/>
                <a:ea typeface="Arial"/>
                <a:cs typeface="Arial"/>
                <a:sym typeface="Arial"/>
              </a:rPr>
              <a:t>             </a:t>
            </a:r>
            <a:r>
              <a:rPr b="0" i="0" lang="en-US" sz="1400" u="none" cap="none" strike="noStrike">
                <a:solidFill>
                  <a:srgbClr val="7030A0"/>
                </a:solidFill>
                <a:latin typeface="Arimo"/>
                <a:ea typeface="Arimo"/>
                <a:cs typeface="Arimo"/>
                <a:sym typeface="Arimo"/>
              </a:rPr>
              <a:t>安培</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DI</a:t>
            </a:r>
            <a:endParaRPr/>
          </a:p>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首件檢查: 孔銅,面銅</a:t>
            </a:r>
            <a:endParaRPr/>
          </a:p>
        </p:txBody>
      </p:sp>
      <p:sp>
        <p:nvSpPr>
          <p:cNvPr id="2407" name="Google Shape;2407;p40"/>
          <p:cNvSpPr txBox="1"/>
          <p:nvPr/>
        </p:nvSpPr>
        <p:spPr>
          <a:xfrm>
            <a:off x="3134625" y="3319366"/>
            <a:ext cx="1808839" cy="5767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設備參數: 溫度</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壓力</a:t>
            </a:r>
            <a:endParaRPr b="0" i="0" sz="1400" u="none" cap="none" strike="noStrike">
              <a:solidFill>
                <a:srgbClr val="7030A0"/>
              </a:solidFill>
              <a:latin typeface="Arimo"/>
              <a:ea typeface="Arimo"/>
              <a:cs typeface="Arimo"/>
              <a:sym typeface="Arimo"/>
            </a:endParaRPr>
          </a:p>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首件檢查: 外觀檢查</a:t>
            </a:r>
            <a:endParaRPr/>
          </a:p>
        </p:txBody>
      </p:sp>
      <p:sp>
        <p:nvSpPr>
          <p:cNvPr id="2408" name="Google Shape;2408;p40"/>
          <p:cNvSpPr txBox="1"/>
          <p:nvPr/>
        </p:nvSpPr>
        <p:spPr>
          <a:xfrm>
            <a:off x="6383714" y="3316983"/>
            <a:ext cx="2672863" cy="57677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設備參數: 溫度</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壓力</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藥水濃度</a:t>
            </a:r>
            <a:endParaRPr b="0" i="0" sz="1400" u="none" cap="none" strike="noStrike">
              <a:solidFill>
                <a:srgbClr val="7030A0"/>
              </a:solidFill>
              <a:latin typeface="Arimo"/>
              <a:ea typeface="Arimo"/>
              <a:cs typeface="Arimo"/>
              <a:sym typeface="Arimo"/>
            </a:endParaRPr>
          </a:p>
          <a:p>
            <a:pPr indent="0" lvl="0" marL="0" marR="0" rtl="0" algn="l">
              <a:lnSpc>
                <a:spcPct val="110000"/>
              </a:lnSpc>
              <a:spcBef>
                <a:spcPts val="0"/>
              </a:spcBef>
              <a:spcAft>
                <a:spcPts val="0"/>
              </a:spcAft>
              <a:buClr>
                <a:srgbClr val="7030A0"/>
              </a:buClr>
              <a:buSzPts val="1400"/>
              <a:buFont typeface="Arimo"/>
              <a:buNone/>
            </a:pPr>
            <a:r>
              <a:rPr b="0" i="0" lang="en-US" sz="1400" u="none" cap="none" strike="noStrike">
                <a:solidFill>
                  <a:srgbClr val="7030A0"/>
                </a:solidFill>
                <a:latin typeface="Arimo"/>
                <a:ea typeface="Arimo"/>
                <a:cs typeface="Arimo"/>
                <a:sym typeface="Arimo"/>
              </a:rPr>
              <a:t>首件檢查: 線寬</a:t>
            </a:r>
            <a:r>
              <a:rPr b="0" i="0" lang="en-US" sz="1800" u="none" cap="none" strike="noStrike">
                <a:solidFill>
                  <a:srgbClr val="000000"/>
                </a:solidFill>
                <a:latin typeface="Arial"/>
                <a:ea typeface="Arial"/>
                <a:cs typeface="Arial"/>
                <a:sym typeface="Arial"/>
              </a:rPr>
              <a:t>、</a:t>
            </a:r>
            <a:r>
              <a:rPr b="0" i="0" lang="en-US" sz="1400" u="none" cap="none" strike="noStrike">
                <a:solidFill>
                  <a:srgbClr val="7030A0"/>
                </a:solidFill>
                <a:latin typeface="Arimo"/>
                <a:ea typeface="Arimo"/>
                <a:cs typeface="Arimo"/>
                <a:sym typeface="Arimo"/>
              </a:rPr>
              <a:t>線距</a:t>
            </a:r>
            <a:endParaRPr/>
          </a:p>
        </p:txBody>
      </p:sp>
      <p:sp>
        <p:nvSpPr>
          <p:cNvPr id="2409" name="Google Shape;2409;p40"/>
          <p:cNvSpPr/>
          <p:nvPr/>
        </p:nvSpPr>
        <p:spPr>
          <a:xfrm>
            <a:off x="9387425" y="3523082"/>
            <a:ext cx="1187474" cy="395733"/>
          </a:xfrm>
          <a:prstGeom prst="rect">
            <a:avLst/>
          </a:prstGeom>
          <a:solidFill>
            <a:srgbClr val="00646E"/>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FFFFFF"/>
              </a:buClr>
              <a:buSzPts val="1800"/>
              <a:buFont typeface="Noto Sans Symbols"/>
              <a:buNone/>
            </a:pPr>
            <a:r>
              <a:rPr b="0" i="0" lang="en-US" sz="1800" u="none" cap="none" strike="noStrike">
                <a:solidFill>
                  <a:srgbClr val="FFFFFF"/>
                </a:solidFill>
                <a:latin typeface="Arial"/>
                <a:ea typeface="Arial"/>
                <a:cs typeface="Arial"/>
                <a:sym typeface="Arial"/>
              </a:rPr>
              <a:t>站位</a:t>
            </a:r>
            <a:endParaRPr/>
          </a:p>
        </p:txBody>
      </p:sp>
      <p:sp>
        <p:nvSpPr>
          <p:cNvPr id="2410" name="Google Shape;2410;p40"/>
          <p:cNvSpPr/>
          <p:nvPr/>
        </p:nvSpPr>
        <p:spPr>
          <a:xfrm>
            <a:off x="10660832" y="3523081"/>
            <a:ext cx="1287593" cy="395733"/>
          </a:xfrm>
          <a:prstGeom prst="rect">
            <a:avLst/>
          </a:prstGeom>
          <a:solidFill>
            <a:srgbClr val="00646E"/>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FFFFFF"/>
              </a:buClr>
              <a:buSzPts val="1800"/>
              <a:buFont typeface="Noto Sans Symbols"/>
              <a:buNone/>
            </a:pPr>
            <a:r>
              <a:rPr b="0" i="0" lang="en-US" sz="1800" u="none" cap="none" strike="noStrike">
                <a:solidFill>
                  <a:srgbClr val="FFFFFF"/>
                </a:solidFill>
                <a:latin typeface="Arial"/>
                <a:ea typeface="Arial"/>
                <a:cs typeface="Arial"/>
                <a:sym typeface="Arial"/>
              </a:rPr>
              <a:t>檢查內容</a:t>
            </a:r>
            <a:endParaRPr/>
          </a:p>
        </p:txBody>
      </p:sp>
      <p:sp>
        <p:nvSpPr>
          <p:cNvPr id="2411" name="Google Shape;2411;p40"/>
          <p:cNvSpPr/>
          <p:nvPr/>
        </p:nvSpPr>
        <p:spPr>
          <a:xfrm>
            <a:off x="9387425" y="3963621"/>
            <a:ext cx="1187474" cy="395733"/>
          </a:xfrm>
          <a:prstGeom prst="rect">
            <a:avLst/>
          </a:prstGeom>
          <a:solidFill>
            <a:srgbClr val="BFBFBF"/>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首件檢驗</a:t>
            </a:r>
            <a:endParaRPr/>
          </a:p>
        </p:txBody>
      </p:sp>
      <p:sp>
        <p:nvSpPr>
          <p:cNvPr id="2412" name="Google Shape;2412;p40"/>
          <p:cNvSpPr/>
          <p:nvPr/>
        </p:nvSpPr>
        <p:spPr>
          <a:xfrm>
            <a:off x="10660833" y="3963619"/>
            <a:ext cx="1287592" cy="395733"/>
          </a:xfrm>
          <a:prstGeom prst="rect">
            <a:avLst/>
          </a:prstGeom>
          <a:solidFill>
            <a:srgbClr val="BFBFBF"/>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線寬,線距</a:t>
            </a:r>
            <a:endParaRPr/>
          </a:p>
        </p:txBody>
      </p:sp>
      <p:sp>
        <p:nvSpPr>
          <p:cNvPr id="2413" name="Google Shape;2413;p40"/>
          <p:cNvSpPr/>
          <p:nvPr/>
        </p:nvSpPr>
        <p:spPr>
          <a:xfrm>
            <a:off x="243574" y="4484552"/>
            <a:ext cx="3617895" cy="2095998"/>
          </a:xfrm>
          <a:prstGeom prst="rect">
            <a:avLst/>
          </a:prstGeom>
          <a:solidFill>
            <a:srgbClr val="FBC897"/>
          </a:solidFill>
          <a:ln>
            <a:noFill/>
          </a:ln>
        </p:spPr>
        <p:txBody>
          <a:bodyPr anchorCtr="0" anchor="ctr" bIns="54000" lIns="108000" spcFirstLastPara="1" rIns="108000" wrap="square" tIns="54000">
            <a:noAutofit/>
          </a:bodyPr>
          <a:lstStyle/>
          <a:p>
            <a:pPr indent="0" lvl="0" marL="0" marR="0" rtl="0" algn="l">
              <a:lnSpc>
                <a:spcPct val="11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設備參數(因數):</a:t>
            </a:r>
            <a:endParaRPr/>
          </a:p>
          <a:p>
            <a:pPr indent="0" lvl="0" marL="0" marR="0" rtl="0" algn="l">
              <a:lnSpc>
                <a:spcPct val="11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Arial"/>
                <a:ea typeface="Arial"/>
                <a:cs typeface="Arial"/>
                <a:sym typeface="Arial"/>
              </a:rPr>
              <a:t>除油溫度、熱水洗溫度、鍍銅槽溫度、前緩衝槽溫度、後緩衝槽溫度、夾具剝離槽溫度、除油濃度、酸洗濃度、抗氧化濃度、夾具剝離槽濃度、鍍銅槽濃度、前緩衝槽濃度、後緩衝槽濃度、頂噴水洗壓力、噴洗壓力、過濾幫浦壓力、除油液位、熱水洗液位、水洗液位、酸洗液位…..</a:t>
            </a:r>
            <a:endParaRPr/>
          </a:p>
        </p:txBody>
      </p:sp>
      <p:sp>
        <p:nvSpPr>
          <p:cNvPr id="2414" name="Google Shape;2414;p40"/>
          <p:cNvSpPr/>
          <p:nvPr/>
        </p:nvSpPr>
        <p:spPr>
          <a:xfrm rot="1324223">
            <a:off x="2653860" y="4028183"/>
            <a:ext cx="2909125" cy="667536"/>
          </a:xfrm>
          <a:prstGeom prst="rightArrow">
            <a:avLst>
              <a:gd fmla="val 50000" name="adj1"/>
              <a:gd fmla="val 50000" name="adj2"/>
            </a:avLst>
          </a:prstGeom>
          <a:solidFill>
            <a:schemeClr val="accent2"/>
          </a:solidFill>
          <a:ln cap="flat" cmpd="sng" w="28575">
            <a:solidFill>
              <a:srgbClr val="EB780A"/>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VCP 設備參數</a:t>
            </a:r>
            <a:endParaRPr/>
          </a:p>
        </p:txBody>
      </p:sp>
      <p:sp>
        <p:nvSpPr>
          <p:cNvPr id="2415" name="Google Shape;2415;p40"/>
          <p:cNvSpPr/>
          <p:nvPr/>
        </p:nvSpPr>
        <p:spPr>
          <a:xfrm rot="-3965577">
            <a:off x="6487284" y="4208305"/>
            <a:ext cx="1320373" cy="667536"/>
          </a:xfrm>
          <a:prstGeom prst="rightArrow">
            <a:avLst>
              <a:gd fmla="val 50000" name="adj1"/>
              <a:gd fmla="val 50000" name="adj2"/>
            </a:avLst>
          </a:prstGeom>
          <a:solidFill>
            <a:schemeClr val="accent2"/>
          </a:solidFill>
          <a:ln cap="flat" cmpd="sng" w="28575">
            <a:solidFill>
              <a:srgbClr val="EB780A"/>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參數修改</a:t>
            </a:r>
            <a:endParaRPr/>
          </a:p>
        </p:txBody>
      </p:sp>
      <p:sp>
        <p:nvSpPr>
          <p:cNvPr id="2416" name="Google Shape;2416;p40"/>
          <p:cNvSpPr/>
          <p:nvPr/>
        </p:nvSpPr>
        <p:spPr>
          <a:xfrm rot="-1439644">
            <a:off x="7310200" y="4690832"/>
            <a:ext cx="2045653" cy="692904"/>
          </a:xfrm>
          <a:prstGeom prst="leftArrow">
            <a:avLst>
              <a:gd fmla="val 50000" name="adj1"/>
              <a:gd fmla="val 50000" name="adj2"/>
            </a:avLst>
          </a:prstGeom>
          <a:solidFill>
            <a:schemeClr val="accent2"/>
          </a:solidFill>
          <a:ln cap="flat" cmpd="sng" w="28575">
            <a:solidFill>
              <a:srgbClr val="EB780A"/>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檢驗結果</a:t>
            </a:r>
            <a:endParaRPr/>
          </a:p>
        </p:txBody>
      </p:sp>
      <p:sp>
        <p:nvSpPr>
          <p:cNvPr id="2417" name="Google Shape;2417;p40"/>
          <p:cNvSpPr/>
          <p:nvPr/>
        </p:nvSpPr>
        <p:spPr>
          <a:xfrm>
            <a:off x="5385419" y="5940073"/>
            <a:ext cx="1450952" cy="642145"/>
          </a:xfrm>
          <a:prstGeom prst="rect">
            <a:avLst/>
          </a:prstGeom>
          <a:solidFill>
            <a:srgbClr val="92D05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al"/>
                <a:ea typeface="Arial"/>
                <a:cs typeface="Arial"/>
                <a:sym typeface="Arial"/>
              </a:rPr>
              <a:t>Mindsphere </a:t>
            </a:r>
            <a:endParaRPr/>
          </a:p>
          <a:p>
            <a:pPr indent="0" lvl="0" marL="0" marR="0" rtl="0" algn="ctr">
              <a:lnSpc>
                <a:spcPct val="110000"/>
              </a:lnSpc>
              <a:spcBef>
                <a:spcPts val="0"/>
              </a:spcBef>
              <a:spcAft>
                <a:spcPts val="0"/>
              </a:spcAft>
              <a:buClr>
                <a:srgbClr val="000000"/>
              </a:buClr>
              <a:buSzPts val="1400"/>
              <a:buFont typeface="Noto Sans Symbols"/>
              <a:buNone/>
            </a:pPr>
            <a:r>
              <a:rPr b="1" i="0" lang="en-US" sz="1400" u="none" cap="none" strike="noStrike">
                <a:solidFill>
                  <a:srgbClr val="000000"/>
                </a:solidFill>
                <a:latin typeface="Arial"/>
                <a:ea typeface="Arial"/>
                <a:cs typeface="Arial"/>
                <a:sym typeface="Arial"/>
              </a:rPr>
              <a:t>AI 引擎</a:t>
            </a:r>
            <a:endParaRPr/>
          </a:p>
        </p:txBody>
      </p:sp>
      <p:sp>
        <p:nvSpPr>
          <p:cNvPr id="2418" name="Google Shape;2418;p40"/>
          <p:cNvSpPr/>
          <p:nvPr/>
        </p:nvSpPr>
        <p:spPr>
          <a:xfrm>
            <a:off x="7447124" y="5725011"/>
            <a:ext cx="3863301" cy="855539"/>
          </a:xfrm>
          <a:prstGeom prst="rect">
            <a:avLst/>
          </a:prstGeom>
          <a:solidFill>
            <a:srgbClr val="69D2FE"/>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Mindsphere AI引擎計算線寬線距和 VCP的參數、自動調整 DES的</a:t>
            </a:r>
            <a:endParaRPr b="0" i="0" sz="18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Arial"/>
                <a:ea typeface="Arial"/>
                <a:cs typeface="Arial"/>
                <a:sym typeface="Arial"/>
              </a:rPr>
              <a:t>蝕刻速度等參數</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41"/>
          <p:cNvSpPr txBox="1"/>
          <p:nvPr>
            <p:ph idx="4294967295" type="ctrTitle"/>
          </p:nvPr>
        </p:nvSpPr>
        <p:spPr>
          <a:xfrm>
            <a:off x="0" y="776288"/>
            <a:ext cx="8808098" cy="65132"/>
          </a:xfrm>
          <a:prstGeom prst="rect">
            <a:avLst/>
          </a:prstGeom>
          <a:noFill/>
          <a:ln>
            <a:noFill/>
          </a:ln>
        </p:spPr>
        <p:txBody>
          <a:bodyPr anchorCtr="0" anchor="t" bIns="234000" lIns="626400" spcFirstLastPara="1" rIns="3384000" wrap="square" tIns="432000">
            <a:normAutofit fontScale="90000"/>
          </a:bodyPr>
          <a:lstStyle/>
          <a:p>
            <a:pPr indent="0" lvl="0" marL="0" marR="0" rtl="0" algn="l">
              <a:spcBef>
                <a:spcPts val="0"/>
              </a:spcBef>
              <a:spcAft>
                <a:spcPts val="0"/>
              </a:spcAft>
              <a:buNone/>
            </a:pPr>
            <a:r>
              <a:rPr b="1" i="0" lang="en-US" sz="2000" u="none" cap="none" strike="noStrike">
                <a:solidFill>
                  <a:srgbClr val="00646E"/>
                </a:solidFill>
                <a:latin typeface="Microsoft Yahei"/>
                <a:ea typeface="Microsoft Yahei"/>
                <a:cs typeface="Microsoft Yahei"/>
                <a:sym typeface="Microsoft Yahei"/>
              </a:rPr>
              <a:t>基础数据：工厂、供应商、标签，批次规则、Hold Reason等</a:t>
            </a:r>
            <a:endParaRPr b="1" i="0" sz="2000" u="none" cap="none" strike="noStrike">
              <a:solidFill>
                <a:srgbClr val="00646E"/>
              </a:solidFill>
              <a:latin typeface="Microsoft Yahei"/>
              <a:ea typeface="Microsoft Yahei"/>
              <a:cs typeface="Microsoft Yahei"/>
              <a:sym typeface="Microsoft Yahei"/>
            </a:endParaRPr>
          </a:p>
        </p:txBody>
      </p:sp>
      <p:pic>
        <p:nvPicPr>
          <p:cNvPr id="2424" name="Google Shape;2424;p41"/>
          <p:cNvPicPr preferRelativeResize="0"/>
          <p:nvPr/>
        </p:nvPicPr>
        <p:blipFill rotWithShape="1">
          <a:blip r:embed="rId3">
            <a:alphaModFix/>
          </a:blip>
          <a:srcRect b="0" l="0" r="0" t="0"/>
          <a:stretch/>
        </p:blipFill>
        <p:spPr>
          <a:xfrm>
            <a:off x="744855" y="1451597"/>
            <a:ext cx="2864485" cy="1283970"/>
          </a:xfrm>
          <a:prstGeom prst="rect">
            <a:avLst/>
          </a:prstGeom>
          <a:noFill/>
          <a:ln>
            <a:noFill/>
          </a:ln>
        </p:spPr>
      </p:pic>
      <p:pic>
        <p:nvPicPr>
          <p:cNvPr id="2425" name="Google Shape;2425;p41"/>
          <p:cNvPicPr preferRelativeResize="0"/>
          <p:nvPr/>
        </p:nvPicPr>
        <p:blipFill rotWithShape="1">
          <a:blip r:embed="rId4">
            <a:alphaModFix/>
          </a:blip>
          <a:srcRect b="0" l="0" r="0" t="0"/>
          <a:stretch/>
        </p:blipFill>
        <p:spPr>
          <a:xfrm>
            <a:off x="4548505" y="1513205"/>
            <a:ext cx="3094990" cy="1311275"/>
          </a:xfrm>
          <a:prstGeom prst="rect">
            <a:avLst/>
          </a:prstGeom>
          <a:noFill/>
          <a:ln>
            <a:noFill/>
          </a:ln>
        </p:spPr>
      </p:pic>
      <p:pic>
        <p:nvPicPr>
          <p:cNvPr id="2426" name="Google Shape;2426;p41"/>
          <p:cNvPicPr preferRelativeResize="0"/>
          <p:nvPr/>
        </p:nvPicPr>
        <p:blipFill rotWithShape="1">
          <a:blip r:embed="rId5">
            <a:alphaModFix/>
          </a:blip>
          <a:srcRect b="0" l="0" r="0" t="0"/>
          <a:stretch/>
        </p:blipFill>
        <p:spPr>
          <a:xfrm>
            <a:off x="784860" y="2979116"/>
            <a:ext cx="2824480" cy="1567180"/>
          </a:xfrm>
          <a:prstGeom prst="rect">
            <a:avLst/>
          </a:prstGeom>
          <a:noFill/>
          <a:ln>
            <a:noFill/>
          </a:ln>
        </p:spPr>
      </p:pic>
      <p:pic>
        <p:nvPicPr>
          <p:cNvPr id="2427" name="Google Shape;2427;p41"/>
          <p:cNvPicPr preferRelativeResize="0"/>
          <p:nvPr/>
        </p:nvPicPr>
        <p:blipFill rotWithShape="1">
          <a:blip r:embed="rId6">
            <a:alphaModFix/>
          </a:blip>
          <a:srcRect b="0" l="0" r="0" t="0"/>
          <a:stretch/>
        </p:blipFill>
        <p:spPr>
          <a:xfrm>
            <a:off x="4548505" y="3071223"/>
            <a:ext cx="3169285" cy="1567180"/>
          </a:xfrm>
          <a:prstGeom prst="rect">
            <a:avLst/>
          </a:prstGeom>
          <a:noFill/>
          <a:ln>
            <a:noFill/>
          </a:ln>
        </p:spPr>
      </p:pic>
      <p:pic>
        <p:nvPicPr>
          <p:cNvPr id="2428" name="Google Shape;2428;p41"/>
          <p:cNvPicPr preferRelativeResize="0"/>
          <p:nvPr/>
        </p:nvPicPr>
        <p:blipFill rotWithShape="1">
          <a:blip r:embed="rId7">
            <a:alphaModFix/>
          </a:blip>
          <a:srcRect b="0" l="0" r="0" t="0"/>
          <a:stretch/>
        </p:blipFill>
        <p:spPr>
          <a:xfrm>
            <a:off x="2445218" y="4759099"/>
            <a:ext cx="3947160" cy="1445895"/>
          </a:xfrm>
          <a:prstGeom prst="rect">
            <a:avLst/>
          </a:prstGeom>
          <a:noFill/>
          <a:ln>
            <a:noFill/>
          </a:ln>
        </p:spPr>
      </p:pic>
      <p:sp>
        <p:nvSpPr>
          <p:cNvPr id="2429" name="Google Shape;2429;p41"/>
          <p:cNvSpPr txBox="1"/>
          <p:nvPr/>
        </p:nvSpPr>
        <p:spPr>
          <a:xfrm>
            <a:off x="8808098" y="1390261"/>
            <a:ext cx="3013788"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基础数据全部支持自定义建模</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西门子Opcenter提供标准的Excel汇入模板，上线前可批量导入</a:t>
            </a:r>
            <a:endParaRPr/>
          </a:p>
        </p:txBody>
      </p:sp>
      <p:grpSp>
        <p:nvGrpSpPr>
          <p:cNvPr id="2430" name="Google Shape;2430;p41"/>
          <p:cNvGrpSpPr/>
          <p:nvPr/>
        </p:nvGrpSpPr>
        <p:grpSpPr>
          <a:xfrm>
            <a:off x="8733747" y="805343"/>
            <a:ext cx="3074323" cy="447424"/>
            <a:chOff x="8733747" y="805343"/>
            <a:chExt cx="3074323" cy="447424"/>
          </a:xfrm>
        </p:grpSpPr>
        <p:grpSp>
          <p:nvGrpSpPr>
            <p:cNvPr id="2431" name="Google Shape;2431;p41"/>
            <p:cNvGrpSpPr/>
            <p:nvPr/>
          </p:nvGrpSpPr>
          <p:grpSpPr>
            <a:xfrm>
              <a:off x="8733747" y="805343"/>
              <a:ext cx="490153" cy="436146"/>
              <a:chOff x="6260996" y="3162222"/>
              <a:chExt cx="729551" cy="820800"/>
            </a:xfrm>
          </p:grpSpPr>
          <p:sp>
            <p:nvSpPr>
              <p:cNvPr id="2432" name="Google Shape;2432;p41"/>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1"/>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41"/>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435" name="Google Shape;2435;p41"/>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6" name="Google Shape;2436;p41"/>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7" name="Google Shape;2437;p41"/>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基礎資料建模</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42"/>
          <p:cNvSpPr txBox="1"/>
          <p:nvPr/>
        </p:nvSpPr>
        <p:spPr>
          <a:xfrm>
            <a:off x="8808098" y="1390261"/>
            <a:ext cx="3013788"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流程建模支持拖拉方式，所见即所得</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正常流程/返工流程</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支持前端系统对接资料</a:t>
            </a:r>
            <a:endParaRPr/>
          </a:p>
        </p:txBody>
      </p:sp>
      <p:pic>
        <p:nvPicPr>
          <p:cNvPr id="2444" name="Google Shape;2444;p42"/>
          <p:cNvPicPr preferRelativeResize="0"/>
          <p:nvPr/>
        </p:nvPicPr>
        <p:blipFill rotWithShape="1">
          <a:blip r:embed="rId3">
            <a:alphaModFix/>
          </a:blip>
          <a:srcRect b="0" l="0" r="0" t="0"/>
          <a:stretch/>
        </p:blipFill>
        <p:spPr>
          <a:xfrm>
            <a:off x="1676184" y="836766"/>
            <a:ext cx="4511040" cy="2592234"/>
          </a:xfrm>
          <a:prstGeom prst="rect">
            <a:avLst/>
          </a:prstGeom>
          <a:noFill/>
          <a:ln>
            <a:noFill/>
          </a:ln>
        </p:spPr>
      </p:pic>
      <p:pic>
        <p:nvPicPr>
          <p:cNvPr id="2445" name="Google Shape;2445;p42"/>
          <p:cNvPicPr preferRelativeResize="0"/>
          <p:nvPr/>
        </p:nvPicPr>
        <p:blipFill rotWithShape="1">
          <a:blip r:embed="rId4">
            <a:alphaModFix/>
          </a:blip>
          <a:srcRect b="0" l="0" r="0" t="0"/>
          <a:stretch/>
        </p:blipFill>
        <p:spPr>
          <a:xfrm>
            <a:off x="2527142" y="3726497"/>
            <a:ext cx="2809124" cy="2515950"/>
          </a:xfrm>
          <a:prstGeom prst="rect">
            <a:avLst/>
          </a:prstGeom>
          <a:noFill/>
          <a:ln>
            <a:noFill/>
          </a:ln>
        </p:spPr>
      </p:pic>
      <p:sp>
        <p:nvSpPr>
          <p:cNvPr id="2446" name="Google Shape;2446;p42"/>
          <p:cNvSpPr/>
          <p:nvPr/>
        </p:nvSpPr>
        <p:spPr>
          <a:xfrm>
            <a:off x="3447922" y="2334061"/>
            <a:ext cx="967563" cy="442813"/>
          </a:xfrm>
          <a:prstGeom prst="ellipse">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47" name="Google Shape;2447;p42"/>
          <p:cNvCxnSpPr/>
          <p:nvPr/>
        </p:nvCxnSpPr>
        <p:spPr>
          <a:xfrm flipH="1">
            <a:off x="2604977" y="2718288"/>
            <a:ext cx="946297" cy="918047"/>
          </a:xfrm>
          <a:prstGeom prst="straightConnector1">
            <a:avLst/>
          </a:prstGeom>
          <a:noFill/>
          <a:ln cap="flat" cmpd="sng" w="9525">
            <a:solidFill>
              <a:srgbClr val="8297A6"/>
            </a:solidFill>
            <a:prstDash val="solid"/>
            <a:round/>
            <a:headEnd len="sm" w="sm" type="none"/>
            <a:tailEnd len="sm" w="sm" type="none"/>
          </a:ln>
        </p:spPr>
      </p:cxnSp>
      <p:cxnSp>
        <p:nvCxnSpPr>
          <p:cNvPr id="2448" name="Google Shape;2448;p42"/>
          <p:cNvCxnSpPr/>
          <p:nvPr/>
        </p:nvCxnSpPr>
        <p:spPr>
          <a:xfrm>
            <a:off x="4316819" y="2776874"/>
            <a:ext cx="941611" cy="859461"/>
          </a:xfrm>
          <a:prstGeom prst="straightConnector1">
            <a:avLst/>
          </a:prstGeom>
          <a:noFill/>
          <a:ln cap="flat" cmpd="sng" w="9525">
            <a:solidFill>
              <a:srgbClr val="8297A6"/>
            </a:solidFill>
            <a:prstDash val="solid"/>
            <a:round/>
            <a:headEnd len="sm" w="sm" type="none"/>
            <a:tailEnd len="sm" w="sm" type="none"/>
          </a:ln>
        </p:spPr>
      </p:cxnSp>
      <p:grpSp>
        <p:nvGrpSpPr>
          <p:cNvPr id="2449" name="Google Shape;2449;p42"/>
          <p:cNvGrpSpPr/>
          <p:nvPr/>
        </p:nvGrpSpPr>
        <p:grpSpPr>
          <a:xfrm>
            <a:off x="8733747" y="805343"/>
            <a:ext cx="3074323" cy="447424"/>
            <a:chOff x="8733747" y="805343"/>
            <a:chExt cx="3074323" cy="447424"/>
          </a:xfrm>
        </p:grpSpPr>
        <p:grpSp>
          <p:nvGrpSpPr>
            <p:cNvPr id="2450" name="Google Shape;2450;p42"/>
            <p:cNvGrpSpPr/>
            <p:nvPr/>
          </p:nvGrpSpPr>
          <p:grpSpPr>
            <a:xfrm>
              <a:off x="8733747" y="805343"/>
              <a:ext cx="490153" cy="436146"/>
              <a:chOff x="6260996" y="3162222"/>
              <a:chExt cx="729551" cy="820800"/>
            </a:xfrm>
          </p:grpSpPr>
          <p:sp>
            <p:nvSpPr>
              <p:cNvPr id="2451" name="Google Shape;2451;p42"/>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2"/>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42"/>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454" name="Google Shape;2454;p42"/>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5" name="Google Shape;2455;p42"/>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6" name="Google Shape;2456;p42"/>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工藝流程建模</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43"/>
          <p:cNvSpPr txBox="1"/>
          <p:nvPr/>
        </p:nvSpPr>
        <p:spPr>
          <a:xfrm>
            <a:off x="8808098" y="1390261"/>
            <a:ext cx="301378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支持人员资质管理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Opcenter支持工序及设备双维度资质验证</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完成培训计划并有合格记录的员工才可以过账成功</a:t>
            </a:r>
            <a:endParaRPr/>
          </a:p>
        </p:txBody>
      </p:sp>
      <p:sp>
        <p:nvSpPr>
          <p:cNvPr id="2463" name="Google Shape;2463;p43"/>
          <p:cNvSpPr/>
          <p:nvPr/>
        </p:nvSpPr>
        <p:spPr>
          <a:xfrm>
            <a:off x="2785595" y="910406"/>
            <a:ext cx="1024519" cy="379239"/>
          </a:xfrm>
          <a:prstGeom prst="ellipse">
            <a:avLst/>
          </a:prstGeom>
          <a:no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创建员工</a:t>
            </a:r>
            <a:endParaRPr/>
          </a:p>
        </p:txBody>
      </p:sp>
      <p:sp>
        <p:nvSpPr>
          <p:cNvPr id="2464" name="Google Shape;2464;p43"/>
          <p:cNvSpPr/>
          <p:nvPr/>
        </p:nvSpPr>
        <p:spPr>
          <a:xfrm>
            <a:off x="4772297" y="910406"/>
            <a:ext cx="1024519" cy="379239"/>
          </a:xfrm>
          <a:prstGeom prst="ellipse">
            <a:avLst/>
          </a:prstGeom>
          <a:no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定义培训项目</a:t>
            </a:r>
            <a:endParaRPr/>
          </a:p>
        </p:txBody>
      </p:sp>
      <p:sp>
        <p:nvSpPr>
          <p:cNvPr id="2465" name="Google Shape;2465;p43"/>
          <p:cNvSpPr/>
          <p:nvPr/>
        </p:nvSpPr>
        <p:spPr>
          <a:xfrm>
            <a:off x="4772297" y="1595932"/>
            <a:ext cx="1024519" cy="379239"/>
          </a:xfrm>
          <a:prstGeom prst="ellipse">
            <a:avLst/>
          </a:prstGeom>
          <a:no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培训成果管理</a:t>
            </a:r>
            <a:endParaRPr/>
          </a:p>
        </p:txBody>
      </p:sp>
      <p:sp>
        <p:nvSpPr>
          <p:cNvPr id="2466" name="Google Shape;2466;p43"/>
          <p:cNvSpPr/>
          <p:nvPr/>
        </p:nvSpPr>
        <p:spPr>
          <a:xfrm>
            <a:off x="2603863" y="1595931"/>
            <a:ext cx="1387985" cy="379239"/>
          </a:xfrm>
          <a:prstGeom prst="ellipse">
            <a:avLst/>
          </a:prstGeom>
          <a:no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配置工序资质要求</a:t>
            </a:r>
            <a:endParaRPr/>
          </a:p>
        </p:txBody>
      </p:sp>
      <p:cxnSp>
        <p:nvCxnSpPr>
          <p:cNvPr id="2467" name="Google Shape;2467;p43"/>
          <p:cNvCxnSpPr>
            <a:stCxn id="2463" idx="4"/>
            <a:endCxn id="2466" idx="0"/>
          </p:cNvCxnSpPr>
          <p:nvPr/>
        </p:nvCxnSpPr>
        <p:spPr>
          <a:xfrm>
            <a:off x="3297855" y="1289645"/>
            <a:ext cx="0" cy="306300"/>
          </a:xfrm>
          <a:prstGeom prst="straightConnector1">
            <a:avLst/>
          </a:prstGeom>
          <a:noFill/>
          <a:ln cap="flat" cmpd="sng" w="9525">
            <a:solidFill>
              <a:srgbClr val="8297A6"/>
            </a:solidFill>
            <a:prstDash val="solid"/>
            <a:round/>
            <a:headEnd len="sm" w="sm" type="none"/>
            <a:tailEnd len="med" w="med" type="triangle"/>
          </a:ln>
        </p:spPr>
      </p:cxnSp>
      <p:cxnSp>
        <p:nvCxnSpPr>
          <p:cNvPr id="2468" name="Google Shape;2468;p43"/>
          <p:cNvCxnSpPr>
            <a:stCxn id="2464" idx="4"/>
            <a:endCxn id="2465" idx="0"/>
          </p:cNvCxnSpPr>
          <p:nvPr/>
        </p:nvCxnSpPr>
        <p:spPr>
          <a:xfrm>
            <a:off x="5284557" y="1289645"/>
            <a:ext cx="0" cy="306300"/>
          </a:xfrm>
          <a:prstGeom prst="straightConnector1">
            <a:avLst/>
          </a:prstGeom>
          <a:noFill/>
          <a:ln cap="flat" cmpd="sng" w="9525">
            <a:solidFill>
              <a:srgbClr val="8297A6"/>
            </a:solidFill>
            <a:prstDash val="solid"/>
            <a:round/>
            <a:headEnd len="sm" w="sm" type="none"/>
            <a:tailEnd len="med" w="med" type="triangle"/>
          </a:ln>
        </p:spPr>
      </p:cxnSp>
      <p:cxnSp>
        <p:nvCxnSpPr>
          <p:cNvPr id="2469" name="Google Shape;2469;p43"/>
          <p:cNvCxnSpPr>
            <a:stCxn id="2463" idx="5"/>
            <a:endCxn id="2465" idx="1"/>
          </p:cNvCxnSpPr>
          <p:nvPr/>
        </p:nvCxnSpPr>
        <p:spPr>
          <a:xfrm>
            <a:off x="3660077" y="1234107"/>
            <a:ext cx="1262400" cy="417300"/>
          </a:xfrm>
          <a:prstGeom prst="straightConnector1">
            <a:avLst/>
          </a:prstGeom>
          <a:noFill/>
          <a:ln cap="flat" cmpd="sng" w="9525">
            <a:solidFill>
              <a:srgbClr val="8297A6"/>
            </a:solidFill>
            <a:prstDash val="solid"/>
            <a:round/>
            <a:headEnd len="sm" w="sm" type="none"/>
            <a:tailEnd len="med" w="med" type="triangle"/>
          </a:ln>
        </p:spPr>
      </p:cxnSp>
      <p:sp>
        <p:nvSpPr>
          <p:cNvPr id="2470" name="Google Shape;2470;p43"/>
          <p:cNvSpPr/>
          <p:nvPr/>
        </p:nvSpPr>
        <p:spPr>
          <a:xfrm>
            <a:off x="3721652" y="2298876"/>
            <a:ext cx="1024519" cy="379239"/>
          </a:xfrm>
          <a:prstGeom prst="ellipse">
            <a:avLst/>
          </a:prstGeom>
          <a:no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过账资质检查</a:t>
            </a:r>
            <a:endParaRPr/>
          </a:p>
        </p:txBody>
      </p:sp>
      <p:cxnSp>
        <p:nvCxnSpPr>
          <p:cNvPr id="2471" name="Google Shape;2471;p43"/>
          <p:cNvCxnSpPr>
            <a:stCxn id="2466" idx="4"/>
            <a:endCxn id="2470" idx="1"/>
          </p:cNvCxnSpPr>
          <p:nvPr/>
        </p:nvCxnSpPr>
        <p:spPr>
          <a:xfrm>
            <a:off x="3297856" y="1975170"/>
            <a:ext cx="573900" cy="379200"/>
          </a:xfrm>
          <a:prstGeom prst="straightConnector1">
            <a:avLst/>
          </a:prstGeom>
          <a:noFill/>
          <a:ln cap="flat" cmpd="sng" w="9525">
            <a:solidFill>
              <a:srgbClr val="8297A6"/>
            </a:solidFill>
            <a:prstDash val="solid"/>
            <a:round/>
            <a:headEnd len="sm" w="sm" type="none"/>
            <a:tailEnd len="med" w="med" type="triangle"/>
          </a:ln>
        </p:spPr>
      </p:cxnSp>
      <p:cxnSp>
        <p:nvCxnSpPr>
          <p:cNvPr id="2472" name="Google Shape;2472;p43"/>
          <p:cNvCxnSpPr>
            <a:stCxn id="2465" idx="4"/>
            <a:endCxn id="2470" idx="7"/>
          </p:cNvCxnSpPr>
          <p:nvPr/>
        </p:nvCxnSpPr>
        <p:spPr>
          <a:xfrm flipH="1">
            <a:off x="4596057" y="1975171"/>
            <a:ext cx="688500" cy="379200"/>
          </a:xfrm>
          <a:prstGeom prst="straightConnector1">
            <a:avLst/>
          </a:prstGeom>
          <a:noFill/>
          <a:ln cap="flat" cmpd="sng" w="9525">
            <a:solidFill>
              <a:srgbClr val="8297A6"/>
            </a:solidFill>
            <a:prstDash val="solid"/>
            <a:round/>
            <a:headEnd len="sm" w="sm" type="none"/>
            <a:tailEnd len="med" w="med" type="triangle"/>
          </a:ln>
        </p:spPr>
      </p:cxnSp>
      <p:pic>
        <p:nvPicPr>
          <p:cNvPr id="2473" name="Google Shape;2473;p43"/>
          <p:cNvPicPr preferRelativeResize="0"/>
          <p:nvPr/>
        </p:nvPicPr>
        <p:blipFill rotWithShape="1">
          <a:blip r:embed="rId3">
            <a:alphaModFix/>
          </a:blip>
          <a:srcRect b="0" l="0" r="0" t="0"/>
          <a:stretch/>
        </p:blipFill>
        <p:spPr>
          <a:xfrm>
            <a:off x="601742" y="3017813"/>
            <a:ext cx="3594849" cy="2977910"/>
          </a:xfrm>
          <a:prstGeom prst="rect">
            <a:avLst/>
          </a:prstGeom>
          <a:noFill/>
          <a:ln>
            <a:noFill/>
          </a:ln>
        </p:spPr>
      </p:pic>
      <p:pic>
        <p:nvPicPr>
          <p:cNvPr id="2474" name="Google Shape;2474;p43"/>
          <p:cNvPicPr preferRelativeResize="0"/>
          <p:nvPr/>
        </p:nvPicPr>
        <p:blipFill rotWithShape="1">
          <a:blip r:embed="rId4">
            <a:alphaModFix/>
          </a:blip>
          <a:srcRect b="0" l="0" r="0" t="0"/>
          <a:stretch/>
        </p:blipFill>
        <p:spPr>
          <a:xfrm>
            <a:off x="4363397" y="3417100"/>
            <a:ext cx="3999355" cy="2179336"/>
          </a:xfrm>
          <a:prstGeom prst="rect">
            <a:avLst/>
          </a:prstGeom>
          <a:noFill/>
          <a:ln>
            <a:noFill/>
          </a:ln>
        </p:spPr>
      </p:pic>
      <p:grpSp>
        <p:nvGrpSpPr>
          <p:cNvPr id="2475" name="Google Shape;2475;p43"/>
          <p:cNvGrpSpPr/>
          <p:nvPr/>
        </p:nvGrpSpPr>
        <p:grpSpPr>
          <a:xfrm>
            <a:off x="8733747" y="805343"/>
            <a:ext cx="3074323" cy="447424"/>
            <a:chOff x="8733747" y="805343"/>
            <a:chExt cx="3074323" cy="447424"/>
          </a:xfrm>
        </p:grpSpPr>
        <p:grpSp>
          <p:nvGrpSpPr>
            <p:cNvPr id="2476" name="Google Shape;2476;p43"/>
            <p:cNvGrpSpPr/>
            <p:nvPr/>
          </p:nvGrpSpPr>
          <p:grpSpPr>
            <a:xfrm>
              <a:off x="8733747" y="805343"/>
              <a:ext cx="490153" cy="436146"/>
              <a:chOff x="6260996" y="3162222"/>
              <a:chExt cx="729551" cy="820800"/>
            </a:xfrm>
          </p:grpSpPr>
          <p:sp>
            <p:nvSpPr>
              <p:cNvPr id="2477" name="Google Shape;2477;p43"/>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3"/>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43"/>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480" name="Google Shape;2480;p43"/>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1" name="Google Shape;2481;p43"/>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2" name="Google Shape;2482;p43"/>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人員資質建模</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44"/>
          <p:cNvSpPr txBox="1"/>
          <p:nvPr/>
        </p:nvSpPr>
        <p:spPr>
          <a:xfrm>
            <a:off x="8808098" y="1390261"/>
            <a:ext cx="3013788"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支持工序最大时间窗及最小时间窗管理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并在过账过程中会进行验证，触发警告或Hold帐</a:t>
            </a:r>
            <a:endParaRPr/>
          </a:p>
        </p:txBody>
      </p:sp>
      <p:pic>
        <p:nvPicPr>
          <p:cNvPr id="2489" name="Google Shape;2489;p44"/>
          <p:cNvPicPr preferRelativeResize="0"/>
          <p:nvPr/>
        </p:nvPicPr>
        <p:blipFill rotWithShape="1">
          <a:blip r:embed="rId3">
            <a:alphaModFix/>
          </a:blip>
          <a:srcRect b="0" l="0" r="0" t="0"/>
          <a:stretch/>
        </p:blipFill>
        <p:spPr>
          <a:xfrm>
            <a:off x="635501" y="990236"/>
            <a:ext cx="6691731" cy="3868310"/>
          </a:xfrm>
          <a:prstGeom prst="rect">
            <a:avLst/>
          </a:prstGeom>
          <a:noFill/>
          <a:ln>
            <a:noFill/>
          </a:ln>
        </p:spPr>
      </p:pic>
      <p:pic>
        <p:nvPicPr>
          <p:cNvPr id="2490" name="Google Shape;2490;p44"/>
          <p:cNvPicPr preferRelativeResize="0"/>
          <p:nvPr/>
        </p:nvPicPr>
        <p:blipFill rotWithShape="1">
          <a:blip r:embed="rId4">
            <a:alphaModFix/>
          </a:blip>
          <a:srcRect b="0" l="0" r="0" t="0"/>
          <a:stretch/>
        </p:blipFill>
        <p:spPr>
          <a:xfrm>
            <a:off x="4884554" y="3789279"/>
            <a:ext cx="3486150" cy="2381250"/>
          </a:xfrm>
          <a:prstGeom prst="rect">
            <a:avLst/>
          </a:prstGeom>
          <a:noFill/>
          <a:ln cap="flat" cmpd="sng" w="19050">
            <a:solidFill>
              <a:srgbClr val="002F43"/>
            </a:solidFill>
            <a:prstDash val="solid"/>
            <a:round/>
            <a:headEnd len="sm" w="sm" type="none"/>
            <a:tailEnd len="sm" w="sm" type="none"/>
          </a:ln>
        </p:spPr>
      </p:pic>
      <p:sp>
        <p:nvSpPr>
          <p:cNvPr id="2491" name="Google Shape;2491;p44"/>
          <p:cNvSpPr txBox="1"/>
          <p:nvPr/>
        </p:nvSpPr>
        <p:spPr>
          <a:xfrm>
            <a:off x="3234074" y="5360649"/>
            <a:ext cx="149458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过账提醒、卡控·</a:t>
            </a:r>
            <a:endParaRPr b="0" i="0" sz="1400" u="none" cap="none" strike="noStrike">
              <a:solidFill>
                <a:srgbClr val="000000"/>
              </a:solidFill>
              <a:latin typeface="Arial"/>
              <a:ea typeface="Arial"/>
              <a:cs typeface="Arial"/>
              <a:sym typeface="Arial"/>
            </a:endParaRPr>
          </a:p>
        </p:txBody>
      </p:sp>
      <p:grpSp>
        <p:nvGrpSpPr>
          <p:cNvPr id="2492" name="Google Shape;2492;p44"/>
          <p:cNvGrpSpPr/>
          <p:nvPr/>
        </p:nvGrpSpPr>
        <p:grpSpPr>
          <a:xfrm>
            <a:off x="8733747" y="805343"/>
            <a:ext cx="3074323" cy="447424"/>
            <a:chOff x="8733747" y="805343"/>
            <a:chExt cx="3074323" cy="447424"/>
          </a:xfrm>
        </p:grpSpPr>
        <p:grpSp>
          <p:nvGrpSpPr>
            <p:cNvPr id="2493" name="Google Shape;2493;p44"/>
            <p:cNvGrpSpPr/>
            <p:nvPr/>
          </p:nvGrpSpPr>
          <p:grpSpPr>
            <a:xfrm>
              <a:off x="8733747" y="805343"/>
              <a:ext cx="490153" cy="436146"/>
              <a:chOff x="6260996" y="3162222"/>
              <a:chExt cx="729551" cy="820800"/>
            </a:xfrm>
          </p:grpSpPr>
          <p:sp>
            <p:nvSpPr>
              <p:cNvPr id="2494" name="Google Shape;2494;p44"/>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4"/>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6" name="Google Shape;2496;p44"/>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497" name="Google Shape;2497;p44"/>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8" name="Google Shape;2498;p44"/>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9" name="Google Shape;2499;p44"/>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Q-Time時間窗建模</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45"/>
          <p:cNvSpPr txBox="1"/>
          <p:nvPr/>
        </p:nvSpPr>
        <p:spPr>
          <a:xfrm>
            <a:off x="8808098" y="1390261"/>
            <a:ext cx="3013788" cy="424731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支持物料建模</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支持BOM建模</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BOM建模中支持替代料功能</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支持工具管理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支持工具计划管理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批次在过账过程中会验证物料或工具是否在设备上正确挂载</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sp>
        <p:nvSpPr>
          <p:cNvPr id="2505" name="Google Shape;2505;p45"/>
          <p:cNvSpPr/>
          <p:nvPr/>
        </p:nvSpPr>
        <p:spPr>
          <a:xfrm>
            <a:off x="738505"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物料创建</a:t>
            </a:r>
            <a:endParaRPr/>
          </a:p>
        </p:txBody>
      </p:sp>
      <p:sp>
        <p:nvSpPr>
          <p:cNvPr id="2506" name="Google Shape;2506;p45"/>
          <p:cNvSpPr/>
          <p:nvPr/>
        </p:nvSpPr>
        <p:spPr>
          <a:xfrm>
            <a:off x="2157346"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BOM创建</a:t>
            </a:r>
            <a:endParaRPr/>
          </a:p>
        </p:txBody>
      </p:sp>
      <p:cxnSp>
        <p:nvCxnSpPr>
          <p:cNvPr id="2507" name="Google Shape;2507;p45"/>
          <p:cNvCxnSpPr>
            <a:stCxn id="2505" idx="3"/>
            <a:endCxn id="2506" idx="1"/>
          </p:cNvCxnSpPr>
          <p:nvPr/>
        </p:nvCxnSpPr>
        <p:spPr>
          <a:xfrm>
            <a:off x="1684803" y="1198245"/>
            <a:ext cx="472500" cy="0"/>
          </a:xfrm>
          <a:prstGeom prst="straightConnector1">
            <a:avLst/>
          </a:prstGeom>
          <a:noFill/>
          <a:ln cap="flat" cmpd="sng" w="9525">
            <a:solidFill>
              <a:srgbClr val="8297A6"/>
            </a:solidFill>
            <a:prstDash val="solid"/>
            <a:round/>
            <a:headEnd len="sm" w="sm" type="none"/>
            <a:tailEnd len="med" w="med" type="triangle"/>
          </a:ln>
        </p:spPr>
      </p:cxnSp>
      <p:sp>
        <p:nvSpPr>
          <p:cNvPr id="2508" name="Google Shape;2508;p45"/>
          <p:cNvSpPr/>
          <p:nvPr/>
        </p:nvSpPr>
        <p:spPr>
          <a:xfrm>
            <a:off x="3576187" y="990179"/>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替代料</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设定</a:t>
            </a:r>
            <a:endParaRPr/>
          </a:p>
        </p:txBody>
      </p:sp>
      <p:cxnSp>
        <p:nvCxnSpPr>
          <p:cNvPr id="2509" name="Google Shape;2509;p45"/>
          <p:cNvCxnSpPr>
            <a:stCxn id="2506" idx="3"/>
            <a:endCxn id="2508" idx="1"/>
          </p:cNvCxnSpPr>
          <p:nvPr/>
        </p:nvCxnSpPr>
        <p:spPr>
          <a:xfrm>
            <a:off x="3103644" y="1198245"/>
            <a:ext cx="472500" cy="0"/>
          </a:xfrm>
          <a:prstGeom prst="straightConnector1">
            <a:avLst/>
          </a:prstGeom>
          <a:noFill/>
          <a:ln cap="flat" cmpd="sng" w="9525">
            <a:solidFill>
              <a:srgbClr val="8297A6"/>
            </a:solidFill>
            <a:prstDash val="solid"/>
            <a:round/>
            <a:headEnd len="sm" w="sm" type="none"/>
            <a:tailEnd len="med" w="med" type="triangle"/>
          </a:ln>
        </p:spPr>
      </p:cxnSp>
      <p:sp>
        <p:nvSpPr>
          <p:cNvPr id="2510" name="Google Shape;2510;p45"/>
          <p:cNvSpPr/>
          <p:nvPr/>
        </p:nvSpPr>
        <p:spPr>
          <a:xfrm>
            <a:off x="4994422"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物料挂载</a:t>
            </a:r>
            <a:endParaRPr/>
          </a:p>
        </p:txBody>
      </p:sp>
      <p:cxnSp>
        <p:nvCxnSpPr>
          <p:cNvPr id="2511" name="Google Shape;2511;p45"/>
          <p:cNvCxnSpPr>
            <a:stCxn id="2508" idx="3"/>
            <a:endCxn id="2510" idx="1"/>
          </p:cNvCxnSpPr>
          <p:nvPr/>
        </p:nvCxnSpPr>
        <p:spPr>
          <a:xfrm>
            <a:off x="4522485" y="1198302"/>
            <a:ext cx="471900" cy="0"/>
          </a:xfrm>
          <a:prstGeom prst="straightConnector1">
            <a:avLst/>
          </a:prstGeom>
          <a:noFill/>
          <a:ln cap="flat" cmpd="sng" w="9525">
            <a:solidFill>
              <a:srgbClr val="8297A6"/>
            </a:solidFill>
            <a:prstDash val="solid"/>
            <a:round/>
            <a:headEnd len="sm" w="sm" type="none"/>
            <a:tailEnd len="med" w="med" type="triangle"/>
          </a:ln>
        </p:spPr>
      </p:cxnSp>
      <p:sp>
        <p:nvSpPr>
          <p:cNvPr id="2512" name="Google Shape;2512;p45"/>
          <p:cNvSpPr/>
          <p:nvPr/>
        </p:nvSpPr>
        <p:spPr>
          <a:xfrm>
            <a:off x="6412657"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过账消耗</a:t>
            </a:r>
            <a:endParaRPr/>
          </a:p>
        </p:txBody>
      </p:sp>
      <p:cxnSp>
        <p:nvCxnSpPr>
          <p:cNvPr id="2513" name="Google Shape;2513;p45"/>
          <p:cNvCxnSpPr>
            <a:stCxn id="2510" idx="3"/>
            <a:endCxn id="2512" idx="1"/>
          </p:cNvCxnSpPr>
          <p:nvPr/>
        </p:nvCxnSpPr>
        <p:spPr>
          <a:xfrm>
            <a:off x="5940720" y="1198245"/>
            <a:ext cx="471900" cy="0"/>
          </a:xfrm>
          <a:prstGeom prst="straightConnector1">
            <a:avLst/>
          </a:prstGeom>
          <a:noFill/>
          <a:ln cap="flat" cmpd="sng" w="9525">
            <a:solidFill>
              <a:srgbClr val="8297A6"/>
            </a:solidFill>
            <a:prstDash val="solid"/>
            <a:round/>
            <a:headEnd len="sm" w="sm" type="none"/>
            <a:tailEnd len="med" w="med" type="triangle"/>
          </a:ln>
        </p:spPr>
      </p:cxnSp>
      <p:pic>
        <p:nvPicPr>
          <p:cNvPr id="2514" name="Google Shape;2514;p45"/>
          <p:cNvPicPr preferRelativeResize="0"/>
          <p:nvPr/>
        </p:nvPicPr>
        <p:blipFill rotWithShape="1">
          <a:blip r:embed="rId3">
            <a:alphaModFix/>
          </a:blip>
          <a:srcRect b="0" l="0" r="0" t="0"/>
          <a:stretch/>
        </p:blipFill>
        <p:spPr>
          <a:xfrm>
            <a:off x="4969287" y="2385061"/>
            <a:ext cx="3289997" cy="3482817"/>
          </a:xfrm>
          <a:prstGeom prst="rect">
            <a:avLst/>
          </a:prstGeom>
          <a:noFill/>
          <a:ln cap="flat" cmpd="sng" w="19050">
            <a:solidFill>
              <a:srgbClr val="002F43"/>
            </a:solidFill>
            <a:prstDash val="solid"/>
            <a:round/>
            <a:headEnd len="sm" w="sm" type="none"/>
            <a:tailEnd len="sm" w="sm" type="none"/>
          </a:ln>
        </p:spPr>
      </p:pic>
      <p:sp>
        <p:nvSpPr>
          <p:cNvPr id="2515" name="Google Shape;2515;p45"/>
          <p:cNvSpPr txBox="1"/>
          <p:nvPr/>
        </p:nvSpPr>
        <p:spPr>
          <a:xfrm>
            <a:off x="4994422" y="1868414"/>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替代料设定</a:t>
            </a:r>
            <a:endParaRPr/>
          </a:p>
        </p:txBody>
      </p:sp>
      <p:pic>
        <p:nvPicPr>
          <p:cNvPr id="2516" name="Google Shape;2516;p45"/>
          <p:cNvPicPr preferRelativeResize="0"/>
          <p:nvPr/>
        </p:nvPicPr>
        <p:blipFill rotWithShape="1">
          <a:blip r:embed="rId4">
            <a:alphaModFix/>
          </a:blip>
          <a:srcRect b="0" l="0" r="0" t="0"/>
          <a:stretch/>
        </p:blipFill>
        <p:spPr>
          <a:xfrm>
            <a:off x="579438" y="2385061"/>
            <a:ext cx="4043933" cy="3333923"/>
          </a:xfrm>
          <a:prstGeom prst="rect">
            <a:avLst/>
          </a:prstGeom>
          <a:noFill/>
          <a:ln cap="flat" cmpd="sng" w="19050">
            <a:solidFill>
              <a:srgbClr val="002F43"/>
            </a:solidFill>
            <a:prstDash val="solid"/>
            <a:round/>
            <a:headEnd len="sm" w="sm" type="none"/>
            <a:tailEnd len="sm" w="sm" type="none"/>
          </a:ln>
        </p:spPr>
      </p:pic>
      <p:sp>
        <p:nvSpPr>
          <p:cNvPr id="2517" name="Google Shape;2517;p45"/>
          <p:cNvSpPr txBox="1"/>
          <p:nvPr/>
        </p:nvSpPr>
        <p:spPr>
          <a:xfrm>
            <a:off x="738505" y="1868414"/>
            <a:ext cx="11496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BOM清单</a:t>
            </a:r>
            <a:endParaRPr/>
          </a:p>
        </p:txBody>
      </p:sp>
      <p:grpSp>
        <p:nvGrpSpPr>
          <p:cNvPr id="2518" name="Google Shape;2518;p45"/>
          <p:cNvGrpSpPr/>
          <p:nvPr/>
        </p:nvGrpSpPr>
        <p:grpSpPr>
          <a:xfrm>
            <a:off x="8733747" y="805343"/>
            <a:ext cx="3074323" cy="447424"/>
            <a:chOff x="8733747" y="805343"/>
            <a:chExt cx="3074323" cy="447424"/>
          </a:xfrm>
        </p:grpSpPr>
        <p:grpSp>
          <p:nvGrpSpPr>
            <p:cNvPr id="2519" name="Google Shape;2519;p45"/>
            <p:cNvGrpSpPr/>
            <p:nvPr/>
          </p:nvGrpSpPr>
          <p:grpSpPr>
            <a:xfrm>
              <a:off x="8733747" y="805343"/>
              <a:ext cx="490153" cy="436146"/>
              <a:chOff x="6260996" y="3162222"/>
              <a:chExt cx="729551" cy="820800"/>
            </a:xfrm>
          </p:grpSpPr>
          <p:sp>
            <p:nvSpPr>
              <p:cNvPr id="2520" name="Google Shape;2520;p45"/>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5"/>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45"/>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523" name="Google Shape;2523;p45"/>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4" name="Google Shape;2524;p45"/>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5" name="Google Shape;2525;p45"/>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物料/工具管理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46"/>
          <p:cNvSpPr txBox="1"/>
          <p:nvPr/>
        </p:nvSpPr>
        <p:spPr>
          <a:xfrm>
            <a:off x="8808098" y="1390261"/>
            <a:ext cx="3013788" cy="424731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支持物料建模</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支持BOM建模</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BOM建模中支持替代料功能</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支持工具管理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支持工具计划管理</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批次在过账过程中会验证物料或工具是否在设备上正确挂载</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sp>
        <p:nvSpPr>
          <p:cNvPr id="2531" name="Google Shape;2531;p46"/>
          <p:cNvSpPr/>
          <p:nvPr/>
        </p:nvSpPr>
        <p:spPr>
          <a:xfrm>
            <a:off x="738505"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工具定义</a:t>
            </a:r>
            <a:endParaRPr/>
          </a:p>
        </p:txBody>
      </p:sp>
      <p:sp>
        <p:nvSpPr>
          <p:cNvPr id="2532" name="Google Shape;2532;p46"/>
          <p:cNvSpPr/>
          <p:nvPr/>
        </p:nvSpPr>
        <p:spPr>
          <a:xfrm>
            <a:off x="2157346"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工具计划</a:t>
            </a:r>
            <a:endParaRPr/>
          </a:p>
        </p:txBody>
      </p:sp>
      <p:cxnSp>
        <p:nvCxnSpPr>
          <p:cNvPr id="2533" name="Google Shape;2533;p46"/>
          <p:cNvCxnSpPr>
            <a:stCxn id="2531" idx="3"/>
            <a:endCxn id="2532" idx="1"/>
          </p:cNvCxnSpPr>
          <p:nvPr/>
        </p:nvCxnSpPr>
        <p:spPr>
          <a:xfrm>
            <a:off x="1684803" y="1198245"/>
            <a:ext cx="472500" cy="0"/>
          </a:xfrm>
          <a:prstGeom prst="straightConnector1">
            <a:avLst/>
          </a:prstGeom>
          <a:noFill/>
          <a:ln cap="flat" cmpd="sng" w="9525">
            <a:solidFill>
              <a:srgbClr val="8297A6"/>
            </a:solidFill>
            <a:prstDash val="solid"/>
            <a:round/>
            <a:headEnd len="sm" w="sm" type="none"/>
            <a:tailEnd len="med" w="med" type="triangle"/>
          </a:ln>
        </p:spPr>
      </p:cxnSp>
      <p:sp>
        <p:nvSpPr>
          <p:cNvPr id="2534" name="Google Shape;2534;p46"/>
          <p:cNvSpPr/>
          <p:nvPr/>
        </p:nvSpPr>
        <p:spPr>
          <a:xfrm>
            <a:off x="3576187" y="990179"/>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工序配置</a:t>
            </a:r>
            <a:endParaRPr/>
          </a:p>
        </p:txBody>
      </p:sp>
      <p:cxnSp>
        <p:nvCxnSpPr>
          <p:cNvPr id="2535" name="Google Shape;2535;p46"/>
          <p:cNvCxnSpPr>
            <a:stCxn id="2532" idx="3"/>
            <a:endCxn id="2534" idx="1"/>
          </p:cNvCxnSpPr>
          <p:nvPr/>
        </p:nvCxnSpPr>
        <p:spPr>
          <a:xfrm>
            <a:off x="3103644" y="1198245"/>
            <a:ext cx="472500" cy="0"/>
          </a:xfrm>
          <a:prstGeom prst="straightConnector1">
            <a:avLst/>
          </a:prstGeom>
          <a:noFill/>
          <a:ln cap="flat" cmpd="sng" w="9525">
            <a:solidFill>
              <a:srgbClr val="8297A6"/>
            </a:solidFill>
            <a:prstDash val="solid"/>
            <a:round/>
            <a:headEnd len="sm" w="sm" type="none"/>
            <a:tailEnd len="med" w="med" type="triangle"/>
          </a:ln>
        </p:spPr>
      </p:cxnSp>
      <p:sp>
        <p:nvSpPr>
          <p:cNvPr id="2536" name="Google Shape;2536;p46"/>
          <p:cNvSpPr/>
          <p:nvPr/>
        </p:nvSpPr>
        <p:spPr>
          <a:xfrm>
            <a:off x="4994422"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工具挂载</a:t>
            </a:r>
            <a:endParaRPr/>
          </a:p>
        </p:txBody>
      </p:sp>
      <p:cxnSp>
        <p:nvCxnSpPr>
          <p:cNvPr id="2537" name="Google Shape;2537;p46"/>
          <p:cNvCxnSpPr>
            <a:stCxn id="2534" idx="3"/>
            <a:endCxn id="2536" idx="1"/>
          </p:cNvCxnSpPr>
          <p:nvPr/>
        </p:nvCxnSpPr>
        <p:spPr>
          <a:xfrm>
            <a:off x="4522485" y="1198302"/>
            <a:ext cx="471900" cy="0"/>
          </a:xfrm>
          <a:prstGeom prst="straightConnector1">
            <a:avLst/>
          </a:prstGeom>
          <a:noFill/>
          <a:ln cap="flat" cmpd="sng" w="9525">
            <a:solidFill>
              <a:srgbClr val="8297A6"/>
            </a:solidFill>
            <a:prstDash val="solid"/>
            <a:round/>
            <a:headEnd len="sm" w="sm" type="none"/>
            <a:tailEnd len="med" w="med" type="triangle"/>
          </a:ln>
        </p:spPr>
      </p:cxnSp>
      <p:sp>
        <p:nvSpPr>
          <p:cNvPr id="2538" name="Google Shape;2538;p46"/>
          <p:cNvSpPr/>
          <p:nvPr/>
        </p:nvSpPr>
        <p:spPr>
          <a:xfrm>
            <a:off x="6412657" y="990122"/>
            <a:ext cx="946298" cy="416245"/>
          </a:xfrm>
          <a:prstGeom prst="rect">
            <a:avLst/>
          </a:prstGeom>
          <a:solidFill>
            <a:schemeClr val="accent1"/>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上机检查</a:t>
            </a:r>
            <a:endParaRPr/>
          </a:p>
        </p:txBody>
      </p:sp>
      <p:cxnSp>
        <p:nvCxnSpPr>
          <p:cNvPr id="2539" name="Google Shape;2539;p46"/>
          <p:cNvCxnSpPr>
            <a:stCxn id="2536" idx="3"/>
            <a:endCxn id="2538" idx="1"/>
          </p:cNvCxnSpPr>
          <p:nvPr/>
        </p:nvCxnSpPr>
        <p:spPr>
          <a:xfrm>
            <a:off x="5940720" y="1198245"/>
            <a:ext cx="471900" cy="0"/>
          </a:xfrm>
          <a:prstGeom prst="straightConnector1">
            <a:avLst/>
          </a:prstGeom>
          <a:noFill/>
          <a:ln cap="flat" cmpd="sng" w="9525">
            <a:solidFill>
              <a:srgbClr val="8297A6"/>
            </a:solidFill>
            <a:prstDash val="solid"/>
            <a:round/>
            <a:headEnd len="sm" w="sm" type="none"/>
            <a:tailEnd len="med" w="med" type="triangle"/>
          </a:ln>
        </p:spPr>
      </p:cxnSp>
      <p:sp>
        <p:nvSpPr>
          <p:cNvPr id="2540" name="Google Shape;2540;p46"/>
          <p:cNvSpPr txBox="1"/>
          <p:nvPr/>
        </p:nvSpPr>
        <p:spPr>
          <a:xfrm>
            <a:off x="738505" y="1611434"/>
            <a:ext cx="11079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工具定义</a:t>
            </a:r>
            <a:endParaRPr/>
          </a:p>
        </p:txBody>
      </p:sp>
      <p:pic>
        <p:nvPicPr>
          <p:cNvPr id="2541" name="Google Shape;2541;p46"/>
          <p:cNvPicPr preferRelativeResize="0"/>
          <p:nvPr/>
        </p:nvPicPr>
        <p:blipFill rotWithShape="1">
          <a:blip r:embed="rId3">
            <a:alphaModFix/>
          </a:blip>
          <a:srcRect b="0" l="0" r="0" t="0"/>
          <a:stretch/>
        </p:blipFill>
        <p:spPr>
          <a:xfrm>
            <a:off x="1464448" y="1977713"/>
            <a:ext cx="5739572" cy="4270716"/>
          </a:xfrm>
          <a:prstGeom prst="rect">
            <a:avLst/>
          </a:prstGeom>
          <a:noFill/>
          <a:ln cap="flat" cmpd="sng" w="19050">
            <a:solidFill>
              <a:srgbClr val="002F43"/>
            </a:solidFill>
            <a:prstDash val="solid"/>
            <a:round/>
            <a:headEnd len="sm" w="sm" type="none"/>
            <a:tailEnd len="sm" w="sm" type="none"/>
          </a:ln>
        </p:spPr>
      </p:pic>
      <p:grpSp>
        <p:nvGrpSpPr>
          <p:cNvPr id="2542" name="Google Shape;2542;p46"/>
          <p:cNvGrpSpPr/>
          <p:nvPr/>
        </p:nvGrpSpPr>
        <p:grpSpPr>
          <a:xfrm>
            <a:off x="8733747" y="805343"/>
            <a:ext cx="3074323" cy="447424"/>
            <a:chOff x="8733747" y="805343"/>
            <a:chExt cx="3074323" cy="447424"/>
          </a:xfrm>
        </p:grpSpPr>
        <p:grpSp>
          <p:nvGrpSpPr>
            <p:cNvPr id="2543" name="Google Shape;2543;p46"/>
            <p:cNvGrpSpPr/>
            <p:nvPr/>
          </p:nvGrpSpPr>
          <p:grpSpPr>
            <a:xfrm>
              <a:off x="8733747" y="805343"/>
              <a:ext cx="490153" cy="436146"/>
              <a:chOff x="6260996" y="3162222"/>
              <a:chExt cx="729551" cy="820800"/>
            </a:xfrm>
          </p:grpSpPr>
          <p:sp>
            <p:nvSpPr>
              <p:cNvPr id="2544" name="Google Shape;2544;p46"/>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6"/>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6" name="Google Shape;2546;p46"/>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547" name="Google Shape;2547;p46"/>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8" name="Google Shape;2548;p46"/>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9" name="Google Shape;2549;p46"/>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物料/工具管理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47"/>
          <p:cNvSpPr txBox="1"/>
          <p:nvPr/>
        </p:nvSpPr>
        <p:spPr>
          <a:xfrm>
            <a:off x="8808098" y="1390261"/>
            <a:ext cx="3013788"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过账管理分为转入，上机，下机，转出四个节点</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在上机过账时会验证物料、工具、配方、数据采集等相关信息是否正确</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在下机过账时会验证物料消耗，及数据采集</a:t>
            </a:r>
            <a:endParaRPr/>
          </a:p>
        </p:txBody>
      </p:sp>
      <p:pic>
        <p:nvPicPr>
          <p:cNvPr id="2555" name="Google Shape;2555;p47"/>
          <p:cNvPicPr preferRelativeResize="0"/>
          <p:nvPr/>
        </p:nvPicPr>
        <p:blipFill rotWithShape="1">
          <a:blip r:embed="rId3">
            <a:alphaModFix/>
          </a:blip>
          <a:srcRect b="0" l="0" r="0" t="0"/>
          <a:stretch/>
        </p:blipFill>
        <p:spPr>
          <a:xfrm>
            <a:off x="1038225" y="1157287"/>
            <a:ext cx="6800850" cy="5105653"/>
          </a:xfrm>
          <a:prstGeom prst="rect">
            <a:avLst/>
          </a:prstGeom>
          <a:noFill/>
          <a:ln>
            <a:noFill/>
          </a:ln>
        </p:spPr>
      </p:pic>
      <p:sp>
        <p:nvSpPr>
          <p:cNvPr id="2556" name="Google Shape;2556;p47"/>
          <p:cNvSpPr txBox="1"/>
          <p:nvPr/>
        </p:nvSpPr>
        <p:spPr>
          <a:xfrm>
            <a:off x="695325" y="828040"/>
            <a:ext cx="1162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基本过账</a:t>
            </a:r>
            <a:endParaRPr/>
          </a:p>
        </p:txBody>
      </p:sp>
      <p:grpSp>
        <p:nvGrpSpPr>
          <p:cNvPr id="2557" name="Google Shape;2557;p47"/>
          <p:cNvGrpSpPr/>
          <p:nvPr/>
        </p:nvGrpSpPr>
        <p:grpSpPr>
          <a:xfrm>
            <a:off x="8733747" y="805343"/>
            <a:ext cx="3074323" cy="447424"/>
            <a:chOff x="8733747" y="805343"/>
            <a:chExt cx="3074323" cy="447424"/>
          </a:xfrm>
        </p:grpSpPr>
        <p:grpSp>
          <p:nvGrpSpPr>
            <p:cNvPr id="2558" name="Google Shape;2558;p47"/>
            <p:cNvGrpSpPr/>
            <p:nvPr/>
          </p:nvGrpSpPr>
          <p:grpSpPr>
            <a:xfrm>
              <a:off x="8733747" y="805343"/>
              <a:ext cx="490153" cy="436146"/>
              <a:chOff x="6260996" y="3162222"/>
              <a:chExt cx="729551" cy="820800"/>
            </a:xfrm>
          </p:grpSpPr>
          <p:sp>
            <p:nvSpPr>
              <p:cNvPr id="2559" name="Google Shape;2559;p47"/>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1" name="Google Shape;2561;p47"/>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562" name="Google Shape;2562;p47"/>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3" name="Google Shape;2563;p47"/>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4" name="Google Shape;2564;p47"/>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在製管理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48"/>
          <p:cNvSpPr txBox="1"/>
          <p:nvPr/>
        </p:nvSpPr>
        <p:spPr>
          <a:xfrm>
            <a:off x="8808098" y="1390261"/>
            <a:ext cx="3013788"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过账管理分为转入，上机，下机，转出四个节点</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在上机过账时会验证物料、工具、配方、数据采集等相关信息是否正确</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在下机过账时会验证物料消耗，及数据采集</a:t>
            </a:r>
            <a:endParaRPr/>
          </a:p>
        </p:txBody>
      </p:sp>
      <p:pic>
        <p:nvPicPr>
          <p:cNvPr id="2570" name="Google Shape;2570;p48"/>
          <p:cNvPicPr preferRelativeResize="0"/>
          <p:nvPr/>
        </p:nvPicPr>
        <p:blipFill rotWithShape="1">
          <a:blip r:embed="rId3">
            <a:alphaModFix/>
          </a:blip>
          <a:srcRect b="0" l="0" r="0" t="0"/>
          <a:stretch/>
        </p:blipFill>
        <p:spPr>
          <a:xfrm>
            <a:off x="1677161" y="1193384"/>
            <a:ext cx="5295139" cy="5084815"/>
          </a:xfrm>
          <a:prstGeom prst="rect">
            <a:avLst/>
          </a:prstGeom>
          <a:noFill/>
          <a:ln>
            <a:noFill/>
          </a:ln>
        </p:spPr>
      </p:pic>
      <p:sp>
        <p:nvSpPr>
          <p:cNvPr id="2571" name="Google Shape;2571;p48"/>
          <p:cNvSpPr txBox="1"/>
          <p:nvPr/>
        </p:nvSpPr>
        <p:spPr>
          <a:xfrm>
            <a:off x="695325" y="828040"/>
            <a:ext cx="1162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物料消耗</a:t>
            </a:r>
            <a:endParaRPr/>
          </a:p>
        </p:txBody>
      </p:sp>
      <p:grpSp>
        <p:nvGrpSpPr>
          <p:cNvPr id="2572" name="Google Shape;2572;p48"/>
          <p:cNvGrpSpPr/>
          <p:nvPr/>
        </p:nvGrpSpPr>
        <p:grpSpPr>
          <a:xfrm>
            <a:off x="8733747" y="805343"/>
            <a:ext cx="3074323" cy="447424"/>
            <a:chOff x="8733747" y="805343"/>
            <a:chExt cx="3074323" cy="447424"/>
          </a:xfrm>
        </p:grpSpPr>
        <p:grpSp>
          <p:nvGrpSpPr>
            <p:cNvPr id="2573" name="Google Shape;2573;p48"/>
            <p:cNvGrpSpPr/>
            <p:nvPr/>
          </p:nvGrpSpPr>
          <p:grpSpPr>
            <a:xfrm>
              <a:off x="8733747" y="805343"/>
              <a:ext cx="490153" cy="436146"/>
              <a:chOff x="6260996" y="3162222"/>
              <a:chExt cx="729551" cy="820800"/>
            </a:xfrm>
          </p:grpSpPr>
          <p:sp>
            <p:nvSpPr>
              <p:cNvPr id="2574" name="Google Shape;2574;p48"/>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6" name="Google Shape;2576;p48"/>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577" name="Google Shape;2577;p48"/>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8" name="Google Shape;2578;p48"/>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9" name="Google Shape;2579;p48"/>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在製管理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49"/>
          <p:cNvSpPr txBox="1"/>
          <p:nvPr/>
        </p:nvSpPr>
        <p:spPr>
          <a:xfrm>
            <a:off x="8808098" y="1390261"/>
            <a:ext cx="3013788" cy="25853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过账管理分为转入，上机，下机，转出四个节点</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在上机过账时会验证物料、工具、配方、数据采集等相关信息是否正确</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在下机过账时会验证物料消耗，及数据采集</a:t>
            </a:r>
            <a:endParaRPr/>
          </a:p>
        </p:txBody>
      </p:sp>
      <p:sp>
        <p:nvSpPr>
          <p:cNvPr id="2585" name="Google Shape;2585;p49"/>
          <p:cNvSpPr txBox="1"/>
          <p:nvPr/>
        </p:nvSpPr>
        <p:spPr>
          <a:xfrm>
            <a:off x="695325" y="828040"/>
            <a:ext cx="5653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数据采集(入料检、过程检、品质检验)</a:t>
            </a:r>
            <a:endParaRPr b="0" i="0" sz="1800" u="none" cap="none" strike="noStrike">
              <a:solidFill>
                <a:srgbClr val="000000"/>
              </a:solidFill>
              <a:latin typeface="Arial"/>
              <a:ea typeface="Arial"/>
              <a:cs typeface="Arial"/>
              <a:sym typeface="Arial"/>
            </a:endParaRPr>
          </a:p>
        </p:txBody>
      </p:sp>
      <p:pic>
        <p:nvPicPr>
          <p:cNvPr id="2586" name="Google Shape;2586;p49"/>
          <p:cNvPicPr preferRelativeResize="0"/>
          <p:nvPr/>
        </p:nvPicPr>
        <p:blipFill rotWithShape="1">
          <a:blip r:embed="rId3">
            <a:alphaModFix/>
          </a:blip>
          <a:srcRect b="0" l="0" r="0" t="0"/>
          <a:stretch/>
        </p:blipFill>
        <p:spPr>
          <a:xfrm>
            <a:off x="1706881" y="1281036"/>
            <a:ext cx="5464356" cy="4946283"/>
          </a:xfrm>
          <a:prstGeom prst="rect">
            <a:avLst/>
          </a:prstGeom>
          <a:noFill/>
          <a:ln>
            <a:noFill/>
          </a:ln>
        </p:spPr>
      </p:pic>
      <p:grpSp>
        <p:nvGrpSpPr>
          <p:cNvPr id="2587" name="Google Shape;2587;p49"/>
          <p:cNvGrpSpPr/>
          <p:nvPr/>
        </p:nvGrpSpPr>
        <p:grpSpPr>
          <a:xfrm>
            <a:off x="8733747" y="805343"/>
            <a:ext cx="3074323" cy="447424"/>
            <a:chOff x="8733747" y="805343"/>
            <a:chExt cx="3074323" cy="447424"/>
          </a:xfrm>
        </p:grpSpPr>
        <p:grpSp>
          <p:nvGrpSpPr>
            <p:cNvPr id="2588" name="Google Shape;2588;p49"/>
            <p:cNvGrpSpPr/>
            <p:nvPr/>
          </p:nvGrpSpPr>
          <p:grpSpPr>
            <a:xfrm>
              <a:off x="8733747" y="805343"/>
              <a:ext cx="490153" cy="436146"/>
              <a:chOff x="6260996" y="3162222"/>
              <a:chExt cx="729551" cy="820800"/>
            </a:xfrm>
          </p:grpSpPr>
          <p:sp>
            <p:nvSpPr>
              <p:cNvPr id="2589" name="Google Shape;2589;p49"/>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9"/>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49"/>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592" name="Google Shape;2592;p49"/>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3" name="Google Shape;2593;p49"/>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4" name="Google Shape;2594;p49"/>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在製管理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
          <p:cNvSpPr txBox="1"/>
          <p:nvPr/>
        </p:nvSpPr>
        <p:spPr>
          <a:xfrm>
            <a:off x="212260" y="3272080"/>
            <a:ext cx="1438796" cy="9417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1816 – 1892</a:t>
            </a:r>
            <a:endParaRPr b="0" i="0" sz="2000" u="none" cap="none" strike="noStrike">
              <a:solidFill>
                <a:srgbClr val="ADBECB"/>
              </a:solidFill>
              <a:latin typeface="Arial"/>
              <a:ea typeface="Arial"/>
              <a:cs typeface="Arial"/>
              <a:sym typeface="Arial"/>
            </a:endParaRPr>
          </a:p>
          <a:p>
            <a:pPr indent="0" lvl="0" marL="12700" marR="0" rtl="0" algn="l">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維爾納•馮•西門子，</a:t>
            </a:r>
            <a:endParaRPr b="0" i="0" sz="1000" u="none" cap="none" strike="noStrike">
              <a:solidFill>
                <a:srgbClr val="ADBECB"/>
              </a:solidFill>
              <a:latin typeface="Arimo"/>
              <a:ea typeface="Arimo"/>
              <a:cs typeface="Arimo"/>
              <a:sym typeface="Arimo"/>
            </a:endParaRPr>
          </a:p>
          <a:p>
            <a:pPr indent="0" lvl="0" marL="12700" marR="5080" rtl="0" algn="l">
              <a:lnSpc>
                <a:spcPct val="100000"/>
              </a:lnSpc>
              <a:spcBef>
                <a:spcPts val="300"/>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公司創始人，有遠識的發 明家。</a:t>
            </a:r>
            <a:endParaRPr b="0" i="0" sz="1000" u="none" cap="none" strike="noStrike">
              <a:solidFill>
                <a:srgbClr val="ADBECB"/>
              </a:solidFill>
              <a:latin typeface="Arimo"/>
              <a:ea typeface="Arimo"/>
              <a:cs typeface="Arimo"/>
              <a:sym typeface="Arimo"/>
            </a:endParaRPr>
          </a:p>
        </p:txBody>
      </p:sp>
      <p:sp>
        <p:nvSpPr>
          <p:cNvPr id="834" name="Google Shape;834;p5"/>
          <p:cNvSpPr/>
          <p:nvPr/>
        </p:nvSpPr>
        <p:spPr>
          <a:xfrm>
            <a:off x="3175" y="1429029"/>
            <a:ext cx="12191745" cy="54271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35" name="Google Shape;835;p5"/>
          <p:cNvSpPr txBox="1"/>
          <p:nvPr/>
        </p:nvSpPr>
        <p:spPr>
          <a:xfrm>
            <a:off x="1167309" y="1718662"/>
            <a:ext cx="949465" cy="9036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1847</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指針式電報機為 西門子成為全球 企業奠定基礎。</a:t>
            </a:r>
            <a:endParaRPr b="0" i="0" sz="1000" u="none" cap="none" strike="noStrike">
              <a:solidFill>
                <a:srgbClr val="ADBECB"/>
              </a:solidFill>
              <a:latin typeface="Arimo"/>
              <a:ea typeface="Arimo"/>
              <a:cs typeface="Arimo"/>
              <a:sym typeface="Arimo"/>
            </a:endParaRPr>
          </a:p>
        </p:txBody>
      </p:sp>
      <p:sp>
        <p:nvSpPr>
          <p:cNvPr id="836" name="Google Shape;836;p5"/>
          <p:cNvSpPr txBox="1"/>
          <p:nvPr>
            <p:ph type="title"/>
          </p:nvPr>
        </p:nvSpPr>
        <p:spPr>
          <a:xfrm>
            <a:off x="618650" y="396422"/>
            <a:ext cx="6879430" cy="381509"/>
          </a:xfrm>
          <a:prstGeom prst="rect">
            <a:avLst/>
          </a:prstGeom>
          <a:noFill/>
          <a:ln>
            <a:noFill/>
          </a:ln>
        </p:spPr>
        <p:txBody>
          <a:bodyPr anchorCtr="0" anchor="t" bIns="0" lIns="0" spcFirstLastPara="1" rIns="0" wrap="square" tIns="12050">
            <a:spAutoFit/>
          </a:bodyPr>
          <a:lstStyle/>
          <a:p>
            <a:pPr indent="0" lvl="0" marL="12700" rtl="0" algn="l">
              <a:spcBef>
                <a:spcPts val="0"/>
              </a:spcBef>
              <a:spcAft>
                <a:spcPts val="0"/>
              </a:spcAft>
              <a:buNone/>
            </a:pPr>
            <a:r>
              <a:rPr lang="en-US" sz="2400">
                <a:solidFill>
                  <a:srgbClr val="00636D"/>
                </a:solidFill>
              </a:rPr>
              <a:t>西門子175年以來，始終引領工業革命發展</a:t>
            </a:r>
            <a:endParaRPr sz="2400">
              <a:solidFill>
                <a:srgbClr val="00636D"/>
              </a:solidFill>
            </a:endParaRPr>
          </a:p>
        </p:txBody>
      </p:sp>
      <p:sp>
        <p:nvSpPr>
          <p:cNvPr id="837" name="Google Shape;837;p5"/>
          <p:cNvSpPr txBox="1"/>
          <p:nvPr/>
        </p:nvSpPr>
        <p:spPr>
          <a:xfrm>
            <a:off x="5828677" y="3262305"/>
            <a:ext cx="931059" cy="74993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2010</a:t>
            </a:r>
            <a:endParaRPr b="0" i="0" sz="2000" u="none" cap="none" strike="noStrike">
              <a:solidFill>
                <a:srgbClr val="ADBECB"/>
              </a:solidFill>
              <a:latin typeface="Arial"/>
              <a:ea typeface="Arial"/>
              <a:cs typeface="Arial"/>
              <a:sym typeface="Arial"/>
            </a:endParaRPr>
          </a:p>
          <a:p>
            <a:pPr indent="0" lvl="0" marL="12700" marR="5080" rtl="0" algn="l">
              <a:lnSpc>
                <a:spcPct val="100000"/>
              </a:lnSpc>
              <a:spcBef>
                <a:spcPts val="315"/>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TIA </a:t>
            </a:r>
            <a:r>
              <a:rPr b="0" i="0" lang="en-US" sz="1000" u="none" cap="none" strike="noStrike">
                <a:solidFill>
                  <a:srgbClr val="FFFFFF"/>
                </a:solidFill>
                <a:latin typeface="Arimo"/>
                <a:ea typeface="Arimo"/>
                <a:cs typeface="Arimo"/>
                <a:sym typeface="Arimo"/>
              </a:rPr>
              <a:t>博途讓自動 化更上一層樓。</a:t>
            </a:r>
            <a:endParaRPr b="0" i="0" sz="1000" u="none" cap="none" strike="noStrike">
              <a:solidFill>
                <a:srgbClr val="ADBECB"/>
              </a:solidFill>
              <a:latin typeface="Arimo"/>
              <a:ea typeface="Arimo"/>
              <a:cs typeface="Arimo"/>
              <a:sym typeface="Arimo"/>
            </a:endParaRPr>
          </a:p>
        </p:txBody>
      </p:sp>
      <p:sp>
        <p:nvSpPr>
          <p:cNvPr id="838" name="Google Shape;838;p5"/>
          <p:cNvSpPr txBox="1"/>
          <p:nvPr/>
        </p:nvSpPr>
        <p:spPr>
          <a:xfrm>
            <a:off x="1899694" y="3271287"/>
            <a:ext cx="929791" cy="904875"/>
          </a:xfrm>
          <a:prstGeom prst="rect">
            <a:avLst/>
          </a:prstGeom>
          <a:noFill/>
          <a:ln>
            <a:noFill/>
          </a:ln>
        </p:spPr>
        <p:txBody>
          <a:bodyPr anchorCtr="0" anchor="t" bIns="0" lIns="0" spcFirstLastPara="1" rIns="0" wrap="square" tIns="9520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1866</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20"/>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實用發電機讓電 力走進人們的日 常生活。</a:t>
            </a:r>
            <a:endParaRPr b="0" i="0" sz="1000" u="none" cap="none" strike="noStrike">
              <a:solidFill>
                <a:srgbClr val="ADBECB"/>
              </a:solidFill>
              <a:latin typeface="Arimo"/>
              <a:ea typeface="Arimo"/>
              <a:cs typeface="Arimo"/>
              <a:sym typeface="Arimo"/>
            </a:endParaRPr>
          </a:p>
        </p:txBody>
      </p:sp>
      <p:sp>
        <p:nvSpPr>
          <p:cNvPr id="839" name="Google Shape;839;p5"/>
          <p:cNvSpPr txBox="1"/>
          <p:nvPr/>
        </p:nvSpPr>
        <p:spPr>
          <a:xfrm>
            <a:off x="3164843" y="1708890"/>
            <a:ext cx="973583" cy="9036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1959</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15"/>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SIMATIC </a:t>
            </a:r>
            <a:r>
              <a:rPr b="0" i="0" lang="en-US" sz="1000" u="none" cap="none" strike="noStrike">
                <a:solidFill>
                  <a:srgbClr val="FFFFFF"/>
                </a:solidFill>
                <a:latin typeface="Arimo"/>
                <a:ea typeface="Arimo"/>
                <a:cs typeface="Arimo"/>
                <a:sym typeface="Arimo"/>
              </a:rPr>
              <a:t>使西門 子成為自動化技 術的領軍者。</a:t>
            </a:r>
            <a:endParaRPr b="0" i="0" sz="1000" u="none" cap="none" strike="noStrike">
              <a:solidFill>
                <a:srgbClr val="ADBECB"/>
              </a:solidFill>
              <a:latin typeface="Arimo"/>
              <a:ea typeface="Arimo"/>
              <a:cs typeface="Arimo"/>
              <a:sym typeface="Arimo"/>
            </a:endParaRPr>
          </a:p>
        </p:txBody>
      </p:sp>
      <p:sp>
        <p:nvSpPr>
          <p:cNvPr id="840" name="Google Shape;840;p5"/>
          <p:cNvSpPr txBox="1"/>
          <p:nvPr/>
        </p:nvSpPr>
        <p:spPr>
          <a:xfrm>
            <a:off x="7653733" y="3267129"/>
            <a:ext cx="1129077" cy="9036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2016</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西門子發佈基於雲 的物聯網操作系統  </a:t>
            </a:r>
            <a:r>
              <a:rPr b="0" i="0" lang="en-US" sz="1000" u="none" cap="none" strike="noStrike">
                <a:solidFill>
                  <a:srgbClr val="FFFFFF"/>
                </a:solidFill>
                <a:latin typeface="Arial"/>
                <a:ea typeface="Arial"/>
                <a:cs typeface="Arial"/>
                <a:sym typeface="Arial"/>
              </a:rPr>
              <a:t>MindSphere</a:t>
            </a:r>
            <a:r>
              <a:rPr b="0" i="0" lang="en-US" sz="1000" u="none" cap="none" strike="noStrike">
                <a:solidFill>
                  <a:srgbClr val="FFFFFF"/>
                </a:solidFill>
                <a:latin typeface="Arimo"/>
                <a:ea typeface="Arimo"/>
                <a:cs typeface="Arimo"/>
                <a:sym typeface="Arimo"/>
              </a:rPr>
              <a:t>。</a:t>
            </a:r>
            <a:endParaRPr b="0" i="0" sz="1000" u="none" cap="none" strike="noStrike">
              <a:solidFill>
                <a:srgbClr val="ADBECB"/>
              </a:solidFill>
              <a:latin typeface="Arimo"/>
              <a:ea typeface="Arimo"/>
              <a:cs typeface="Arimo"/>
              <a:sym typeface="Arimo"/>
            </a:endParaRPr>
          </a:p>
        </p:txBody>
      </p:sp>
      <p:sp>
        <p:nvSpPr>
          <p:cNvPr id="841" name="Google Shape;841;p5"/>
          <p:cNvSpPr txBox="1"/>
          <p:nvPr/>
        </p:nvSpPr>
        <p:spPr>
          <a:xfrm>
            <a:off x="4001971" y="3249739"/>
            <a:ext cx="892345" cy="9036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1975</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在高壓直流輸 電（</a:t>
            </a:r>
            <a:r>
              <a:rPr b="0" i="0" lang="en-US" sz="1000" u="none" cap="none" strike="noStrike">
                <a:solidFill>
                  <a:srgbClr val="FFFFFF"/>
                </a:solidFill>
                <a:latin typeface="Arial"/>
                <a:ea typeface="Arial"/>
                <a:cs typeface="Arial"/>
                <a:sym typeface="Arial"/>
              </a:rPr>
              <a:t>HVDC</a:t>
            </a:r>
            <a:r>
              <a:rPr b="0" i="0" lang="en-US" sz="1000" u="none" cap="none" strike="noStrike">
                <a:solidFill>
                  <a:srgbClr val="FFFFFF"/>
                </a:solidFill>
                <a:latin typeface="Arimo"/>
                <a:ea typeface="Arimo"/>
                <a:cs typeface="Arimo"/>
                <a:sym typeface="Arimo"/>
              </a:rPr>
              <a:t>）領 域取得突破。</a:t>
            </a:r>
            <a:endParaRPr b="0" i="0" sz="1000" u="none" cap="none" strike="noStrike">
              <a:solidFill>
                <a:srgbClr val="ADBECB"/>
              </a:solidFill>
              <a:latin typeface="Arimo"/>
              <a:ea typeface="Arimo"/>
              <a:cs typeface="Arimo"/>
              <a:sym typeface="Arimo"/>
            </a:endParaRPr>
          </a:p>
        </p:txBody>
      </p:sp>
      <p:sp>
        <p:nvSpPr>
          <p:cNvPr id="842" name="Google Shape;842;p5"/>
          <p:cNvSpPr txBox="1"/>
          <p:nvPr/>
        </p:nvSpPr>
        <p:spPr>
          <a:xfrm>
            <a:off x="4822347" y="1697972"/>
            <a:ext cx="1090997" cy="74993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1983</a:t>
            </a:r>
            <a:endParaRPr b="0" i="0" sz="2000" u="none" cap="none" strike="noStrike">
              <a:solidFill>
                <a:srgbClr val="ADBECB"/>
              </a:solidFill>
              <a:latin typeface="Arial"/>
              <a:ea typeface="Arial"/>
              <a:cs typeface="Arial"/>
              <a:sym typeface="Arial"/>
            </a:endParaRPr>
          </a:p>
          <a:p>
            <a:pPr indent="0" lvl="0" marL="12700" marR="5080" rtl="0" algn="l">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第一台磁共振成像 掃描器投入運行。</a:t>
            </a:r>
            <a:endParaRPr b="0" i="0" sz="1000" u="none" cap="none" strike="noStrike">
              <a:solidFill>
                <a:srgbClr val="ADBECB"/>
              </a:solidFill>
              <a:latin typeface="Arimo"/>
              <a:ea typeface="Arimo"/>
              <a:cs typeface="Arimo"/>
              <a:sym typeface="Arimo"/>
            </a:endParaRPr>
          </a:p>
        </p:txBody>
      </p:sp>
      <p:sp>
        <p:nvSpPr>
          <p:cNvPr id="843" name="Google Shape;843;p5"/>
          <p:cNvSpPr txBox="1"/>
          <p:nvPr/>
        </p:nvSpPr>
        <p:spPr>
          <a:xfrm>
            <a:off x="6885148" y="1689088"/>
            <a:ext cx="1090997" cy="903605"/>
          </a:xfrm>
          <a:prstGeom prst="rect">
            <a:avLst/>
          </a:prstGeom>
          <a:noFill/>
          <a:ln>
            <a:noFill/>
          </a:ln>
        </p:spPr>
        <p:txBody>
          <a:bodyPr anchorCtr="0" anchor="t" bIns="0" lIns="0" spcFirstLastPara="1" rIns="0" wrap="square" tIns="9455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2012</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世界上最大的用於 海上風機的轉子投 入測試運行。</a:t>
            </a:r>
            <a:endParaRPr b="0" i="0" sz="1000" u="none" cap="none" strike="noStrike">
              <a:solidFill>
                <a:srgbClr val="ADBECB"/>
              </a:solidFill>
              <a:latin typeface="Arimo"/>
              <a:ea typeface="Arimo"/>
              <a:cs typeface="Arimo"/>
              <a:sym typeface="Arimo"/>
            </a:endParaRPr>
          </a:p>
        </p:txBody>
      </p:sp>
      <p:sp>
        <p:nvSpPr>
          <p:cNvPr id="844" name="Google Shape;844;p5"/>
          <p:cNvSpPr txBox="1"/>
          <p:nvPr/>
        </p:nvSpPr>
        <p:spPr>
          <a:xfrm>
            <a:off x="8760852" y="1681832"/>
            <a:ext cx="1059263" cy="911860"/>
          </a:xfrm>
          <a:prstGeom prst="rect">
            <a:avLst/>
          </a:prstGeom>
          <a:noFill/>
          <a:ln>
            <a:noFill/>
          </a:ln>
        </p:spPr>
        <p:txBody>
          <a:bodyPr anchorCtr="0" anchor="t" bIns="0" lIns="0" spcFirstLastPara="1" rIns="0" wrap="square" tIns="97725">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2018</a:t>
            </a:r>
            <a:endParaRPr b="0" i="0" sz="2000" u="none" cap="none" strike="noStrike">
              <a:solidFill>
                <a:srgbClr val="ADBECB"/>
              </a:solidFill>
              <a:latin typeface="Arial"/>
              <a:ea typeface="Arial"/>
              <a:cs typeface="Arial"/>
              <a:sym typeface="Arial"/>
            </a:endParaRPr>
          </a:p>
          <a:p>
            <a:pPr indent="0" lvl="0" marL="12700" marR="0" rtl="0" algn="l">
              <a:lnSpc>
                <a:spcPct val="119500"/>
              </a:lnSpc>
              <a:spcBef>
                <a:spcPts val="32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《信任憲章》</a:t>
            </a:r>
            <a:r>
              <a:rPr b="0" i="0" lang="en-US" sz="1000" u="none" cap="none" strike="noStrike">
                <a:solidFill>
                  <a:srgbClr val="FFFFFF"/>
                </a:solidFill>
                <a:latin typeface="MS PGothic"/>
                <a:ea typeface="MS PGothic"/>
                <a:cs typeface="MS PGothic"/>
                <a:sym typeface="MS PGothic"/>
              </a:rPr>
              <a:t>：</a:t>
            </a:r>
            <a:endParaRPr b="0" i="0" sz="1000" u="none" cap="none" strike="noStrike">
              <a:solidFill>
                <a:srgbClr val="ADBECB"/>
              </a:solidFill>
              <a:latin typeface="MS PGothic"/>
              <a:ea typeface="MS PGothic"/>
              <a:cs typeface="MS PGothic"/>
              <a:sym typeface="MS PGothic"/>
            </a:endParaRPr>
          </a:p>
          <a:p>
            <a:pPr indent="0" lvl="0" marL="12700" marR="5080" rtl="0" algn="l">
              <a:lnSpc>
                <a:spcPct val="120000"/>
              </a:lnSpc>
              <a:spcBef>
                <a:spcPts val="3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為實現安全數位化 世界的聯合倡議。</a:t>
            </a:r>
            <a:endParaRPr b="0" i="0" sz="1000" u="none" cap="none" strike="noStrike">
              <a:solidFill>
                <a:srgbClr val="ADBECB"/>
              </a:solidFill>
              <a:latin typeface="Arimo"/>
              <a:ea typeface="Arimo"/>
              <a:cs typeface="Arimo"/>
              <a:sym typeface="Arimo"/>
            </a:endParaRPr>
          </a:p>
        </p:txBody>
      </p:sp>
      <p:sp>
        <p:nvSpPr>
          <p:cNvPr id="845" name="Google Shape;845;p5"/>
          <p:cNvSpPr txBox="1"/>
          <p:nvPr/>
        </p:nvSpPr>
        <p:spPr>
          <a:xfrm>
            <a:off x="9769721" y="3254785"/>
            <a:ext cx="910751" cy="751205"/>
          </a:xfrm>
          <a:prstGeom prst="rect">
            <a:avLst/>
          </a:prstGeom>
          <a:noFill/>
          <a:ln>
            <a:noFill/>
          </a:ln>
        </p:spPr>
        <p:txBody>
          <a:bodyPr anchorCtr="0" anchor="t" bIns="0" lIns="0" spcFirstLastPara="1" rIns="0" wrap="square" tIns="95825">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2019</a:t>
            </a:r>
            <a:endParaRPr b="0" i="0" sz="2000" u="none" cap="none" strike="noStrike">
              <a:solidFill>
                <a:srgbClr val="ADBECB"/>
              </a:solidFill>
              <a:latin typeface="Arial"/>
              <a:ea typeface="Arial"/>
              <a:cs typeface="Arial"/>
              <a:sym typeface="Arial"/>
            </a:endParaRPr>
          </a:p>
          <a:p>
            <a:pPr indent="0" lvl="0" marL="12700" marR="5080" rtl="0" algn="l">
              <a:lnSpc>
                <a:spcPct val="100000"/>
              </a:lnSpc>
              <a:spcBef>
                <a:spcPts val="315"/>
              </a:spcBef>
              <a:spcAft>
                <a:spcPts val="0"/>
              </a:spcAft>
              <a:buClr>
                <a:srgbClr val="FFFFFF"/>
              </a:buClr>
              <a:buSzPts val="1000"/>
              <a:buFont typeface="Arimo"/>
              <a:buNone/>
            </a:pPr>
            <a:r>
              <a:rPr b="0" i="0" lang="en-US" sz="1000" u="none" cap="none" strike="noStrike">
                <a:solidFill>
                  <a:srgbClr val="FFFFFF"/>
                </a:solidFill>
                <a:latin typeface="Arimo"/>
                <a:ea typeface="Arimo"/>
                <a:cs typeface="Arimo"/>
                <a:sym typeface="Arimo"/>
              </a:rPr>
              <a:t>“西門子城</a:t>
            </a:r>
            <a:r>
              <a:rPr b="0" i="0" lang="en-US" sz="1000" u="none" cap="none" strike="noStrike">
                <a:solidFill>
                  <a:srgbClr val="FFFFFF"/>
                </a:solidFill>
                <a:latin typeface="Arial"/>
                <a:ea typeface="Arial"/>
                <a:cs typeface="Arial"/>
                <a:sym typeface="Arial"/>
              </a:rPr>
              <a:t>2.0</a:t>
            </a:r>
            <a:r>
              <a:rPr b="0" i="0" lang="en-US" sz="1000" u="none" cap="none" strike="noStrike">
                <a:solidFill>
                  <a:srgbClr val="FFFFFF"/>
                </a:solidFill>
                <a:latin typeface="Arimo"/>
                <a:ea typeface="Arimo"/>
                <a:cs typeface="Arimo"/>
                <a:sym typeface="Arimo"/>
              </a:rPr>
              <a:t>”  首個專案啟動。</a:t>
            </a:r>
            <a:endParaRPr b="0" i="0" sz="1000" u="none" cap="none" strike="noStrike">
              <a:solidFill>
                <a:srgbClr val="ADBECB"/>
              </a:solidFill>
              <a:latin typeface="Arimo"/>
              <a:ea typeface="Arimo"/>
              <a:cs typeface="Arimo"/>
              <a:sym typeface="Arimo"/>
            </a:endParaRPr>
          </a:p>
        </p:txBody>
      </p:sp>
      <p:sp>
        <p:nvSpPr>
          <p:cNvPr id="846" name="Google Shape;846;p5"/>
          <p:cNvSpPr txBox="1"/>
          <p:nvPr/>
        </p:nvSpPr>
        <p:spPr>
          <a:xfrm>
            <a:off x="10421144" y="1703273"/>
            <a:ext cx="1039589" cy="904875"/>
          </a:xfrm>
          <a:prstGeom prst="rect">
            <a:avLst/>
          </a:prstGeom>
          <a:noFill/>
          <a:ln>
            <a:noFill/>
          </a:ln>
        </p:spPr>
        <p:txBody>
          <a:bodyPr anchorCtr="0" anchor="t" bIns="0" lIns="0" spcFirstLastPara="1" rIns="0" wrap="square" tIns="95200">
            <a:spAutoFit/>
          </a:bodyPr>
          <a:lstStyle/>
          <a:p>
            <a:pPr indent="0" lvl="0" marL="12700" marR="0" rtl="0" algn="l">
              <a:lnSpc>
                <a:spcPct val="100000"/>
              </a:lnSpc>
              <a:spcBef>
                <a:spcPts val="0"/>
              </a:spcBef>
              <a:spcAft>
                <a:spcPts val="0"/>
              </a:spcAft>
              <a:buClr>
                <a:srgbClr val="00636D"/>
              </a:buClr>
              <a:buSzPts val="2000"/>
              <a:buFont typeface="Arial"/>
              <a:buNone/>
            </a:pPr>
            <a:r>
              <a:rPr b="1" i="0" lang="en-US" sz="2000" u="none" cap="none" strike="noStrike">
                <a:solidFill>
                  <a:srgbClr val="00636D"/>
                </a:solidFill>
                <a:latin typeface="Arial"/>
                <a:ea typeface="Arial"/>
                <a:cs typeface="Arial"/>
                <a:sym typeface="Arial"/>
              </a:rPr>
              <a:t>2020</a:t>
            </a:r>
            <a:endParaRPr b="0" i="0" sz="2000" u="none" cap="none" strike="noStrike">
              <a:solidFill>
                <a:srgbClr val="ADBECB"/>
              </a:solidFill>
              <a:latin typeface="Arial"/>
              <a:ea typeface="Arial"/>
              <a:cs typeface="Arial"/>
              <a:sym typeface="Arial"/>
            </a:endParaRPr>
          </a:p>
          <a:p>
            <a:pPr indent="0" lvl="0" marL="12700" marR="5080" rtl="0" algn="just">
              <a:lnSpc>
                <a:spcPct val="100000"/>
              </a:lnSpc>
              <a:spcBef>
                <a:spcPts val="32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Comfy</a:t>
            </a:r>
            <a:r>
              <a:rPr b="0" i="0" lang="en-US" sz="1000" u="none" cap="none" strike="noStrike">
                <a:solidFill>
                  <a:srgbClr val="FFFFFF"/>
                </a:solidFill>
                <a:latin typeface="Arimo"/>
                <a:ea typeface="Arimo"/>
                <a:cs typeface="Arimo"/>
                <a:sym typeface="Arimo"/>
              </a:rPr>
              <a:t>工作場所應 用程式在疫情期間 確保安全復工。</a:t>
            </a:r>
            <a:endParaRPr b="0" i="0" sz="1000" u="none" cap="none" strike="noStrike">
              <a:solidFill>
                <a:srgbClr val="ADBECB"/>
              </a:solidFill>
              <a:latin typeface="Arimo"/>
              <a:ea typeface="Arimo"/>
              <a:cs typeface="Arimo"/>
              <a:sym typeface="Arimo"/>
            </a:endParaRPr>
          </a:p>
        </p:txBody>
      </p:sp>
      <p:sp>
        <p:nvSpPr>
          <p:cNvPr id="847" name="Google Shape;847;p5"/>
          <p:cNvSpPr/>
          <p:nvPr/>
        </p:nvSpPr>
        <p:spPr>
          <a:xfrm>
            <a:off x="264975" y="2211180"/>
            <a:ext cx="1121461" cy="11266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48" name="Google Shape;848;p5"/>
          <p:cNvSpPr/>
          <p:nvPr/>
        </p:nvSpPr>
        <p:spPr>
          <a:xfrm>
            <a:off x="1289140" y="3085136"/>
            <a:ext cx="10727055" cy="8314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49" name="Google Shape;849;p5"/>
          <p:cNvSpPr/>
          <p:nvPr/>
        </p:nvSpPr>
        <p:spPr>
          <a:xfrm>
            <a:off x="7009925" y="4125106"/>
            <a:ext cx="269735" cy="147878"/>
          </a:xfrm>
          <a:custGeom>
            <a:rect b="b" l="l" r="r" t="t"/>
            <a:pathLst>
              <a:path extrusionOk="0" h="147954" w="269875">
                <a:moveTo>
                  <a:pt x="104013" y="147827"/>
                </a:moveTo>
                <a:lnTo>
                  <a:pt x="0" y="92201"/>
                </a:lnTo>
                <a:lnTo>
                  <a:pt x="4825" y="66293"/>
                </a:lnTo>
                <a:lnTo>
                  <a:pt x="192658" y="0"/>
                </a:lnTo>
                <a:lnTo>
                  <a:pt x="269748" y="44195"/>
                </a:lnTo>
                <a:lnTo>
                  <a:pt x="267843" y="76834"/>
                </a:lnTo>
                <a:lnTo>
                  <a:pt x="104013" y="14782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0" name="Google Shape;850;p5"/>
          <p:cNvSpPr/>
          <p:nvPr/>
        </p:nvSpPr>
        <p:spPr>
          <a:xfrm>
            <a:off x="7009925" y="4125106"/>
            <a:ext cx="269735" cy="147878"/>
          </a:xfrm>
          <a:custGeom>
            <a:rect b="b" l="l" r="r" t="t"/>
            <a:pathLst>
              <a:path extrusionOk="0" h="147954" w="269875">
                <a:moveTo>
                  <a:pt x="104013" y="147827"/>
                </a:moveTo>
                <a:lnTo>
                  <a:pt x="0" y="92201"/>
                </a:lnTo>
                <a:lnTo>
                  <a:pt x="4825" y="66293"/>
                </a:lnTo>
                <a:lnTo>
                  <a:pt x="192658" y="0"/>
                </a:lnTo>
                <a:lnTo>
                  <a:pt x="269748" y="44195"/>
                </a:lnTo>
                <a:lnTo>
                  <a:pt x="267843" y="76834"/>
                </a:lnTo>
                <a:lnTo>
                  <a:pt x="104013" y="14782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1" name="Google Shape;851;p5"/>
          <p:cNvSpPr/>
          <p:nvPr/>
        </p:nvSpPr>
        <p:spPr>
          <a:xfrm>
            <a:off x="7113501" y="4242391"/>
            <a:ext cx="0" cy="30464"/>
          </a:xfrm>
          <a:custGeom>
            <a:rect b="b" l="l" r="r" t="t"/>
            <a:pathLst>
              <a:path extrusionOk="0" h="30479" w="120000">
                <a:moveTo>
                  <a:pt x="0" y="0"/>
                </a:moveTo>
                <a:lnTo>
                  <a:pt x="0" y="30479"/>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2" name="Google Shape;852;p5"/>
          <p:cNvSpPr/>
          <p:nvPr/>
        </p:nvSpPr>
        <p:spPr>
          <a:xfrm>
            <a:off x="6819525" y="3616354"/>
            <a:ext cx="589608" cy="685443"/>
          </a:xfrm>
          <a:custGeom>
            <a:rect b="b" l="l" r="r" t="t"/>
            <a:pathLst>
              <a:path extrusionOk="0" h="685800" w="589915">
                <a:moveTo>
                  <a:pt x="35686" y="685800"/>
                </a:moveTo>
                <a:lnTo>
                  <a:pt x="4825" y="665607"/>
                </a:lnTo>
                <a:lnTo>
                  <a:pt x="0" y="199644"/>
                </a:lnTo>
                <a:lnTo>
                  <a:pt x="554101" y="0"/>
                </a:lnTo>
                <a:lnTo>
                  <a:pt x="589788" y="13462"/>
                </a:lnTo>
                <a:lnTo>
                  <a:pt x="586867" y="448564"/>
                </a:lnTo>
                <a:lnTo>
                  <a:pt x="35686" y="68580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3" name="Google Shape;853;p5"/>
          <p:cNvSpPr/>
          <p:nvPr/>
        </p:nvSpPr>
        <p:spPr>
          <a:xfrm>
            <a:off x="6819525" y="3616354"/>
            <a:ext cx="589608" cy="685443"/>
          </a:xfrm>
          <a:custGeom>
            <a:rect b="b" l="l" r="r" t="t"/>
            <a:pathLst>
              <a:path extrusionOk="0" h="685800" w="589915">
                <a:moveTo>
                  <a:pt x="35686" y="685800"/>
                </a:moveTo>
                <a:lnTo>
                  <a:pt x="4825" y="665607"/>
                </a:lnTo>
                <a:lnTo>
                  <a:pt x="0" y="199644"/>
                </a:lnTo>
                <a:lnTo>
                  <a:pt x="554101" y="0"/>
                </a:lnTo>
                <a:lnTo>
                  <a:pt x="589788" y="13462"/>
                </a:lnTo>
                <a:lnTo>
                  <a:pt x="586867" y="448564"/>
                </a:lnTo>
                <a:lnTo>
                  <a:pt x="35686" y="68580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4" name="Google Shape;854;p5"/>
          <p:cNvSpPr/>
          <p:nvPr/>
        </p:nvSpPr>
        <p:spPr>
          <a:xfrm>
            <a:off x="6819523" y="3631585"/>
            <a:ext cx="586435" cy="204364"/>
          </a:xfrm>
          <a:custGeom>
            <a:rect b="b" l="l" r="r" t="t"/>
            <a:pathLst>
              <a:path extrusionOk="0" h="204470" w="586740">
                <a:moveTo>
                  <a:pt x="586740" y="0"/>
                </a:moveTo>
                <a:lnTo>
                  <a:pt x="33781" y="204215"/>
                </a:lnTo>
                <a:lnTo>
                  <a:pt x="0" y="185927"/>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5" name="Google Shape;855;p5"/>
          <p:cNvSpPr/>
          <p:nvPr/>
        </p:nvSpPr>
        <p:spPr>
          <a:xfrm>
            <a:off x="6849987" y="3835696"/>
            <a:ext cx="5077" cy="469655"/>
          </a:xfrm>
          <a:custGeom>
            <a:rect b="b" l="l" r="r" t="t"/>
            <a:pathLst>
              <a:path extrusionOk="0" h="469900" w="5079">
                <a:moveTo>
                  <a:pt x="0" y="0"/>
                </a:moveTo>
                <a:lnTo>
                  <a:pt x="4572" y="469392"/>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6" name="Google Shape;856;p5"/>
          <p:cNvSpPr/>
          <p:nvPr/>
        </p:nvSpPr>
        <p:spPr>
          <a:xfrm>
            <a:off x="6878928" y="3668144"/>
            <a:ext cx="498216" cy="589608"/>
          </a:xfrm>
          <a:custGeom>
            <a:rect b="b" l="l" r="r" t="t"/>
            <a:pathLst>
              <a:path extrusionOk="0" h="589914" w="498475">
                <a:moveTo>
                  <a:pt x="498348" y="0"/>
                </a:moveTo>
                <a:lnTo>
                  <a:pt x="498348" y="380999"/>
                </a:lnTo>
                <a:lnTo>
                  <a:pt x="6731" y="589787"/>
                </a:lnTo>
                <a:lnTo>
                  <a:pt x="0" y="184657"/>
                </a:lnTo>
                <a:lnTo>
                  <a:pt x="498348" y="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7" name="Google Shape;857;p5"/>
          <p:cNvSpPr/>
          <p:nvPr/>
        </p:nvSpPr>
        <p:spPr>
          <a:xfrm>
            <a:off x="6994692" y="3733643"/>
            <a:ext cx="277351" cy="475367"/>
          </a:xfrm>
          <a:custGeom>
            <a:rect b="b" l="l" r="r" t="t"/>
            <a:pathLst>
              <a:path extrusionOk="0" h="475614" w="277495">
                <a:moveTo>
                  <a:pt x="3810" y="475488"/>
                </a:moveTo>
                <a:lnTo>
                  <a:pt x="0" y="104393"/>
                </a:lnTo>
                <a:lnTo>
                  <a:pt x="277368" y="0"/>
                </a:lnTo>
                <a:lnTo>
                  <a:pt x="275463" y="360425"/>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8" name="Google Shape;858;p5"/>
          <p:cNvSpPr/>
          <p:nvPr/>
        </p:nvSpPr>
        <p:spPr>
          <a:xfrm>
            <a:off x="6997737" y="3981924"/>
            <a:ext cx="271639" cy="116145"/>
          </a:xfrm>
          <a:custGeom>
            <a:rect b="b" l="l" r="r" t="t"/>
            <a:pathLst>
              <a:path extrusionOk="0" h="116204" w="271779">
                <a:moveTo>
                  <a:pt x="0" y="115824"/>
                </a:moveTo>
                <a:lnTo>
                  <a:pt x="271272"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59" name="Google Shape;859;p5"/>
          <p:cNvSpPr/>
          <p:nvPr/>
        </p:nvSpPr>
        <p:spPr>
          <a:xfrm>
            <a:off x="6996216" y="3802186"/>
            <a:ext cx="276081" cy="109798"/>
          </a:xfrm>
          <a:custGeom>
            <a:rect b="b" l="l" r="r" t="t"/>
            <a:pathLst>
              <a:path extrusionOk="0" h="109854" w="276225">
                <a:moveTo>
                  <a:pt x="0" y="109728"/>
                </a:moveTo>
                <a:lnTo>
                  <a:pt x="2758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0" name="Google Shape;860;p5"/>
          <p:cNvSpPr/>
          <p:nvPr/>
        </p:nvSpPr>
        <p:spPr>
          <a:xfrm>
            <a:off x="6883497" y="4160141"/>
            <a:ext cx="114240" cy="47600"/>
          </a:xfrm>
          <a:custGeom>
            <a:rect b="b" l="l" r="r" t="t"/>
            <a:pathLst>
              <a:path extrusionOk="0" h="47625" w="114300">
                <a:moveTo>
                  <a:pt x="0" y="47243"/>
                </a:moveTo>
                <a:lnTo>
                  <a:pt x="11430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1" name="Google Shape;861;p5"/>
          <p:cNvSpPr/>
          <p:nvPr/>
        </p:nvSpPr>
        <p:spPr>
          <a:xfrm>
            <a:off x="7268871" y="3980401"/>
            <a:ext cx="108528" cy="44427"/>
          </a:xfrm>
          <a:custGeom>
            <a:rect b="b" l="l" r="r" t="t"/>
            <a:pathLst>
              <a:path extrusionOk="0" h="44450" w="108584">
                <a:moveTo>
                  <a:pt x="0" y="44195"/>
                </a:moveTo>
                <a:lnTo>
                  <a:pt x="108203"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2" name="Google Shape;862;p5"/>
          <p:cNvSpPr/>
          <p:nvPr/>
        </p:nvSpPr>
        <p:spPr>
          <a:xfrm>
            <a:off x="7268871" y="3846358"/>
            <a:ext cx="108528" cy="43158"/>
          </a:xfrm>
          <a:custGeom>
            <a:rect b="b" l="l" r="r" t="t"/>
            <a:pathLst>
              <a:path extrusionOk="0" h="43179" w="108584">
                <a:moveTo>
                  <a:pt x="0" y="42672"/>
                </a:moveTo>
                <a:lnTo>
                  <a:pt x="108203"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3" name="Google Shape;863;p5"/>
          <p:cNvSpPr/>
          <p:nvPr/>
        </p:nvSpPr>
        <p:spPr>
          <a:xfrm>
            <a:off x="6996216" y="3791524"/>
            <a:ext cx="276081" cy="108528"/>
          </a:xfrm>
          <a:custGeom>
            <a:rect b="b" l="l" r="r" t="t"/>
            <a:pathLst>
              <a:path extrusionOk="0" h="108585" w="276225">
                <a:moveTo>
                  <a:pt x="0" y="108204"/>
                </a:moveTo>
                <a:lnTo>
                  <a:pt x="2758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4" name="Google Shape;864;p5"/>
          <p:cNvSpPr/>
          <p:nvPr/>
        </p:nvSpPr>
        <p:spPr>
          <a:xfrm>
            <a:off x="6996216" y="3963646"/>
            <a:ext cx="276081" cy="116145"/>
          </a:xfrm>
          <a:custGeom>
            <a:rect b="b" l="l" r="r" t="t"/>
            <a:pathLst>
              <a:path extrusionOk="0" h="116204" w="276225">
                <a:moveTo>
                  <a:pt x="0" y="115824"/>
                </a:moveTo>
                <a:lnTo>
                  <a:pt x="2758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5" name="Google Shape;865;p5"/>
          <p:cNvSpPr/>
          <p:nvPr/>
        </p:nvSpPr>
        <p:spPr>
          <a:xfrm>
            <a:off x="6996216" y="3764106"/>
            <a:ext cx="276081" cy="108528"/>
          </a:xfrm>
          <a:custGeom>
            <a:rect b="b" l="l" r="r" t="t"/>
            <a:pathLst>
              <a:path extrusionOk="0" h="108585" w="276225">
                <a:moveTo>
                  <a:pt x="0" y="108204"/>
                </a:moveTo>
                <a:lnTo>
                  <a:pt x="2758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6" name="Google Shape;866;p5"/>
          <p:cNvSpPr/>
          <p:nvPr/>
        </p:nvSpPr>
        <p:spPr>
          <a:xfrm>
            <a:off x="6996216" y="3937750"/>
            <a:ext cx="276081" cy="112971"/>
          </a:xfrm>
          <a:custGeom>
            <a:rect b="b" l="l" r="r" t="t"/>
            <a:pathLst>
              <a:path extrusionOk="0" h="113029" w="276225">
                <a:moveTo>
                  <a:pt x="0" y="112775"/>
                </a:moveTo>
                <a:lnTo>
                  <a:pt x="2758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7" name="Google Shape;867;p5"/>
          <p:cNvSpPr/>
          <p:nvPr/>
        </p:nvSpPr>
        <p:spPr>
          <a:xfrm>
            <a:off x="6883497" y="4151000"/>
            <a:ext cx="114240" cy="44427"/>
          </a:xfrm>
          <a:custGeom>
            <a:rect b="b" l="l" r="r" t="t"/>
            <a:pathLst>
              <a:path extrusionOk="0" h="44450" w="114300">
                <a:moveTo>
                  <a:pt x="0" y="44196"/>
                </a:moveTo>
                <a:lnTo>
                  <a:pt x="11430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8" name="Google Shape;868;p5"/>
          <p:cNvSpPr/>
          <p:nvPr/>
        </p:nvSpPr>
        <p:spPr>
          <a:xfrm>
            <a:off x="7268871" y="3969738"/>
            <a:ext cx="108528" cy="44427"/>
          </a:xfrm>
          <a:custGeom>
            <a:rect b="b" l="l" r="r" t="t"/>
            <a:pathLst>
              <a:path extrusionOk="0" h="44450" w="108584">
                <a:moveTo>
                  <a:pt x="0" y="44195"/>
                </a:moveTo>
                <a:lnTo>
                  <a:pt x="108203"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69" name="Google Shape;869;p5"/>
          <p:cNvSpPr/>
          <p:nvPr/>
        </p:nvSpPr>
        <p:spPr>
          <a:xfrm>
            <a:off x="7268871" y="3835697"/>
            <a:ext cx="108528" cy="41254"/>
          </a:xfrm>
          <a:custGeom>
            <a:rect b="b" l="l" r="r" t="t"/>
            <a:pathLst>
              <a:path extrusionOk="0" h="41275" w="108584">
                <a:moveTo>
                  <a:pt x="0" y="41148"/>
                </a:moveTo>
                <a:lnTo>
                  <a:pt x="108203"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0" name="Google Shape;870;p5"/>
          <p:cNvSpPr/>
          <p:nvPr/>
        </p:nvSpPr>
        <p:spPr>
          <a:xfrm>
            <a:off x="7131780" y="4006295"/>
            <a:ext cx="135819" cy="144705"/>
          </a:xfrm>
          <a:custGeom>
            <a:rect b="b" l="l" r="r" t="t"/>
            <a:pathLst>
              <a:path extrusionOk="0" h="144779" w="135890">
                <a:moveTo>
                  <a:pt x="2921" y="144779"/>
                </a:moveTo>
                <a:lnTo>
                  <a:pt x="0" y="58292"/>
                </a:lnTo>
                <a:lnTo>
                  <a:pt x="135635"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1" name="Google Shape;871;p5"/>
          <p:cNvSpPr/>
          <p:nvPr/>
        </p:nvSpPr>
        <p:spPr>
          <a:xfrm>
            <a:off x="6996216" y="3735164"/>
            <a:ext cx="276081" cy="105355"/>
          </a:xfrm>
          <a:custGeom>
            <a:rect b="b" l="l" r="r" t="t"/>
            <a:pathLst>
              <a:path extrusionOk="0" h="105410" w="276225">
                <a:moveTo>
                  <a:pt x="0" y="103250"/>
                </a:moveTo>
                <a:lnTo>
                  <a:pt x="0" y="105156"/>
                </a:lnTo>
                <a:lnTo>
                  <a:pt x="275844" y="2920"/>
                </a:lnTo>
                <a:lnTo>
                  <a:pt x="275844" y="0"/>
                </a:lnTo>
                <a:lnTo>
                  <a:pt x="0" y="10325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2" name="Google Shape;872;p5"/>
          <p:cNvSpPr/>
          <p:nvPr/>
        </p:nvSpPr>
        <p:spPr>
          <a:xfrm>
            <a:off x="6878929" y="3668142"/>
            <a:ext cx="496946" cy="190401"/>
          </a:xfrm>
          <a:custGeom>
            <a:rect b="b" l="l" r="r" t="t"/>
            <a:pathLst>
              <a:path extrusionOk="0" h="190500" w="497204">
                <a:moveTo>
                  <a:pt x="0" y="187578"/>
                </a:moveTo>
                <a:lnTo>
                  <a:pt x="0" y="190499"/>
                </a:lnTo>
                <a:lnTo>
                  <a:pt x="496824" y="4825"/>
                </a:lnTo>
                <a:lnTo>
                  <a:pt x="496824" y="0"/>
                </a:lnTo>
                <a:lnTo>
                  <a:pt x="0" y="18757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3" name="Google Shape;873;p5"/>
          <p:cNvSpPr/>
          <p:nvPr/>
        </p:nvSpPr>
        <p:spPr>
          <a:xfrm>
            <a:off x="6881974" y="3855499"/>
            <a:ext cx="114240" cy="47600"/>
          </a:xfrm>
          <a:custGeom>
            <a:rect b="b" l="l" r="r" t="t"/>
            <a:pathLst>
              <a:path extrusionOk="0" h="47625" w="114300">
                <a:moveTo>
                  <a:pt x="112395" y="0"/>
                </a:moveTo>
                <a:lnTo>
                  <a:pt x="0" y="44322"/>
                </a:lnTo>
                <a:lnTo>
                  <a:pt x="0" y="47243"/>
                </a:lnTo>
                <a:lnTo>
                  <a:pt x="114300" y="2920"/>
                </a:lnTo>
                <a:lnTo>
                  <a:pt x="112395" y="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4" name="Google Shape;874;p5"/>
          <p:cNvSpPr/>
          <p:nvPr/>
        </p:nvSpPr>
        <p:spPr>
          <a:xfrm>
            <a:off x="7271917" y="3709269"/>
            <a:ext cx="104085" cy="44427"/>
          </a:xfrm>
          <a:custGeom>
            <a:rect b="b" l="l" r="r" t="t"/>
            <a:pathLst>
              <a:path extrusionOk="0" h="44450" w="104140">
                <a:moveTo>
                  <a:pt x="0" y="44195"/>
                </a:moveTo>
                <a:lnTo>
                  <a:pt x="103631" y="3809"/>
                </a:lnTo>
                <a:lnTo>
                  <a:pt x="103631" y="0"/>
                </a:lnTo>
                <a:lnTo>
                  <a:pt x="0" y="41274"/>
                </a:lnTo>
                <a:lnTo>
                  <a:pt x="0" y="44195"/>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5" name="Google Shape;875;p5"/>
          <p:cNvSpPr/>
          <p:nvPr/>
        </p:nvSpPr>
        <p:spPr>
          <a:xfrm>
            <a:off x="7305426" y="3738210"/>
            <a:ext cx="60928" cy="22848"/>
          </a:xfrm>
          <a:custGeom>
            <a:rect b="b" l="l" r="r" t="t"/>
            <a:pathLst>
              <a:path extrusionOk="0" h="22860" w="60959">
                <a:moveTo>
                  <a:pt x="0" y="22859"/>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6" name="Google Shape;876;p5"/>
          <p:cNvSpPr/>
          <p:nvPr/>
        </p:nvSpPr>
        <p:spPr>
          <a:xfrm>
            <a:off x="7305426" y="3764105"/>
            <a:ext cx="60928" cy="26020"/>
          </a:xfrm>
          <a:custGeom>
            <a:rect b="b" l="l" r="r" t="t"/>
            <a:pathLst>
              <a:path extrusionOk="0" h="26035" w="60959">
                <a:moveTo>
                  <a:pt x="0" y="25908"/>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7" name="Google Shape;877;p5"/>
          <p:cNvSpPr/>
          <p:nvPr/>
        </p:nvSpPr>
        <p:spPr>
          <a:xfrm>
            <a:off x="7305426" y="3790000"/>
            <a:ext cx="60928" cy="22848"/>
          </a:xfrm>
          <a:custGeom>
            <a:rect b="b" l="l" r="r" t="t"/>
            <a:pathLst>
              <a:path extrusionOk="0" h="22860" w="60959">
                <a:moveTo>
                  <a:pt x="0" y="22860"/>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8" name="Google Shape;878;p5"/>
          <p:cNvSpPr/>
          <p:nvPr/>
        </p:nvSpPr>
        <p:spPr>
          <a:xfrm>
            <a:off x="7305426" y="3817418"/>
            <a:ext cx="60928" cy="26020"/>
          </a:xfrm>
          <a:custGeom>
            <a:rect b="b" l="l" r="r" t="t"/>
            <a:pathLst>
              <a:path extrusionOk="0" h="26035" w="60959">
                <a:moveTo>
                  <a:pt x="0" y="25907"/>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79" name="Google Shape;879;p5"/>
          <p:cNvSpPr/>
          <p:nvPr/>
        </p:nvSpPr>
        <p:spPr>
          <a:xfrm>
            <a:off x="7282579" y="3758014"/>
            <a:ext cx="10789" cy="18405"/>
          </a:xfrm>
          <a:custGeom>
            <a:rect b="b" l="l" r="r" t="t"/>
            <a:pathLst>
              <a:path extrusionOk="0" h="18414" w="10795">
                <a:moveTo>
                  <a:pt x="10668" y="13462"/>
                </a:moveTo>
                <a:lnTo>
                  <a:pt x="0" y="18288"/>
                </a:lnTo>
                <a:lnTo>
                  <a:pt x="0" y="4826"/>
                </a:lnTo>
                <a:lnTo>
                  <a:pt x="10668" y="0"/>
                </a:lnTo>
                <a:lnTo>
                  <a:pt x="10668" y="13462"/>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0" name="Google Shape;880;p5"/>
          <p:cNvSpPr/>
          <p:nvPr/>
        </p:nvSpPr>
        <p:spPr>
          <a:xfrm>
            <a:off x="7282579" y="3783908"/>
            <a:ext cx="10789" cy="18405"/>
          </a:xfrm>
          <a:custGeom>
            <a:rect b="b" l="l" r="r" t="t"/>
            <a:pathLst>
              <a:path extrusionOk="0" h="18414" w="10795">
                <a:moveTo>
                  <a:pt x="10668" y="14223"/>
                </a:moveTo>
                <a:lnTo>
                  <a:pt x="0" y="18287"/>
                </a:lnTo>
                <a:lnTo>
                  <a:pt x="0" y="5079"/>
                </a:lnTo>
                <a:lnTo>
                  <a:pt x="10668" y="0"/>
                </a:lnTo>
                <a:lnTo>
                  <a:pt x="10668" y="1422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1" name="Google Shape;881;p5"/>
          <p:cNvSpPr/>
          <p:nvPr/>
        </p:nvSpPr>
        <p:spPr>
          <a:xfrm>
            <a:off x="7282579" y="3811324"/>
            <a:ext cx="10789" cy="15232"/>
          </a:xfrm>
          <a:custGeom>
            <a:rect b="b" l="l" r="r" t="t"/>
            <a:pathLst>
              <a:path extrusionOk="0" h="15239" w="10795">
                <a:moveTo>
                  <a:pt x="10668" y="10413"/>
                </a:moveTo>
                <a:lnTo>
                  <a:pt x="0" y="15239"/>
                </a:lnTo>
                <a:lnTo>
                  <a:pt x="0" y="3809"/>
                </a:lnTo>
                <a:lnTo>
                  <a:pt x="10668" y="0"/>
                </a:lnTo>
                <a:lnTo>
                  <a:pt x="10668" y="1041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2" name="Google Shape;882;p5"/>
          <p:cNvSpPr/>
          <p:nvPr/>
        </p:nvSpPr>
        <p:spPr>
          <a:xfrm>
            <a:off x="7282579" y="3837219"/>
            <a:ext cx="10789" cy="15232"/>
          </a:xfrm>
          <a:custGeom>
            <a:rect b="b" l="l" r="r" t="t"/>
            <a:pathLst>
              <a:path extrusionOk="0" h="15239" w="10795">
                <a:moveTo>
                  <a:pt x="10668" y="11430"/>
                </a:moveTo>
                <a:lnTo>
                  <a:pt x="0" y="15240"/>
                </a:lnTo>
                <a:lnTo>
                  <a:pt x="0" y="4699"/>
                </a:lnTo>
                <a:lnTo>
                  <a:pt x="10668" y="0"/>
                </a:lnTo>
                <a:lnTo>
                  <a:pt x="10668" y="1143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3" name="Google Shape;883;p5"/>
          <p:cNvSpPr/>
          <p:nvPr/>
        </p:nvSpPr>
        <p:spPr>
          <a:xfrm>
            <a:off x="7305426" y="3873778"/>
            <a:ext cx="60928" cy="24752"/>
          </a:xfrm>
          <a:custGeom>
            <a:rect b="b" l="l" r="r" t="t"/>
            <a:pathLst>
              <a:path extrusionOk="0" h="24764" w="60959">
                <a:moveTo>
                  <a:pt x="0" y="24384"/>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4" name="Google Shape;884;p5"/>
          <p:cNvSpPr/>
          <p:nvPr/>
        </p:nvSpPr>
        <p:spPr>
          <a:xfrm>
            <a:off x="7305426" y="3902717"/>
            <a:ext cx="60928" cy="21579"/>
          </a:xfrm>
          <a:custGeom>
            <a:rect b="b" l="l" r="r" t="t"/>
            <a:pathLst>
              <a:path extrusionOk="0" h="21589" w="60959">
                <a:moveTo>
                  <a:pt x="0" y="21336"/>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5" name="Google Shape;885;p5"/>
          <p:cNvSpPr/>
          <p:nvPr/>
        </p:nvSpPr>
        <p:spPr>
          <a:xfrm>
            <a:off x="7305426" y="3927089"/>
            <a:ext cx="60928" cy="24752"/>
          </a:xfrm>
          <a:custGeom>
            <a:rect b="b" l="l" r="r" t="t"/>
            <a:pathLst>
              <a:path extrusionOk="0" h="24764" w="60959">
                <a:moveTo>
                  <a:pt x="0" y="24383"/>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6" name="Google Shape;886;p5"/>
          <p:cNvSpPr/>
          <p:nvPr/>
        </p:nvSpPr>
        <p:spPr>
          <a:xfrm>
            <a:off x="7305426" y="3956028"/>
            <a:ext cx="60928" cy="21579"/>
          </a:xfrm>
          <a:custGeom>
            <a:rect b="b" l="l" r="r" t="t"/>
            <a:pathLst>
              <a:path extrusionOk="0" h="21589" w="60959">
                <a:moveTo>
                  <a:pt x="0" y="21336"/>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7" name="Google Shape;887;p5"/>
          <p:cNvSpPr/>
          <p:nvPr/>
        </p:nvSpPr>
        <p:spPr>
          <a:xfrm>
            <a:off x="7282579" y="3895103"/>
            <a:ext cx="10789" cy="17136"/>
          </a:xfrm>
          <a:custGeom>
            <a:rect b="b" l="l" r="r" t="t"/>
            <a:pathLst>
              <a:path extrusionOk="0" h="17145" w="10795">
                <a:moveTo>
                  <a:pt x="10668" y="11556"/>
                </a:moveTo>
                <a:lnTo>
                  <a:pt x="0" y="16763"/>
                </a:lnTo>
                <a:lnTo>
                  <a:pt x="0" y="4190"/>
                </a:lnTo>
                <a:lnTo>
                  <a:pt x="10668" y="0"/>
                </a:lnTo>
                <a:lnTo>
                  <a:pt x="10668" y="11556"/>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8" name="Google Shape;888;p5"/>
          <p:cNvSpPr/>
          <p:nvPr/>
        </p:nvSpPr>
        <p:spPr>
          <a:xfrm>
            <a:off x="7282579" y="3920997"/>
            <a:ext cx="10789" cy="17136"/>
          </a:xfrm>
          <a:custGeom>
            <a:rect b="b" l="l" r="r" t="t"/>
            <a:pathLst>
              <a:path extrusionOk="0" h="17145" w="10795">
                <a:moveTo>
                  <a:pt x="10668" y="13843"/>
                </a:moveTo>
                <a:lnTo>
                  <a:pt x="0" y="16764"/>
                </a:lnTo>
                <a:lnTo>
                  <a:pt x="0" y="4953"/>
                </a:lnTo>
                <a:lnTo>
                  <a:pt x="10668" y="0"/>
                </a:lnTo>
                <a:lnTo>
                  <a:pt x="10668" y="1384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89" name="Google Shape;889;p5"/>
          <p:cNvSpPr/>
          <p:nvPr/>
        </p:nvSpPr>
        <p:spPr>
          <a:xfrm>
            <a:off x="7282579" y="3948414"/>
            <a:ext cx="10789" cy="15232"/>
          </a:xfrm>
          <a:custGeom>
            <a:rect b="b" l="l" r="r" t="t"/>
            <a:pathLst>
              <a:path extrusionOk="0" h="15239" w="10795">
                <a:moveTo>
                  <a:pt x="10668" y="11430"/>
                </a:moveTo>
                <a:lnTo>
                  <a:pt x="0" y="15240"/>
                </a:lnTo>
                <a:lnTo>
                  <a:pt x="0" y="1905"/>
                </a:lnTo>
                <a:lnTo>
                  <a:pt x="10668" y="0"/>
                </a:lnTo>
                <a:lnTo>
                  <a:pt x="10668" y="1143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0" name="Google Shape;890;p5"/>
          <p:cNvSpPr/>
          <p:nvPr/>
        </p:nvSpPr>
        <p:spPr>
          <a:xfrm>
            <a:off x="7282579" y="3972785"/>
            <a:ext cx="10789" cy="18405"/>
          </a:xfrm>
          <a:custGeom>
            <a:rect b="b" l="l" r="r" t="t"/>
            <a:pathLst>
              <a:path extrusionOk="0" h="18414" w="10795">
                <a:moveTo>
                  <a:pt x="10668" y="13461"/>
                </a:moveTo>
                <a:lnTo>
                  <a:pt x="0" y="18287"/>
                </a:lnTo>
                <a:lnTo>
                  <a:pt x="0" y="4825"/>
                </a:lnTo>
                <a:lnTo>
                  <a:pt x="10668" y="0"/>
                </a:lnTo>
                <a:lnTo>
                  <a:pt x="10668" y="1346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1" name="Google Shape;891;p5"/>
          <p:cNvSpPr/>
          <p:nvPr/>
        </p:nvSpPr>
        <p:spPr>
          <a:xfrm>
            <a:off x="6918531" y="3887486"/>
            <a:ext cx="60928" cy="24752"/>
          </a:xfrm>
          <a:custGeom>
            <a:rect b="b" l="l" r="r" t="t"/>
            <a:pathLst>
              <a:path extrusionOk="0" h="24764" w="60959">
                <a:moveTo>
                  <a:pt x="0" y="24383"/>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2" name="Google Shape;892;p5"/>
          <p:cNvSpPr/>
          <p:nvPr/>
        </p:nvSpPr>
        <p:spPr>
          <a:xfrm>
            <a:off x="6918531" y="3916427"/>
            <a:ext cx="60928" cy="24752"/>
          </a:xfrm>
          <a:custGeom>
            <a:rect b="b" l="l" r="r" t="t"/>
            <a:pathLst>
              <a:path extrusionOk="0" h="24764" w="60959">
                <a:moveTo>
                  <a:pt x="0" y="24384"/>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3" name="Google Shape;893;p5"/>
          <p:cNvSpPr/>
          <p:nvPr/>
        </p:nvSpPr>
        <p:spPr>
          <a:xfrm>
            <a:off x="6918531" y="3940797"/>
            <a:ext cx="60928" cy="22848"/>
          </a:xfrm>
          <a:custGeom>
            <a:rect b="b" l="l" r="r" t="t"/>
            <a:pathLst>
              <a:path extrusionOk="0" h="22860" w="60959">
                <a:moveTo>
                  <a:pt x="0" y="22860"/>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4" name="Google Shape;894;p5"/>
          <p:cNvSpPr/>
          <p:nvPr/>
        </p:nvSpPr>
        <p:spPr>
          <a:xfrm>
            <a:off x="6897207" y="3908811"/>
            <a:ext cx="10789" cy="18405"/>
          </a:xfrm>
          <a:custGeom>
            <a:rect b="b" l="l" r="r" t="t"/>
            <a:pathLst>
              <a:path extrusionOk="0" h="18414" w="10795">
                <a:moveTo>
                  <a:pt x="10668" y="13207"/>
                </a:moveTo>
                <a:lnTo>
                  <a:pt x="0" y="18287"/>
                </a:lnTo>
                <a:lnTo>
                  <a:pt x="0" y="4063"/>
                </a:lnTo>
                <a:lnTo>
                  <a:pt x="10668" y="0"/>
                </a:lnTo>
                <a:lnTo>
                  <a:pt x="10668" y="1320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5" name="Google Shape;895;p5"/>
          <p:cNvSpPr/>
          <p:nvPr/>
        </p:nvSpPr>
        <p:spPr>
          <a:xfrm>
            <a:off x="6897207" y="3934705"/>
            <a:ext cx="10789" cy="18405"/>
          </a:xfrm>
          <a:custGeom>
            <a:rect b="b" l="l" r="r" t="t"/>
            <a:pathLst>
              <a:path extrusionOk="0" h="18414" w="10795">
                <a:moveTo>
                  <a:pt x="10668" y="13461"/>
                </a:moveTo>
                <a:lnTo>
                  <a:pt x="0" y="18287"/>
                </a:lnTo>
                <a:lnTo>
                  <a:pt x="0" y="4825"/>
                </a:lnTo>
                <a:lnTo>
                  <a:pt x="10668" y="0"/>
                </a:lnTo>
                <a:lnTo>
                  <a:pt x="10668" y="1346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6" name="Google Shape;896;p5"/>
          <p:cNvSpPr/>
          <p:nvPr/>
        </p:nvSpPr>
        <p:spPr>
          <a:xfrm>
            <a:off x="6897207" y="3962122"/>
            <a:ext cx="10789" cy="15232"/>
          </a:xfrm>
          <a:custGeom>
            <a:rect b="b" l="l" r="r" t="t"/>
            <a:pathLst>
              <a:path extrusionOk="0" h="15239" w="10795">
                <a:moveTo>
                  <a:pt x="10668" y="10413"/>
                </a:moveTo>
                <a:lnTo>
                  <a:pt x="0" y="15239"/>
                </a:lnTo>
                <a:lnTo>
                  <a:pt x="0" y="3810"/>
                </a:lnTo>
                <a:lnTo>
                  <a:pt x="10668" y="0"/>
                </a:lnTo>
                <a:lnTo>
                  <a:pt x="10668" y="1041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7" name="Google Shape;897;p5"/>
          <p:cNvSpPr/>
          <p:nvPr/>
        </p:nvSpPr>
        <p:spPr>
          <a:xfrm>
            <a:off x="6918531" y="3998679"/>
            <a:ext cx="60928" cy="22848"/>
          </a:xfrm>
          <a:custGeom>
            <a:rect b="b" l="l" r="r" t="t"/>
            <a:pathLst>
              <a:path extrusionOk="0" h="22860" w="60959">
                <a:moveTo>
                  <a:pt x="0" y="22860"/>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8" name="Google Shape;898;p5"/>
          <p:cNvSpPr/>
          <p:nvPr/>
        </p:nvSpPr>
        <p:spPr>
          <a:xfrm>
            <a:off x="6918531" y="4027620"/>
            <a:ext cx="60928" cy="21579"/>
          </a:xfrm>
          <a:custGeom>
            <a:rect b="b" l="l" r="r" t="t"/>
            <a:pathLst>
              <a:path extrusionOk="0" h="21589" w="60959">
                <a:moveTo>
                  <a:pt x="0" y="21336"/>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899" name="Google Shape;899;p5"/>
          <p:cNvSpPr/>
          <p:nvPr/>
        </p:nvSpPr>
        <p:spPr>
          <a:xfrm>
            <a:off x="6918531" y="4050469"/>
            <a:ext cx="60928" cy="24752"/>
          </a:xfrm>
          <a:custGeom>
            <a:rect b="b" l="l" r="r" t="t"/>
            <a:pathLst>
              <a:path extrusionOk="0" h="24764" w="60959">
                <a:moveTo>
                  <a:pt x="0" y="24383"/>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0" name="Google Shape;900;p5"/>
          <p:cNvSpPr/>
          <p:nvPr/>
        </p:nvSpPr>
        <p:spPr>
          <a:xfrm>
            <a:off x="6897207" y="4020003"/>
            <a:ext cx="10789" cy="15232"/>
          </a:xfrm>
          <a:custGeom>
            <a:rect b="b" l="l" r="r" t="t"/>
            <a:pathLst>
              <a:path extrusionOk="0" h="15239" w="10795">
                <a:moveTo>
                  <a:pt x="10668" y="10413"/>
                </a:moveTo>
                <a:lnTo>
                  <a:pt x="0" y="15239"/>
                </a:lnTo>
                <a:lnTo>
                  <a:pt x="0" y="3810"/>
                </a:lnTo>
                <a:lnTo>
                  <a:pt x="10668" y="0"/>
                </a:lnTo>
                <a:lnTo>
                  <a:pt x="10668" y="1041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1" name="Google Shape;901;p5"/>
          <p:cNvSpPr/>
          <p:nvPr/>
        </p:nvSpPr>
        <p:spPr>
          <a:xfrm>
            <a:off x="6897207" y="4045900"/>
            <a:ext cx="10789" cy="18405"/>
          </a:xfrm>
          <a:custGeom>
            <a:rect b="b" l="l" r="r" t="t"/>
            <a:pathLst>
              <a:path extrusionOk="0" h="18414" w="10795">
                <a:moveTo>
                  <a:pt x="10668" y="13461"/>
                </a:moveTo>
                <a:lnTo>
                  <a:pt x="0" y="18287"/>
                </a:lnTo>
                <a:lnTo>
                  <a:pt x="0" y="4825"/>
                </a:lnTo>
                <a:lnTo>
                  <a:pt x="10668" y="0"/>
                </a:lnTo>
                <a:lnTo>
                  <a:pt x="10668" y="1346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2" name="Google Shape;902;p5"/>
          <p:cNvSpPr/>
          <p:nvPr/>
        </p:nvSpPr>
        <p:spPr>
          <a:xfrm>
            <a:off x="6897207" y="4073316"/>
            <a:ext cx="10789" cy="15232"/>
          </a:xfrm>
          <a:custGeom>
            <a:rect b="b" l="l" r="r" t="t"/>
            <a:pathLst>
              <a:path extrusionOk="0" h="15239" w="10795">
                <a:moveTo>
                  <a:pt x="10668" y="10414"/>
                </a:moveTo>
                <a:lnTo>
                  <a:pt x="0" y="15240"/>
                </a:lnTo>
                <a:lnTo>
                  <a:pt x="0" y="1905"/>
                </a:lnTo>
                <a:lnTo>
                  <a:pt x="10668" y="0"/>
                </a:lnTo>
                <a:lnTo>
                  <a:pt x="10668" y="10414"/>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3" name="Google Shape;903;p5"/>
          <p:cNvSpPr/>
          <p:nvPr/>
        </p:nvSpPr>
        <p:spPr>
          <a:xfrm>
            <a:off x="6918531" y="4109873"/>
            <a:ext cx="60928" cy="21579"/>
          </a:xfrm>
          <a:custGeom>
            <a:rect b="b" l="l" r="r" t="t"/>
            <a:pathLst>
              <a:path extrusionOk="0" h="21589" w="60959">
                <a:moveTo>
                  <a:pt x="0" y="21336"/>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4" name="Google Shape;904;p5"/>
          <p:cNvSpPr/>
          <p:nvPr/>
        </p:nvSpPr>
        <p:spPr>
          <a:xfrm>
            <a:off x="6918531" y="4135768"/>
            <a:ext cx="60928" cy="24752"/>
          </a:xfrm>
          <a:custGeom>
            <a:rect b="b" l="l" r="r" t="t"/>
            <a:pathLst>
              <a:path extrusionOk="0" h="24764" w="60959">
                <a:moveTo>
                  <a:pt x="0" y="24383"/>
                </a:moveTo>
                <a:lnTo>
                  <a:pt x="609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5" name="Google Shape;905;p5"/>
          <p:cNvSpPr/>
          <p:nvPr/>
        </p:nvSpPr>
        <p:spPr>
          <a:xfrm>
            <a:off x="6897207" y="4128153"/>
            <a:ext cx="10789" cy="18405"/>
          </a:xfrm>
          <a:custGeom>
            <a:rect b="b" l="l" r="r" t="t"/>
            <a:pathLst>
              <a:path extrusionOk="0" h="18414" w="10795">
                <a:moveTo>
                  <a:pt x="10668" y="13461"/>
                </a:moveTo>
                <a:lnTo>
                  <a:pt x="0" y="18287"/>
                </a:lnTo>
                <a:lnTo>
                  <a:pt x="0" y="4825"/>
                </a:lnTo>
                <a:lnTo>
                  <a:pt x="10668" y="0"/>
                </a:lnTo>
                <a:lnTo>
                  <a:pt x="10668" y="1346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6" name="Google Shape;906;p5"/>
          <p:cNvSpPr/>
          <p:nvPr/>
        </p:nvSpPr>
        <p:spPr>
          <a:xfrm>
            <a:off x="6897207" y="4155570"/>
            <a:ext cx="10789" cy="17136"/>
          </a:xfrm>
          <a:custGeom>
            <a:rect b="b" l="l" r="r" t="t"/>
            <a:pathLst>
              <a:path extrusionOk="0" h="17145" w="10795">
                <a:moveTo>
                  <a:pt x="10668" y="13081"/>
                </a:moveTo>
                <a:lnTo>
                  <a:pt x="0" y="16763"/>
                </a:lnTo>
                <a:lnTo>
                  <a:pt x="0" y="4699"/>
                </a:lnTo>
                <a:lnTo>
                  <a:pt x="10668" y="0"/>
                </a:lnTo>
                <a:lnTo>
                  <a:pt x="10668" y="1308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7" name="Google Shape;907;p5"/>
          <p:cNvSpPr/>
          <p:nvPr/>
        </p:nvSpPr>
        <p:spPr>
          <a:xfrm>
            <a:off x="7108933" y="3861591"/>
            <a:ext cx="58389" cy="62832"/>
          </a:xfrm>
          <a:custGeom>
            <a:rect b="b" l="l" r="r" t="t"/>
            <a:pathLst>
              <a:path extrusionOk="0" h="62864" w="58420">
                <a:moveTo>
                  <a:pt x="57912" y="37464"/>
                </a:moveTo>
                <a:lnTo>
                  <a:pt x="0" y="62483"/>
                </a:lnTo>
                <a:lnTo>
                  <a:pt x="0" y="25018"/>
                </a:lnTo>
                <a:lnTo>
                  <a:pt x="57912" y="0"/>
                </a:lnTo>
                <a:lnTo>
                  <a:pt x="57912" y="37464"/>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8" name="Google Shape;908;p5"/>
          <p:cNvSpPr/>
          <p:nvPr/>
        </p:nvSpPr>
        <p:spPr>
          <a:xfrm>
            <a:off x="7191187" y="3831126"/>
            <a:ext cx="58389" cy="59659"/>
          </a:xfrm>
          <a:custGeom>
            <a:rect b="b" l="l" r="r" t="t"/>
            <a:pathLst>
              <a:path extrusionOk="0" h="59689" w="58420">
                <a:moveTo>
                  <a:pt x="57912" y="37337"/>
                </a:moveTo>
                <a:lnTo>
                  <a:pt x="0" y="59436"/>
                </a:lnTo>
                <a:lnTo>
                  <a:pt x="0" y="22097"/>
                </a:lnTo>
                <a:lnTo>
                  <a:pt x="57912" y="0"/>
                </a:lnTo>
                <a:lnTo>
                  <a:pt x="57912" y="3733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09" name="Google Shape;909;p5"/>
          <p:cNvSpPr/>
          <p:nvPr/>
        </p:nvSpPr>
        <p:spPr>
          <a:xfrm>
            <a:off x="7191187" y="3889007"/>
            <a:ext cx="58389" cy="59659"/>
          </a:xfrm>
          <a:custGeom>
            <a:rect b="b" l="l" r="r" t="t"/>
            <a:pathLst>
              <a:path extrusionOk="0" h="59689" w="58420">
                <a:moveTo>
                  <a:pt x="57912" y="35432"/>
                </a:moveTo>
                <a:lnTo>
                  <a:pt x="0" y="59435"/>
                </a:lnTo>
                <a:lnTo>
                  <a:pt x="0" y="22097"/>
                </a:lnTo>
                <a:lnTo>
                  <a:pt x="57912" y="0"/>
                </a:lnTo>
                <a:lnTo>
                  <a:pt x="57912" y="35432"/>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0" name="Google Shape;910;p5"/>
          <p:cNvSpPr/>
          <p:nvPr/>
        </p:nvSpPr>
        <p:spPr>
          <a:xfrm>
            <a:off x="2849857" y="3632920"/>
            <a:ext cx="874116" cy="52588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1" name="Google Shape;911;p5"/>
          <p:cNvSpPr/>
          <p:nvPr/>
        </p:nvSpPr>
        <p:spPr>
          <a:xfrm>
            <a:off x="8895465" y="3649676"/>
            <a:ext cx="726950" cy="72542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2" name="Google Shape;912;p5"/>
          <p:cNvSpPr/>
          <p:nvPr/>
        </p:nvSpPr>
        <p:spPr>
          <a:xfrm>
            <a:off x="4884861" y="3544150"/>
            <a:ext cx="812186" cy="76393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3" name="Google Shape;913;p5"/>
          <p:cNvSpPr/>
          <p:nvPr/>
        </p:nvSpPr>
        <p:spPr>
          <a:xfrm>
            <a:off x="11267288" y="3666620"/>
            <a:ext cx="109798" cy="413169"/>
          </a:xfrm>
          <a:custGeom>
            <a:rect b="b" l="l" r="r" t="t"/>
            <a:pathLst>
              <a:path extrusionOk="0" h="413385" w="109854">
                <a:moveTo>
                  <a:pt x="4191" y="0"/>
                </a:moveTo>
                <a:lnTo>
                  <a:pt x="0" y="413003"/>
                </a:lnTo>
                <a:lnTo>
                  <a:pt x="109727" y="372363"/>
                </a:lnTo>
                <a:lnTo>
                  <a:pt x="109727" y="36448"/>
                </a:lnTo>
                <a:lnTo>
                  <a:pt x="4191" y="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4" name="Google Shape;914;p5"/>
          <p:cNvSpPr/>
          <p:nvPr/>
        </p:nvSpPr>
        <p:spPr>
          <a:xfrm>
            <a:off x="10795093" y="3750397"/>
            <a:ext cx="477271" cy="333836"/>
          </a:xfrm>
          <a:custGeom>
            <a:rect b="b" l="l" r="r" t="t"/>
            <a:pathLst>
              <a:path extrusionOk="0" h="334010" w="477520">
                <a:moveTo>
                  <a:pt x="477011" y="5587"/>
                </a:moveTo>
                <a:lnTo>
                  <a:pt x="466470" y="0"/>
                </a:lnTo>
                <a:lnTo>
                  <a:pt x="4190" y="72771"/>
                </a:lnTo>
                <a:lnTo>
                  <a:pt x="0" y="300863"/>
                </a:lnTo>
                <a:lnTo>
                  <a:pt x="460882" y="333756"/>
                </a:lnTo>
                <a:lnTo>
                  <a:pt x="473455" y="329565"/>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5" name="Google Shape;915;p5"/>
          <p:cNvSpPr/>
          <p:nvPr/>
        </p:nvSpPr>
        <p:spPr>
          <a:xfrm>
            <a:off x="10715887" y="3738210"/>
            <a:ext cx="79334" cy="317335"/>
          </a:xfrm>
          <a:custGeom>
            <a:rect b="b" l="l" r="r" t="t"/>
            <a:pathLst>
              <a:path extrusionOk="0" h="317500" w="79375">
                <a:moveTo>
                  <a:pt x="0" y="0"/>
                </a:moveTo>
                <a:lnTo>
                  <a:pt x="0" y="316991"/>
                </a:lnTo>
                <a:lnTo>
                  <a:pt x="79248" y="312800"/>
                </a:lnTo>
                <a:lnTo>
                  <a:pt x="79248" y="12572"/>
                </a:lnTo>
                <a:lnTo>
                  <a:pt x="0" y="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6" name="Google Shape;916;p5"/>
          <p:cNvSpPr/>
          <p:nvPr/>
        </p:nvSpPr>
        <p:spPr>
          <a:xfrm>
            <a:off x="10679329" y="3738210"/>
            <a:ext cx="35541" cy="317335"/>
          </a:xfrm>
          <a:custGeom>
            <a:rect b="b" l="l" r="r" t="t"/>
            <a:pathLst>
              <a:path extrusionOk="0" h="317500" w="35559">
                <a:moveTo>
                  <a:pt x="35051" y="0"/>
                </a:moveTo>
                <a:lnTo>
                  <a:pt x="4063" y="21716"/>
                </a:lnTo>
                <a:lnTo>
                  <a:pt x="0" y="308609"/>
                </a:lnTo>
                <a:lnTo>
                  <a:pt x="34416" y="316991"/>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7" name="Google Shape;917;p5"/>
          <p:cNvSpPr/>
          <p:nvPr/>
        </p:nvSpPr>
        <p:spPr>
          <a:xfrm>
            <a:off x="10795093" y="3666620"/>
            <a:ext cx="477271" cy="105355"/>
          </a:xfrm>
          <a:custGeom>
            <a:rect b="b" l="l" r="r" t="t"/>
            <a:pathLst>
              <a:path extrusionOk="0" h="105410" w="477520">
                <a:moveTo>
                  <a:pt x="0" y="105155"/>
                </a:moveTo>
                <a:lnTo>
                  <a:pt x="477011"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8" name="Google Shape;918;p5"/>
          <p:cNvSpPr/>
          <p:nvPr/>
        </p:nvSpPr>
        <p:spPr>
          <a:xfrm>
            <a:off x="11450070" y="3678805"/>
            <a:ext cx="187862" cy="423959"/>
          </a:xfrm>
          <a:custGeom>
            <a:rect b="b" l="l" r="r" t="t"/>
            <a:pathLst>
              <a:path extrusionOk="0" h="424179" w="187959">
                <a:moveTo>
                  <a:pt x="3556" y="28701"/>
                </a:moveTo>
                <a:lnTo>
                  <a:pt x="0" y="413131"/>
                </a:lnTo>
                <a:lnTo>
                  <a:pt x="187451" y="423671"/>
                </a:lnTo>
                <a:lnTo>
                  <a:pt x="187451" y="0"/>
                </a:lnTo>
                <a:lnTo>
                  <a:pt x="3556" y="2870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19" name="Google Shape;919;p5"/>
          <p:cNvSpPr/>
          <p:nvPr/>
        </p:nvSpPr>
        <p:spPr>
          <a:xfrm>
            <a:off x="11637425" y="3678805"/>
            <a:ext cx="96470" cy="423959"/>
          </a:xfrm>
          <a:custGeom>
            <a:rect b="b" l="l" r="r" t="t"/>
            <a:pathLst>
              <a:path extrusionOk="0" h="424179" w="96520">
                <a:moveTo>
                  <a:pt x="0" y="423671"/>
                </a:moveTo>
                <a:lnTo>
                  <a:pt x="91059" y="413131"/>
                </a:lnTo>
                <a:lnTo>
                  <a:pt x="96012" y="41275"/>
                </a:ln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0" name="Google Shape;920;p5"/>
          <p:cNvSpPr/>
          <p:nvPr/>
        </p:nvSpPr>
        <p:spPr>
          <a:xfrm>
            <a:off x="11465305" y="3582844"/>
            <a:ext cx="253233" cy="131377"/>
          </a:xfrm>
          <a:custGeom>
            <a:rect b="b" l="l" r="r" t="t"/>
            <a:pathLst>
              <a:path extrusionOk="0" h="131445" w="253365">
                <a:moveTo>
                  <a:pt x="0" y="122681"/>
                </a:moveTo>
                <a:lnTo>
                  <a:pt x="0" y="33655"/>
                </a:lnTo>
                <a:lnTo>
                  <a:pt x="182499" y="0"/>
                </a:lnTo>
                <a:lnTo>
                  <a:pt x="252983" y="33655"/>
                </a:lnTo>
                <a:lnTo>
                  <a:pt x="252983" y="131063"/>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1" name="Google Shape;921;p5"/>
          <p:cNvSpPr/>
          <p:nvPr/>
        </p:nvSpPr>
        <p:spPr>
          <a:xfrm>
            <a:off x="11648088" y="3582845"/>
            <a:ext cx="0" cy="100912"/>
          </a:xfrm>
          <a:custGeom>
            <a:rect b="b" l="l" r="r" t="t"/>
            <a:pathLst>
              <a:path extrusionOk="0" h="100964" w="120000">
                <a:moveTo>
                  <a:pt x="0" y="100583"/>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2" name="Google Shape;922;p5"/>
          <p:cNvSpPr/>
          <p:nvPr/>
        </p:nvSpPr>
        <p:spPr>
          <a:xfrm>
            <a:off x="11570405" y="3687946"/>
            <a:ext cx="0" cy="409995"/>
          </a:xfrm>
          <a:custGeom>
            <a:rect b="b" l="l" r="r" t="t"/>
            <a:pathLst>
              <a:path extrusionOk="0" h="410210" w="120000">
                <a:moveTo>
                  <a:pt x="0" y="0"/>
                </a:moveTo>
                <a:lnTo>
                  <a:pt x="0" y="409956"/>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3" name="Google Shape;923;p5"/>
          <p:cNvSpPr/>
          <p:nvPr/>
        </p:nvSpPr>
        <p:spPr>
          <a:xfrm>
            <a:off x="11605438" y="3683377"/>
            <a:ext cx="0" cy="414439"/>
          </a:xfrm>
          <a:custGeom>
            <a:rect b="b" l="l" r="r" t="t"/>
            <a:pathLst>
              <a:path extrusionOk="0" h="414654" w="120000">
                <a:moveTo>
                  <a:pt x="0" y="0"/>
                </a:moveTo>
                <a:lnTo>
                  <a:pt x="0" y="414528"/>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4" name="Google Shape;924;p5"/>
          <p:cNvSpPr/>
          <p:nvPr/>
        </p:nvSpPr>
        <p:spPr>
          <a:xfrm>
            <a:off x="11535373" y="3694038"/>
            <a:ext cx="3173" cy="403650"/>
          </a:xfrm>
          <a:custGeom>
            <a:rect b="b" l="l" r="r" t="t"/>
            <a:pathLst>
              <a:path extrusionOk="0" h="403860" w="3175">
                <a:moveTo>
                  <a:pt x="0" y="0"/>
                </a:moveTo>
                <a:lnTo>
                  <a:pt x="3048" y="40386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5" name="Google Shape;925;p5"/>
          <p:cNvSpPr/>
          <p:nvPr/>
        </p:nvSpPr>
        <p:spPr>
          <a:xfrm>
            <a:off x="11479013" y="3701654"/>
            <a:ext cx="5077" cy="393495"/>
          </a:xfrm>
          <a:custGeom>
            <a:rect b="b" l="l" r="r" t="t"/>
            <a:pathLst>
              <a:path extrusionOk="0" h="393700" w="5079">
                <a:moveTo>
                  <a:pt x="0" y="0"/>
                </a:moveTo>
                <a:lnTo>
                  <a:pt x="4572" y="393191"/>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6" name="Google Shape;926;p5"/>
          <p:cNvSpPr/>
          <p:nvPr/>
        </p:nvSpPr>
        <p:spPr>
          <a:xfrm>
            <a:off x="11504906" y="3698608"/>
            <a:ext cx="5077" cy="399207"/>
          </a:xfrm>
          <a:custGeom>
            <a:rect b="b" l="l" r="r" t="t"/>
            <a:pathLst>
              <a:path extrusionOk="0" h="399414" w="5079">
                <a:moveTo>
                  <a:pt x="0" y="0"/>
                </a:moveTo>
                <a:lnTo>
                  <a:pt x="4572" y="399288"/>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7" name="Google Shape;927;p5"/>
          <p:cNvSpPr/>
          <p:nvPr/>
        </p:nvSpPr>
        <p:spPr>
          <a:xfrm>
            <a:off x="11453118" y="3736688"/>
            <a:ext cx="184689" cy="18405"/>
          </a:xfrm>
          <a:custGeom>
            <a:rect b="b" l="l" r="r" t="t"/>
            <a:pathLst>
              <a:path extrusionOk="0" h="18414" w="184784">
                <a:moveTo>
                  <a:pt x="-4762" y="9143"/>
                </a:moveTo>
                <a:lnTo>
                  <a:pt x="189166" y="9143"/>
                </a:lnTo>
              </a:path>
            </a:pathLst>
          </a:custGeom>
          <a:noFill/>
          <a:ln cap="flat" cmpd="sng" w="27800">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8" name="Google Shape;928;p5"/>
          <p:cNvSpPr/>
          <p:nvPr/>
        </p:nvSpPr>
        <p:spPr>
          <a:xfrm>
            <a:off x="11453118" y="3788477"/>
            <a:ext cx="184689" cy="7616"/>
          </a:xfrm>
          <a:custGeom>
            <a:rect b="b" l="l" r="r" t="t"/>
            <a:pathLst>
              <a:path extrusionOk="0" h="7620" w="184784">
                <a:moveTo>
                  <a:pt x="184403" y="0"/>
                </a:moveTo>
                <a:lnTo>
                  <a:pt x="0" y="7619"/>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29" name="Google Shape;929;p5"/>
          <p:cNvSpPr/>
          <p:nvPr/>
        </p:nvSpPr>
        <p:spPr>
          <a:xfrm>
            <a:off x="11453118" y="3838742"/>
            <a:ext cx="184689" cy="0"/>
          </a:xfrm>
          <a:custGeom>
            <a:rect b="b" l="l" r="r" t="t"/>
            <a:pathLst>
              <a:path extrusionOk="0" h="120000" w="184784">
                <a:moveTo>
                  <a:pt x="184403" y="0"/>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0" name="Google Shape;930;p5"/>
          <p:cNvSpPr/>
          <p:nvPr/>
        </p:nvSpPr>
        <p:spPr>
          <a:xfrm>
            <a:off x="11451595" y="3890532"/>
            <a:ext cx="185958" cy="1904"/>
          </a:xfrm>
          <a:custGeom>
            <a:rect b="b" l="l" r="r" t="t"/>
            <a:pathLst>
              <a:path extrusionOk="0" h="1904" w="186054">
                <a:moveTo>
                  <a:pt x="185927" y="0"/>
                </a:moveTo>
                <a:lnTo>
                  <a:pt x="0" y="1523"/>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1" name="Google Shape;931;p5"/>
          <p:cNvSpPr/>
          <p:nvPr/>
        </p:nvSpPr>
        <p:spPr>
          <a:xfrm>
            <a:off x="11453118" y="3934704"/>
            <a:ext cx="184689" cy="0"/>
          </a:xfrm>
          <a:custGeom>
            <a:rect b="b" l="l" r="r" t="t"/>
            <a:pathLst>
              <a:path extrusionOk="0" h="120000" w="184784">
                <a:moveTo>
                  <a:pt x="184403" y="0"/>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2" name="Google Shape;932;p5"/>
          <p:cNvSpPr/>
          <p:nvPr/>
        </p:nvSpPr>
        <p:spPr>
          <a:xfrm>
            <a:off x="11451595" y="3984971"/>
            <a:ext cx="185958" cy="3173"/>
          </a:xfrm>
          <a:custGeom>
            <a:rect b="b" l="l" r="r" t="t"/>
            <a:pathLst>
              <a:path extrusionOk="0" h="3175" w="186054">
                <a:moveTo>
                  <a:pt x="185927" y="3047"/>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3" name="Google Shape;933;p5"/>
          <p:cNvSpPr/>
          <p:nvPr/>
        </p:nvSpPr>
        <p:spPr>
          <a:xfrm>
            <a:off x="11451595" y="4036761"/>
            <a:ext cx="185958" cy="3173"/>
          </a:xfrm>
          <a:custGeom>
            <a:rect b="b" l="l" r="r" t="t"/>
            <a:pathLst>
              <a:path extrusionOk="0" h="3175" w="186054">
                <a:moveTo>
                  <a:pt x="185927" y="3048"/>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4" name="Google Shape;934;p5"/>
          <p:cNvSpPr/>
          <p:nvPr/>
        </p:nvSpPr>
        <p:spPr>
          <a:xfrm>
            <a:off x="10795092" y="3791522"/>
            <a:ext cx="463309" cy="60928"/>
          </a:xfrm>
          <a:custGeom>
            <a:rect b="b" l="l" r="r" t="t"/>
            <a:pathLst>
              <a:path extrusionOk="0" h="60960" w="463550">
                <a:moveTo>
                  <a:pt x="463295" y="0"/>
                </a:moveTo>
                <a:lnTo>
                  <a:pt x="0" y="6096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5" name="Google Shape;935;p5"/>
          <p:cNvSpPr/>
          <p:nvPr/>
        </p:nvSpPr>
        <p:spPr>
          <a:xfrm>
            <a:off x="10795093" y="3829604"/>
            <a:ext cx="462039" cy="48870"/>
          </a:xfrm>
          <a:custGeom>
            <a:rect b="b" l="l" r="r" t="t"/>
            <a:pathLst>
              <a:path extrusionOk="0" h="48895" w="462279">
                <a:moveTo>
                  <a:pt x="461771" y="0"/>
                </a:moveTo>
                <a:lnTo>
                  <a:pt x="0" y="48768"/>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6" name="Google Shape;936;p5"/>
          <p:cNvSpPr/>
          <p:nvPr/>
        </p:nvSpPr>
        <p:spPr>
          <a:xfrm>
            <a:off x="10795093" y="3867684"/>
            <a:ext cx="462039" cy="33637"/>
          </a:xfrm>
          <a:custGeom>
            <a:rect b="b" l="l" r="r" t="t"/>
            <a:pathLst>
              <a:path extrusionOk="0" h="33654" w="462279">
                <a:moveTo>
                  <a:pt x="461771" y="0"/>
                </a:moveTo>
                <a:lnTo>
                  <a:pt x="0" y="33527"/>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7" name="Google Shape;937;p5"/>
          <p:cNvSpPr/>
          <p:nvPr/>
        </p:nvSpPr>
        <p:spPr>
          <a:xfrm>
            <a:off x="10795093" y="3907287"/>
            <a:ext cx="462039" cy="24752"/>
          </a:xfrm>
          <a:custGeom>
            <a:rect b="b" l="l" r="r" t="t"/>
            <a:pathLst>
              <a:path extrusionOk="0" h="24764" w="462279">
                <a:moveTo>
                  <a:pt x="461771" y="0"/>
                </a:moveTo>
                <a:lnTo>
                  <a:pt x="0" y="24383"/>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8" name="Google Shape;938;p5"/>
          <p:cNvSpPr/>
          <p:nvPr/>
        </p:nvSpPr>
        <p:spPr>
          <a:xfrm>
            <a:off x="10796617" y="3943843"/>
            <a:ext cx="460135" cy="13963"/>
          </a:xfrm>
          <a:custGeom>
            <a:rect b="b" l="l" r="r" t="t"/>
            <a:pathLst>
              <a:path extrusionOk="0" h="13970" w="460375">
                <a:moveTo>
                  <a:pt x="460247" y="0"/>
                </a:moveTo>
                <a:lnTo>
                  <a:pt x="0" y="13715"/>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39" name="Google Shape;939;p5"/>
          <p:cNvSpPr/>
          <p:nvPr/>
        </p:nvSpPr>
        <p:spPr>
          <a:xfrm>
            <a:off x="10796617" y="3981923"/>
            <a:ext cx="458866" cy="5077"/>
          </a:xfrm>
          <a:custGeom>
            <a:rect b="b" l="l" r="r" t="t"/>
            <a:pathLst>
              <a:path extrusionOk="0" h="5079" w="459104">
                <a:moveTo>
                  <a:pt x="458724" y="0"/>
                </a:moveTo>
                <a:lnTo>
                  <a:pt x="0" y="4571"/>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0" name="Google Shape;940;p5"/>
          <p:cNvSpPr/>
          <p:nvPr/>
        </p:nvSpPr>
        <p:spPr>
          <a:xfrm>
            <a:off x="10796617" y="4016958"/>
            <a:ext cx="458866" cy="6347"/>
          </a:xfrm>
          <a:custGeom>
            <a:rect b="b" l="l" r="r" t="t"/>
            <a:pathLst>
              <a:path extrusionOk="0" h="6350" w="459104">
                <a:moveTo>
                  <a:pt x="458724" y="6096"/>
                </a:move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1" name="Google Shape;941;p5"/>
          <p:cNvSpPr/>
          <p:nvPr/>
        </p:nvSpPr>
        <p:spPr>
          <a:xfrm>
            <a:off x="10901718" y="3803708"/>
            <a:ext cx="9520" cy="256406"/>
          </a:xfrm>
          <a:custGeom>
            <a:rect b="b" l="l" r="r" t="t"/>
            <a:pathLst>
              <a:path extrusionOk="0" h="256539" w="9525">
                <a:moveTo>
                  <a:pt x="0" y="1397"/>
                </a:moveTo>
                <a:lnTo>
                  <a:pt x="0" y="255270"/>
                </a:lnTo>
                <a:lnTo>
                  <a:pt x="9144" y="256032"/>
                </a:lnTo>
                <a:lnTo>
                  <a:pt x="9144"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2" name="Google Shape;942;p5"/>
          <p:cNvSpPr/>
          <p:nvPr/>
        </p:nvSpPr>
        <p:spPr>
          <a:xfrm>
            <a:off x="10892579" y="3805234"/>
            <a:ext cx="9520" cy="253233"/>
          </a:xfrm>
          <a:custGeom>
            <a:rect b="b" l="l" r="r" t="t"/>
            <a:pathLst>
              <a:path extrusionOk="0" h="253364" w="9525">
                <a:moveTo>
                  <a:pt x="0" y="2159"/>
                </a:moveTo>
                <a:lnTo>
                  <a:pt x="0" y="252222"/>
                </a:lnTo>
                <a:lnTo>
                  <a:pt x="9144" y="252984"/>
                </a:lnTo>
                <a:lnTo>
                  <a:pt x="9144" y="0"/>
                </a:lnTo>
                <a:lnTo>
                  <a:pt x="0" y="2159"/>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3" name="Google Shape;943;p5"/>
          <p:cNvSpPr/>
          <p:nvPr/>
        </p:nvSpPr>
        <p:spPr>
          <a:xfrm>
            <a:off x="10883439" y="3808278"/>
            <a:ext cx="9520" cy="250060"/>
          </a:xfrm>
          <a:custGeom>
            <a:rect b="b" l="l" r="r" t="t"/>
            <a:pathLst>
              <a:path extrusionOk="0" h="250189" w="9525">
                <a:moveTo>
                  <a:pt x="0" y="1397"/>
                </a:moveTo>
                <a:lnTo>
                  <a:pt x="0" y="249174"/>
                </a:lnTo>
                <a:lnTo>
                  <a:pt x="9144" y="249936"/>
                </a:lnTo>
                <a:lnTo>
                  <a:pt x="9144"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4" name="Google Shape;944;p5"/>
          <p:cNvSpPr/>
          <p:nvPr/>
        </p:nvSpPr>
        <p:spPr>
          <a:xfrm>
            <a:off x="10872778" y="3809803"/>
            <a:ext cx="10789" cy="246886"/>
          </a:xfrm>
          <a:custGeom>
            <a:rect b="b" l="l" r="r" t="t"/>
            <a:pathLst>
              <a:path extrusionOk="0" h="247014" w="10795">
                <a:moveTo>
                  <a:pt x="0" y="1397"/>
                </a:moveTo>
                <a:lnTo>
                  <a:pt x="0" y="246252"/>
                </a:lnTo>
                <a:lnTo>
                  <a:pt x="10667" y="246887"/>
                </a:lnTo>
                <a:lnTo>
                  <a:pt x="10667"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5" name="Google Shape;945;p5"/>
          <p:cNvSpPr/>
          <p:nvPr/>
        </p:nvSpPr>
        <p:spPr>
          <a:xfrm>
            <a:off x="10939798" y="3797616"/>
            <a:ext cx="17136" cy="265292"/>
          </a:xfrm>
          <a:custGeom>
            <a:rect b="b" l="l" r="r" t="t"/>
            <a:pathLst>
              <a:path extrusionOk="0" h="265429" w="17145">
                <a:moveTo>
                  <a:pt x="0" y="3556"/>
                </a:moveTo>
                <a:lnTo>
                  <a:pt x="0" y="263779"/>
                </a:lnTo>
                <a:lnTo>
                  <a:pt x="16763" y="265176"/>
                </a:lnTo>
                <a:lnTo>
                  <a:pt x="16763" y="0"/>
                </a:lnTo>
                <a:lnTo>
                  <a:pt x="0" y="3556"/>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6" name="Google Shape;946;p5"/>
          <p:cNvSpPr/>
          <p:nvPr/>
        </p:nvSpPr>
        <p:spPr>
          <a:xfrm>
            <a:off x="10930659" y="3800663"/>
            <a:ext cx="9520" cy="260849"/>
          </a:xfrm>
          <a:custGeom>
            <a:rect b="b" l="l" r="r" t="t"/>
            <a:pathLst>
              <a:path extrusionOk="0" h="260985" w="9525">
                <a:moveTo>
                  <a:pt x="0" y="1397"/>
                </a:moveTo>
                <a:lnTo>
                  <a:pt x="0" y="260604"/>
                </a:lnTo>
                <a:lnTo>
                  <a:pt x="9144" y="260604"/>
                </a:lnTo>
                <a:lnTo>
                  <a:pt x="9144"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7" name="Google Shape;947;p5"/>
          <p:cNvSpPr/>
          <p:nvPr/>
        </p:nvSpPr>
        <p:spPr>
          <a:xfrm>
            <a:off x="10910858" y="3803708"/>
            <a:ext cx="9520" cy="256406"/>
          </a:xfrm>
          <a:custGeom>
            <a:rect b="b" l="l" r="r" t="t"/>
            <a:pathLst>
              <a:path extrusionOk="0" h="256539" w="9525">
                <a:moveTo>
                  <a:pt x="0" y="762"/>
                </a:moveTo>
                <a:lnTo>
                  <a:pt x="0" y="255270"/>
                </a:lnTo>
                <a:lnTo>
                  <a:pt x="9143" y="256032"/>
                </a:lnTo>
                <a:lnTo>
                  <a:pt x="9143" y="0"/>
                </a:lnTo>
                <a:lnTo>
                  <a:pt x="0" y="762"/>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8" name="Google Shape;948;p5"/>
          <p:cNvSpPr/>
          <p:nvPr/>
        </p:nvSpPr>
        <p:spPr>
          <a:xfrm>
            <a:off x="10919996" y="3802186"/>
            <a:ext cx="10789" cy="258944"/>
          </a:xfrm>
          <a:custGeom>
            <a:rect b="b" l="l" r="r" t="t"/>
            <a:pathLst>
              <a:path extrusionOk="0" h="259079" w="10795">
                <a:moveTo>
                  <a:pt x="0" y="1397"/>
                </a:moveTo>
                <a:lnTo>
                  <a:pt x="0" y="257683"/>
                </a:lnTo>
                <a:lnTo>
                  <a:pt x="10668" y="259080"/>
                </a:lnTo>
                <a:lnTo>
                  <a:pt x="10668"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49" name="Google Shape;949;p5"/>
          <p:cNvSpPr/>
          <p:nvPr/>
        </p:nvSpPr>
        <p:spPr>
          <a:xfrm>
            <a:off x="10843836" y="3814370"/>
            <a:ext cx="9520" cy="242444"/>
          </a:xfrm>
          <a:custGeom>
            <a:rect b="b" l="l" r="r" t="t"/>
            <a:pathLst>
              <a:path extrusionOk="0" h="242570" w="9525">
                <a:moveTo>
                  <a:pt x="0" y="241553"/>
                </a:moveTo>
                <a:lnTo>
                  <a:pt x="9144" y="242315"/>
                </a:lnTo>
                <a:lnTo>
                  <a:pt x="91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0" name="Google Shape;950;p5"/>
          <p:cNvSpPr/>
          <p:nvPr/>
        </p:nvSpPr>
        <p:spPr>
          <a:xfrm>
            <a:off x="10804232" y="3820465"/>
            <a:ext cx="10789" cy="231654"/>
          </a:xfrm>
          <a:custGeom>
            <a:rect b="b" l="l" r="r" t="t"/>
            <a:pathLst>
              <a:path extrusionOk="0" h="231775" w="10795">
                <a:moveTo>
                  <a:pt x="0" y="230885"/>
                </a:moveTo>
                <a:lnTo>
                  <a:pt x="10668" y="231647"/>
                </a:lnTo>
                <a:lnTo>
                  <a:pt x="10668"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1" name="Google Shape;951;p5"/>
          <p:cNvSpPr/>
          <p:nvPr/>
        </p:nvSpPr>
        <p:spPr>
          <a:xfrm>
            <a:off x="10814896" y="3818941"/>
            <a:ext cx="9520" cy="234828"/>
          </a:xfrm>
          <a:custGeom>
            <a:rect b="b" l="l" r="r" t="t"/>
            <a:pathLst>
              <a:path extrusionOk="0" h="234950" w="9525">
                <a:moveTo>
                  <a:pt x="0" y="233933"/>
                </a:moveTo>
                <a:lnTo>
                  <a:pt x="9144" y="234695"/>
                </a:lnTo>
                <a:lnTo>
                  <a:pt x="91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2" name="Google Shape;952;p5"/>
          <p:cNvSpPr/>
          <p:nvPr/>
        </p:nvSpPr>
        <p:spPr>
          <a:xfrm>
            <a:off x="10863637" y="3811325"/>
            <a:ext cx="9520" cy="245617"/>
          </a:xfrm>
          <a:custGeom>
            <a:rect b="b" l="l" r="r" t="t"/>
            <a:pathLst>
              <a:path extrusionOk="0" h="245745" w="9525">
                <a:moveTo>
                  <a:pt x="0" y="245363"/>
                </a:moveTo>
                <a:lnTo>
                  <a:pt x="9144" y="245363"/>
                </a:lnTo>
                <a:lnTo>
                  <a:pt x="91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3" name="Google Shape;953;p5"/>
          <p:cNvSpPr/>
          <p:nvPr/>
        </p:nvSpPr>
        <p:spPr>
          <a:xfrm>
            <a:off x="10795094" y="3821986"/>
            <a:ext cx="10789" cy="230384"/>
          </a:xfrm>
          <a:custGeom>
            <a:rect b="b" l="l" r="r" t="t"/>
            <a:pathLst>
              <a:path extrusionOk="0" h="230504" w="10795">
                <a:moveTo>
                  <a:pt x="3936" y="1396"/>
                </a:moveTo>
                <a:lnTo>
                  <a:pt x="0" y="229361"/>
                </a:lnTo>
                <a:lnTo>
                  <a:pt x="9270" y="230123"/>
                </a:lnTo>
                <a:lnTo>
                  <a:pt x="10667" y="0"/>
                </a:lnTo>
                <a:lnTo>
                  <a:pt x="3936" y="1396"/>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4" name="Google Shape;954;p5"/>
          <p:cNvSpPr/>
          <p:nvPr/>
        </p:nvSpPr>
        <p:spPr>
          <a:xfrm>
            <a:off x="10824034" y="3817419"/>
            <a:ext cx="9520" cy="238001"/>
          </a:xfrm>
          <a:custGeom>
            <a:rect b="b" l="l" r="r" t="t"/>
            <a:pathLst>
              <a:path extrusionOk="0" h="238125" w="9525">
                <a:moveTo>
                  <a:pt x="0" y="236346"/>
                </a:moveTo>
                <a:lnTo>
                  <a:pt x="9144" y="237743"/>
                </a:lnTo>
                <a:lnTo>
                  <a:pt x="914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5" name="Google Shape;955;p5"/>
          <p:cNvSpPr/>
          <p:nvPr/>
        </p:nvSpPr>
        <p:spPr>
          <a:xfrm>
            <a:off x="10852976" y="3812847"/>
            <a:ext cx="10789" cy="243713"/>
          </a:xfrm>
          <a:custGeom>
            <a:rect b="b" l="l" r="r" t="t"/>
            <a:pathLst>
              <a:path extrusionOk="0" h="243839" w="10795">
                <a:moveTo>
                  <a:pt x="0" y="243077"/>
                </a:moveTo>
                <a:lnTo>
                  <a:pt x="10668" y="243839"/>
                </a:lnTo>
                <a:lnTo>
                  <a:pt x="10668"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6" name="Google Shape;956;p5"/>
          <p:cNvSpPr/>
          <p:nvPr/>
        </p:nvSpPr>
        <p:spPr>
          <a:xfrm>
            <a:off x="10833174" y="3815896"/>
            <a:ext cx="10789" cy="239270"/>
          </a:xfrm>
          <a:custGeom>
            <a:rect b="b" l="l" r="r" t="t"/>
            <a:pathLst>
              <a:path extrusionOk="0" h="239395" w="10795">
                <a:moveTo>
                  <a:pt x="0" y="238505"/>
                </a:moveTo>
                <a:lnTo>
                  <a:pt x="10667" y="239267"/>
                </a:lnTo>
                <a:lnTo>
                  <a:pt x="10667"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7" name="Google Shape;957;p5"/>
          <p:cNvSpPr/>
          <p:nvPr/>
        </p:nvSpPr>
        <p:spPr>
          <a:xfrm>
            <a:off x="10956551" y="3796094"/>
            <a:ext cx="13963" cy="268465"/>
          </a:xfrm>
          <a:custGeom>
            <a:rect b="b" l="l" r="r" t="t"/>
            <a:pathLst>
              <a:path extrusionOk="0" h="268604" w="13970">
                <a:moveTo>
                  <a:pt x="0" y="1397"/>
                </a:moveTo>
                <a:lnTo>
                  <a:pt x="0" y="267462"/>
                </a:lnTo>
                <a:lnTo>
                  <a:pt x="13716" y="268224"/>
                </a:lnTo>
                <a:lnTo>
                  <a:pt x="13716" y="0"/>
                </a:lnTo>
                <a:lnTo>
                  <a:pt x="0" y="1397"/>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8" name="Google Shape;958;p5"/>
          <p:cNvSpPr/>
          <p:nvPr/>
        </p:nvSpPr>
        <p:spPr>
          <a:xfrm>
            <a:off x="11107351" y="3771721"/>
            <a:ext cx="18405" cy="303372"/>
          </a:xfrm>
          <a:custGeom>
            <a:rect b="b" l="l" r="r" t="t"/>
            <a:pathLst>
              <a:path extrusionOk="0" h="303529" w="18415">
                <a:moveTo>
                  <a:pt x="0" y="3556"/>
                </a:moveTo>
                <a:lnTo>
                  <a:pt x="0" y="301117"/>
                </a:lnTo>
                <a:lnTo>
                  <a:pt x="18288" y="303275"/>
                </a:lnTo>
                <a:lnTo>
                  <a:pt x="18288" y="0"/>
                </a:lnTo>
                <a:lnTo>
                  <a:pt x="0" y="3556"/>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59" name="Google Shape;959;p5"/>
          <p:cNvSpPr/>
          <p:nvPr/>
        </p:nvSpPr>
        <p:spPr>
          <a:xfrm>
            <a:off x="11159139" y="3762583"/>
            <a:ext cx="20309" cy="315431"/>
          </a:xfrm>
          <a:custGeom>
            <a:rect b="b" l="l" r="r" t="t"/>
            <a:pathLst>
              <a:path extrusionOk="0" h="315595" w="20320">
                <a:moveTo>
                  <a:pt x="0" y="2794"/>
                </a:moveTo>
                <a:lnTo>
                  <a:pt x="0" y="314071"/>
                </a:lnTo>
                <a:lnTo>
                  <a:pt x="19812" y="315468"/>
                </a:lnTo>
                <a:lnTo>
                  <a:pt x="19812" y="0"/>
                </a:lnTo>
                <a:lnTo>
                  <a:pt x="0" y="2794"/>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0" name="Google Shape;960;p5"/>
          <p:cNvSpPr/>
          <p:nvPr/>
        </p:nvSpPr>
        <p:spPr>
          <a:xfrm>
            <a:off x="11139337" y="3765628"/>
            <a:ext cx="20309" cy="310988"/>
          </a:xfrm>
          <a:custGeom>
            <a:rect b="b" l="l" r="r" t="t"/>
            <a:pathLst>
              <a:path extrusionOk="0" h="311150" w="20320">
                <a:moveTo>
                  <a:pt x="0" y="3556"/>
                </a:moveTo>
                <a:lnTo>
                  <a:pt x="0" y="309499"/>
                </a:lnTo>
                <a:lnTo>
                  <a:pt x="19811" y="310896"/>
                </a:lnTo>
                <a:lnTo>
                  <a:pt x="19811" y="0"/>
                </a:lnTo>
                <a:lnTo>
                  <a:pt x="0" y="3556"/>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1" name="Google Shape;961;p5"/>
          <p:cNvSpPr/>
          <p:nvPr/>
        </p:nvSpPr>
        <p:spPr>
          <a:xfrm>
            <a:off x="11178942" y="3761059"/>
            <a:ext cx="18405" cy="318604"/>
          </a:xfrm>
          <a:custGeom>
            <a:rect b="b" l="l" r="r" t="t"/>
            <a:pathLst>
              <a:path extrusionOk="0" h="318770" w="18415">
                <a:moveTo>
                  <a:pt x="0" y="2159"/>
                </a:moveTo>
                <a:lnTo>
                  <a:pt x="0" y="317119"/>
                </a:lnTo>
                <a:lnTo>
                  <a:pt x="18287" y="318516"/>
                </a:lnTo>
                <a:lnTo>
                  <a:pt x="18287" y="0"/>
                </a:lnTo>
                <a:lnTo>
                  <a:pt x="0" y="2159"/>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2" name="Google Shape;962;p5"/>
          <p:cNvSpPr/>
          <p:nvPr/>
        </p:nvSpPr>
        <p:spPr>
          <a:xfrm>
            <a:off x="11125627" y="3768677"/>
            <a:ext cx="13963" cy="306545"/>
          </a:xfrm>
          <a:custGeom>
            <a:rect b="b" l="l" r="r" t="t"/>
            <a:pathLst>
              <a:path extrusionOk="0" h="306704" w="13970">
                <a:moveTo>
                  <a:pt x="0" y="2159"/>
                </a:moveTo>
                <a:lnTo>
                  <a:pt x="0" y="305562"/>
                </a:lnTo>
                <a:lnTo>
                  <a:pt x="13716" y="306324"/>
                </a:lnTo>
                <a:lnTo>
                  <a:pt x="13716" y="0"/>
                </a:lnTo>
                <a:lnTo>
                  <a:pt x="0" y="2159"/>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3" name="Google Shape;963;p5"/>
          <p:cNvSpPr/>
          <p:nvPr/>
        </p:nvSpPr>
        <p:spPr>
          <a:xfrm>
            <a:off x="11197219" y="3756488"/>
            <a:ext cx="21579" cy="324951"/>
          </a:xfrm>
          <a:custGeom>
            <a:rect b="b" l="l" r="r" t="t"/>
            <a:pathLst>
              <a:path extrusionOk="0" h="325120" w="21590">
                <a:moveTo>
                  <a:pt x="0" y="4190"/>
                </a:moveTo>
                <a:lnTo>
                  <a:pt x="0" y="323214"/>
                </a:lnTo>
                <a:lnTo>
                  <a:pt x="21335" y="324612"/>
                </a:lnTo>
                <a:lnTo>
                  <a:pt x="21335" y="0"/>
                </a:lnTo>
                <a:lnTo>
                  <a:pt x="0" y="419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4" name="Google Shape;964;p5"/>
          <p:cNvSpPr/>
          <p:nvPr/>
        </p:nvSpPr>
        <p:spPr>
          <a:xfrm>
            <a:off x="11090595" y="3774769"/>
            <a:ext cx="17136" cy="298929"/>
          </a:xfrm>
          <a:custGeom>
            <a:rect b="b" l="l" r="r" t="t"/>
            <a:pathLst>
              <a:path extrusionOk="0" h="299085" w="17145">
                <a:moveTo>
                  <a:pt x="0" y="2158"/>
                </a:moveTo>
                <a:lnTo>
                  <a:pt x="0" y="297941"/>
                </a:lnTo>
                <a:lnTo>
                  <a:pt x="16763" y="298703"/>
                </a:lnTo>
                <a:lnTo>
                  <a:pt x="16763" y="0"/>
                </a:lnTo>
                <a:lnTo>
                  <a:pt x="0" y="215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5" name="Google Shape;965;p5"/>
          <p:cNvSpPr/>
          <p:nvPr/>
        </p:nvSpPr>
        <p:spPr>
          <a:xfrm>
            <a:off x="11255103" y="3750397"/>
            <a:ext cx="3173" cy="333836"/>
          </a:xfrm>
          <a:custGeom>
            <a:rect b="b" l="l" r="r" t="t"/>
            <a:pathLst>
              <a:path extrusionOk="0" h="334010" w="3175">
                <a:moveTo>
                  <a:pt x="0" y="333756"/>
                </a:moveTo>
                <a:lnTo>
                  <a:pt x="3047"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6" name="Google Shape;966;p5"/>
          <p:cNvSpPr/>
          <p:nvPr/>
        </p:nvSpPr>
        <p:spPr>
          <a:xfrm>
            <a:off x="11218543" y="3756488"/>
            <a:ext cx="0" cy="324951"/>
          </a:xfrm>
          <a:custGeom>
            <a:rect b="b" l="l" r="r" t="t"/>
            <a:pathLst>
              <a:path extrusionOk="0" h="325120" w="120000">
                <a:moveTo>
                  <a:pt x="0" y="0"/>
                </a:moveTo>
                <a:lnTo>
                  <a:pt x="0" y="324612"/>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7" name="Google Shape;967;p5"/>
          <p:cNvSpPr/>
          <p:nvPr/>
        </p:nvSpPr>
        <p:spPr>
          <a:xfrm>
            <a:off x="11236822" y="3771721"/>
            <a:ext cx="0" cy="294487"/>
          </a:xfrm>
          <a:custGeom>
            <a:rect b="b" l="l" r="r" t="t"/>
            <a:pathLst>
              <a:path extrusionOk="0" h="294639" w="120000">
                <a:moveTo>
                  <a:pt x="0" y="294131"/>
                </a:moveTo>
                <a:lnTo>
                  <a:pt x="0" y="0"/>
                </a:lnTo>
                <a:lnTo>
                  <a:pt x="0" y="294131"/>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8" name="Google Shape;968;p5"/>
          <p:cNvSpPr/>
          <p:nvPr/>
        </p:nvSpPr>
        <p:spPr>
          <a:xfrm>
            <a:off x="11057084" y="3779339"/>
            <a:ext cx="15232" cy="291313"/>
          </a:xfrm>
          <a:custGeom>
            <a:rect b="b" l="l" r="r" t="t"/>
            <a:pathLst>
              <a:path extrusionOk="0" h="291464" w="15240">
                <a:moveTo>
                  <a:pt x="0" y="2793"/>
                </a:moveTo>
                <a:lnTo>
                  <a:pt x="0" y="290321"/>
                </a:lnTo>
                <a:lnTo>
                  <a:pt x="15239" y="291083"/>
                </a:lnTo>
                <a:lnTo>
                  <a:pt x="15239" y="0"/>
                </a:lnTo>
                <a:lnTo>
                  <a:pt x="0" y="279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69" name="Google Shape;969;p5"/>
          <p:cNvSpPr/>
          <p:nvPr/>
        </p:nvSpPr>
        <p:spPr>
          <a:xfrm>
            <a:off x="11072317" y="3777814"/>
            <a:ext cx="18405" cy="294487"/>
          </a:xfrm>
          <a:custGeom>
            <a:rect b="b" l="l" r="r" t="t"/>
            <a:pathLst>
              <a:path extrusionOk="0" h="294639" w="18415">
                <a:moveTo>
                  <a:pt x="0" y="2158"/>
                </a:moveTo>
                <a:lnTo>
                  <a:pt x="0" y="292734"/>
                </a:lnTo>
                <a:lnTo>
                  <a:pt x="18288" y="294131"/>
                </a:lnTo>
                <a:lnTo>
                  <a:pt x="18288" y="0"/>
                </a:lnTo>
                <a:lnTo>
                  <a:pt x="0" y="215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0" name="Google Shape;970;p5"/>
          <p:cNvSpPr/>
          <p:nvPr/>
        </p:nvSpPr>
        <p:spPr>
          <a:xfrm>
            <a:off x="11014433" y="3786954"/>
            <a:ext cx="13963" cy="280524"/>
          </a:xfrm>
          <a:custGeom>
            <a:rect b="b" l="l" r="r" t="t"/>
            <a:pathLst>
              <a:path extrusionOk="0" h="280670" w="13970">
                <a:moveTo>
                  <a:pt x="0" y="2793"/>
                </a:moveTo>
                <a:lnTo>
                  <a:pt x="0" y="279019"/>
                </a:lnTo>
                <a:lnTo>
                  <a:pt x="13715" y="280416"/>
                </a:lnTo>
                <a:lnTo>
                  <a:pt x="13715" y="0"/>
                </a:lnTo>
                <a:lnTo>
                  <a:pt x="0" y="279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1" name="Google Shape;971;p5"/>
          <p:cNvSpPr/>
          <p:nvPr/>
        </p:nvSpPr>
        <p:spPr>
          <a:xfrm>
            <a:off x="10983970" y="3791522"/>
            <a:ext cx="15232" cy="274177"/>
          </a:xfrm>
          <a:custGeom>
            <a:rect b="b" l="l" r="r" t="t"/>
            <a:pathLst>
              <a:path extrusionOk="0" h="274320" w="15240">
                <a:moveTo>
                  <a:pt x="0" y="2793"/>
                </a:moveTo>
                <a:lnTo>
                  <a:pt x="0" y="272923"/>
                </a:lnTo>
                <a:lnTo>
                  <a:pt x="15239" y="274319"/>
                </a:lnTo>
                <a:lnTo>
                  <a:pt x="15239" y="0"/>
                </a:lnTo>
                <a:lnTo>
                  <a:pt x="0" y="2793"/>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2" name="Google Shape;972;p5"/>
          <p:cNvSpPr/>
          <p:nvPr/>
        </p:nvSpPr>
        <p:spPr>
          <a:xfrm>
            <a:off x="10999202" y="3788478"/>
            <a:ext cx="15232" cy="277351"/>
          </a:xfrm>
          <a:custGeom>
            <a:rect b="b" l="l" r="r" t="t"/>
            <a:pathLst>
              <a:path extrusionOk="0" h="277495" w="15240">
                <a:moveTo>
                  <a:pt x="0" y="2159"/>
                </a:moveTo>
                <a:lnTo>
                  <a:pt x="0" y="276606"/>
                </a:lnTo>
                <a:lnTo>
                  <a:pt x="15240" y="277368"/>
                </a:lnTo>
                <a:lnTo>
                  <a:pt x="15240" y="0"/>
                </a:lnTo>
                <a:lnTo>
                  <a:pt x="0" y="2159"/>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3" name="Google Shape;973;p5"/>
          <p:cNvSpPr/>
          <p:nvPr/>
        </p:nvSpPr>
        <p:spPr>
          <a:xfrm>
            <a:off x="10970261" y="3794570"/>
            <a:ext cx="13963" cy="269735"/>
          </a:xfrm>
          <a:custGeom>
            <a:rect b="b" l="l" r="r" t="t"/>
            <a:pathLst>
              <a:path extrusionOk="0" h="269875" w="13970">
                <a:moveTo>
                  <a:pt x="0" y="2158"/>
                </a:moveTo>
                <a:lnTo>
                  <a:pt x="0" y="268985"/>
                </a:lnTo>
                <a:lnTo>
                  <a:pt x="13716" y="269747"/>
                </a:lnTo>
                <a:lnTo>
                  <a:pt x="13716" y="0"/>
                </a:lnTo>
                <a:lnTo>
                  <a:pt x="0" y="215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4" name="Google Shape;974;p5"/>
          <p:cNvSpPr/>
          <p:nvPr/>
        </p:nvSpPr>
        <p:spPr>
          <a:xfrm>
            <a:off x="11028142" y="3783907"/>
            <a:ext cx="15232" cy="284967"/>
          </a:xfrm>
          <a:custGeom>
            <a:rect b="b" l="l" r="r" t="t"/>
            <a:pathLst>
              <a:path extrusionOk="0" h="285114" w="15240">
                <a:moveTo>
                  <a:pt x="0" y="2158"/>
                </a:moveTo>
                <a:lnTo>
                  <a:pt x="0" y="283590"/>
                </a:lnTo>
                <a:lnTo>
                  <a:pt x="15240" y="284987"/>
                </a:lnTo>
                <a:lnTo>
                  <a:pt x="15240" y="0"/>
                </a:lnTo>
                <a:lnTo>
                  <a:pt x="0" y="215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5" name="Google Shape;975;p5"/>
          <p:cNvSpPr/>
          <p:nvPr/>
        </p:nvSpPr>
        <p:spPr>
          <a:xfrm>
            <a:off x="11043375" y="3782383"/>
            <a:ext cx="13963" cy="288140"/>
          </a:xfrm>
          <a:custGeom>
            <a:rect b="b" l="l" r="r" t="t"/>
            <a:pathLst>
              <a:path extrusionOk="0" h="288289" w="13970">
                <a:moveTo>
                  <a:pt x="0" y="2158"/>
                </a:moveTo>
                <a:lnTo>
                  <a:pt x="0" y="287273"/>
                </a:lnTo>
                <a:lnTo>
                  <a:pt x="13716" y="288035"/>
                </a:lnTo>
                <a:lnTo>
                  <a:pt x="13716" y="0"/>
                </a:lnTo>
                <a:lnTo>
                  <a:pt x="0" y="2158"/>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6" name="Google Shape;976;p5"/>
          <p:cNvSpPr/>
          <p:nvPr/>
        </p:nvSpPr>
        <p:spPr>
          <a:xfrm>
            <a:off x="11454450" y="3684709"/>
            <a:ext cx="189257" cy="41926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7" name="Google Shape;977;p5"/>
          <p:cNvSpPr/>
          <p:nvPr/>
        </p:nvSpPr>
        <p:spPr>
          <a:xfrm>
            <a:off x="2144612" y="2281835"/>
            <a:ext cx="876225" cy="48323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8" name="Google Shape;978;p5"/>
          <p:cNvSpPr/>
          <p:nvPr/>
        </p:nvSpPr>
        <p:spPr>
          <a:xfrm>
            <a:off x="4181140" y="2191965"/>
            <a:ext cx="480191" cy="64774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79" name="Google Shape;979;p5"/>
          <p:cNvSpPr/>
          <p:nvPr/>
        </p:nvSpPr>
        <p:spPr>
          <a:xfrm>
            <a:off x="6001370" y="2181305"/>
            <a:ext cx="743705" cy="58681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0" name="Google Shape;980;p5"/>
          <p:cNvSpPr/>
          <p:nvPr/>
        </p:nvSpPr>
        <p:spPr>
          <a:xfrm>
            <a:off x="8309218" y="2315278"/>
            <a:ext cx="380802" cy="238001"/>
          </a:xfrm>
          <a:custGeom>
            <a:rect b="b" l="l" r="r" t="t"/>
            <a:pathLst>
              <a:path extrusionOk="0" h="238125" w="381000">
                <a:moveTo>
                  <a:pt x="254888" y="59060"/>
                </a:moveTo>
                <a:lnTo>
                  <a:pt x="241667" y="64535"/>
                </a:lnTo>
                <a:lnTo>
                  <a:pt x="209597" y="77333"/>
                </a:lnTo>
                <a:lnTo>
                  <a:pt x="170074" y="92011"/>
                </a:lnTo>
                <a:lnTo>
                  <a:pt x="134493" y="103129"/>
                </a:lnTo>
                <a:lnTo>
                  <a:pt x="122050" y="107565"/>
                </a:lnTo>
                <a:lnTo>
                  <a:pt x="90106" y="120513"/>
                </a:lnTo>
                <a:lnTo>
                  <a:pt x="46732" y="141438"/>
                </a:lnTo>
                <a:lnTo>
                  <a:pt x="0" y="169804"/>
                </a:lnTo>
                <a:lnTo>
                  <a:pt x="15565" y="209232"/>
                </a:lnTo>
                <a:lnTo>
                  <a:pt x="23558" y="229479"/>
                </a:lnTo>
                <a:lnTo>
                  <a:pt x="26503" y="236938"/>
                </a:lnTo>
                <a:lnTo>
                  <a:pt x="26924" y="238003"/>
                </a:lnTo>
                <a:lnTo>
                  <a:pt x="29894" y="236952"/>
                </a:lnTo>
                <a:lnTo>
                  <a:pt x="76453" y="209555"/>
                </a:lnTo>
                <a:lnTo>
                  <a:pt x="179611" y="136501"/>
                </a:lnTo>
                <a:lnTo>
                  <a:pt x="232584" y="98986"/>
                </a:lnTo>
                <a:lnTo>
                  <a:pt x="252100" y="85165"/>
                </a:lnTo>
                <a:lnTo>
                  <a:pt x="254888" y="83190"/>
                </a:lnTo>
                <a:lnTo>
                  <a:pt x="327796" y="35613"/>
                </a:lnTo>
                <a:lnTo>
                  <a:pt x="365236" y="11181"/>
                </a:lnTo>
                <a:lnTo>
                  <a:pt x="379029" y="2180"/>
                </a:lnTo>
                <a:lnTo>
                  <a:pt x="381000" y="894"/>
                </a:lnTo>
                <a:lnTo>
                  <a:pt x="379029" y="0"/>
                </a:lnTo>
                <a:lnTo>
                  <a:pt x="365236" y="3355"/>
                </a:lnTo>
                <a:lnTo>
                  <a:pt x="327796" y="20022"/>
                </a:lnTo>
                <a:lnTo>
                  <a:pt x="254888" y="59060"/>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1" name="Google Shape;981;p5"/>
          <p:cNvSpPr/>
          <p:nvPr/>
        </p:nvSpPr>
        <p:spPr>
          <a:xfrm>
            <a:off x="8123197" y="2466952"/>
            <a:ext cx="224291" cy="3026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2" name="Google Shape;982;p5"/>
          <p:cNvSpPr/>
          <p:nvPr/>
        </p:nvSpPr>
        <p:spPr>
          <a:xfrm>
            <a:off x="7992699" y="2458718"/>
            <a:ext cx="254502" cy="170726"/>
          </a:xfrm>
          <a:custGeom>
            <a:rect b="b" l="l" r="r" t="t"/>
            <a:pathLst>
              <a:path extrusionOk="0" h="170814" w="254634">
                <a:moveTo>
                  <a:pt x="231596" y="35560"/>
                </a:moveTo>
                <a:lnTo>
                  <a:pt x="232993" y="35560"/>
                </a:lnTo>
                <a:lnTo>
                  <a:pt x="230072" y="35560"/>
                </a:lnTo>
                <a:lnTo>
                  <a:pt x="211276" y="38056"/>
                </a:lnTo>
                <a:lnTo>
                  <a:pt x="201624" y="39338"/>
                </a:lnTo>
                <a:lnTo>
                  <a:pt x="198068" y="39810"/>
                </a:lnTo>
                <a:lnTo>
                  <a:pt x="197560" y="39877"/>
                </a:lnTo>
                <a:lnTo>
                  <a:pt x="184860" y="18541"/>
                </a:lnTo>
                <a:lnTo>
                  <a:pt x="184860" y="15621"/>
                </a:lnTo>
                <a:lnTo>
                  <a:pt x="181939" y="15621"/>
                </a:lnTo>
                <a:lnTo>
                  <a:pt x="161454" y="6590"/>
                </a:lnTo>
                <a:lnTo>
                  <a:pt x="150935" y="1952"/>
                </a:lnTo>
                <a:lnTo>
                  <a:pt x="147060" y="244"/>
                </a:lnTo>
                <a:lnTo>
                  <a:pt x="146506" y="0"/>
                </a:lnTo>
                <a:lnTo>
                  <a:pt x="142315" y="2793"/>
                </a:lnTo>
                <a:lnTo>
                  <a:pt x="142315" y="19240"/>
                </a:lnTo>
                <a:lnTo>
                  <a:pt x="142315" y="27686"/>
                </a:lnTo>
                <a:lnTo>
                  <a:pt x="142315" y="30797"/>
                </a:lnTo>
                <a:lnTo>
                  <a:pt x="142315" y="31241"/>
                </a:lnTo>
                <a:lnTo>
                  <a:pt x="62872" y="34545"/>
                </a:lnTo>
                <a:lnTo>
                  <a:pt x="22078" y="36242"/>
                </a:lnTo>
                <a:lnTo>
                  <a:pt x="7048" y="36867"/>
                </a:lnTo>
                <a:lnTo>
                  <a:pt x="4901" y="36957"/>
                </a:lnTo>
                <a:lnTo>
                  <a:pt x="4901" y="52595"/>
                </a:lnTo>
                <a:lnTo>
                  <a:pt x="4901" y="60626"/>
                </a:lnTo>
                <a:lnTo>
                  <a:pt x="4901" y="63585"/>
                </a:lnTo>
                <a:lnTo>
                  <a:pt x="4901" y="64008"/>
                </a:lnTo>
                <a:lnTo>
                  <a:pt x="7822" y="85343"/>
                </a:lnTo>
                <a:lnTo>
                  <a:pt x="5754" y="88558"/>
                </a:lnTo>
                <a:lnTo>
                  <a:pt x="1948" y="98298"/>
                </a:lnTo>
                <a:lnTo>
                  <a:pt x="3504" y="137922"/>
                </a:lnTo>
                <a:lnTo>
                  <a:pt x="27634" y="170687"/>
                </a:lnTo>
                <a:lnTo>
                  <a:pt x="93126" y="165768"/>
                </a:lnTo>
                <a:lnTo>
                  <a:pt x="126757" y="163242"/>
                </a:lnTo>
                <a:lnTo>
                  <a:pt x="139148" y="162311"/>
                </a:lnTo>
                <a:lnTo>
                  <a:pt x="140918" y="162178"/>
                </a:lnTo>
                <a:lnTo>
                  <a:pt x="141424" y="158603"/>
                </a:lnTo>
                <a:lnTo>
                  <a:pt x="143918" y="150622"/>
                </a:lnTo>
                <a:lnTo>
                  <a:pt x="149865" y="142355"/>
                </a:lnTo>
                <a:lnTo>
                  <a:pt x="160730" y="137922"/>
                </a:lnTo>
                <a:lnTo>
                  <a:pt x="180917" y="138376"/>
                </a:lnTo>
                <a:lnTo>
                  <a:pt x="197925" y="143462"/>
                </a:lnTo>
                <a:lnTo>
                  <a:pt x="210147" y="149334"/>
                </a:lnTo>
                <a:lnTo>
                  <a:pt x="215975" y="152146"/>
                </a:lnTo>
                <a:lnTo>
                  <a:pt x="221533" y="151272"/>
                </a:lnTo>
                <a:lnTo>
                  <a:pt x="233866" y="149351"/>
                </a:lnTo>
                <a:lnTo>
                  <a:pt x="246461" y="147431"/>
                </a:lnTo>
                <a:lnTo>
                  <a:pt x="252805" y="146558"/>
                </a:lnTo>
                <a:lnTo>
                  <a:pt x="254202" y="146558"/>
                </a:lnTo>
                <a:lnTo>
                  <a:pt x="250011" y="143637"/>
                </a:lnTo>
                <a:lnTo>
                  <a:pt x="247919" y="141144"/>
                </a:lnTo>
                <a:lnTo>
                  <a:pt x="242899" y="133318"/>
                </a:lnTo>
                <a:lnTo>
                  <a:pt x="229907" y="87568"/>
                </a:lnTo>
                <a:lnTo>
                  <a:pt x="228675" y="59689"/>
                </a:lnTo>
                <a:lnTo>
                  <a:pt x="228675" y="54101"/>
                </a:lnTo>
                <a:lnTo>
                  <a:pt x="228675" y="48387"/>
                </a:lnTo>
                <a:lnTo>
                  <a:pt x="228675" y="45465"/>
                </a:lnTo>
                <a:lnTo>
                  <a:pt x="230072" y="41275"/>
                </a:lnTo>
                <a:lnTo>
                  <a:pt x="230072" y="38353"/>
                </a:lnTo>
                <a:lnTo>
                  <a:pt x="231596" y="3556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3" name="Google Shape;983;p5"/>
          <p:cNvSpPr/>
          <p:nvPr/>
        </p:nvSpPr>
        <p:spPr>
          <a:xfrm>
            <a:off x="7992203" y="2455481"/>
            <a:ext cx="202967" cy="14660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4" name="Google Shape;984;p5"/>
          <p:cNvSpPr/>
          <p:nvPr/>
        </p:nvSpPr>
        <p:spPr>
          <a:xfrm>
            <a:off x="8115266" y="2063057"/>
            <a:ext cx="174534" cy="456962"/>
          </a:xfrm>
          <a:custGeom>
            <a:rect b="b" l="l" r="r" t="t"/>
            <a:pathLst>
              <a:path extrusionOk="0" h="457200" w="174625">
                <a:moveTo>
                  <a:pt x="107568" y="255402"/>
                </a:moveTo>
                <a:lnTo>
                  <a:pt x="144426" y="345638"/>
                </a:lnTo>
                <a:lnTo>
                  <a:pt x="163353" y="391975"/>
                </a:lnTo>
                <a:lnTo>
                  <a:pt x="170326" y="409047"/>
                </a:lnTo>
                <a:lnTo>
                  <a:pt x="171323" y="411485"/>
                </a:lnTo>
                <a:lnTo>
                  <a:pt x="174515" y="435359"/>
                </a:lnTo>
                <a:lnTo>
                  <a:pt x="160861" y="449125"/>
                </a:lnTo>
                <a:lnTo>
                  <a:pt x="143230" y="455437"/>
                </a:lnTo>
                <a:lnTo>
                  <a:pt x="134492" y="456951"/>
                </a:lnTo>
                <a:lnTo>
                  <a:pt x="122602" y="453989"/>
                </a:lnTo>
                <a:lnTo>
                  <a:pt x="115760" y="446109"/>
                </a:lnTo>
                <a:lnTo>
                  <a:pt x="112633" y="437967"/>
                </a:lnTo>
                <a:lnTo>
                  <a:pt x="111886" y="434218"/>
                </a:lnTo>
                <a:lnTo>
                  <a:pt x="111886" y="432821"/>
                </a:lnTo>
                <a:lnTo>
                  <a:pt x="110489" y="428503"/>
                </a:lnTo>
                <a:lnTo>
                  <a:pt x="96529" y="381315"/>
                </a:lnTo>
                <a:lnTo>
                  <a:pt x="83772" y="324554"/>
                </a:lnTo>
                <a:lnTo>
                  <a:pt x="74467" y="276842"/>
                </a:lnTo>
                <a:lnTo>
                  <a:pt x="70865" y="256799"/>
                </a:lnTo>
                <a:lnTo>
                  <a:pt x="19637" y="92967"/>
                </a:lnTo>
                <a:lnTo>
                  <a:pt x="793" y="18944"/>
                </a:lnTo>
                <a:lnTo>
                  <a:pt x="0" y="0"/>
                </a:lnTo>
                <a:lnTo>
                  <a:pt x="2920" y="1402"/>
                </a:lnTo>
                <a:lnTo>
                  <a:pt x="107568" y="255402"/>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5" name="Google Shape;985;p5"/>
          <p:cNvSpPr/>
          <p:nvPr/>
        </p:nvSpPr>
        <p:spPr>
          <a:xfrm>
            <a:off x="8115266" y="2063057"/>
            <a:ext cx="174534" cy="456962"/>
          </a:xfrm>
          <a:custGeom>
            <a:rect b="b" l="l" r="r" t="t"/>
            <a:pathLst>
              <a:path extrusionOk="0" h="457200" w="174625">
                <a:moveTo>
                  <a:pt x="107568" y="255402"/>
                </a:moveTo>
                <a:lnTo>
                  <a:pt x="144426" y="345638"/>
                </a:lnTo>
                <a:lnTo>
                  <a:pt x="163353" y="391975"/>
                </a:lnTo>
                <a:lnTo>
                  <a:pt x="170326" y="409047"/>
                </a:lnTo>
                <a:lnTo>
                  <a:pt x="171323" y="411485"/>
                </a:lnTo>
                <a:lnTo>
                  <a:pt x="174515" y="435359"/>
                </a:lnTo>
                <a:lnTo>
                  <a:pt x="160861" y="449125"/>
                </a:lnTo>
                <a:lnTo>
                  <a:pt x="143230" y="455437"/>
                </a:lnTo>
                <a:lnTo>
                  <a:pt x="134492" y="456951"/>
                </a:lnTo>
                <a:lnTo>
                  <a:pt x="122602" y="453989"/>
                </a:lnTo>
                <a:lnTo>
                  <a:pt x="115760" y="446109"/>
                </a:lnTo>
                <a:lnTo>
                  <a:pt x="112633" y="437967"/>
                </a:lnTo>
                <a:lnTo>
                  <a:pt x="111886" y="434218"/>
                </a:lnTo>
                <a:lnTo>
                  <a:pt x="111886" y="432821"/>
                </a:lnTo>
                <a:lnTo>
                  <a:pt x="110489" y="428503"/>
                </a:lnTo>
                <a:lnTo>
                  <a:pt x="96529" y="381315"/>
                </a:lnTo>
                <a:lnTo>
                  <a:pt x="83772" y="324554"/>
                </a:lnTo>
                <a:lnTo>
                  <a:pt x="74467" y="276842"/>
                </a:lnTo>
                <a:lnTo>
                  <a:pt x="70865" y="256799"/>
                </a:lnTo>
                <a:lnTo>
                  <a:pt x="19637" y="92967"/>
                </a:lnTo>
                <a:lnTo>
                  <a:pt x="793" y="18944"/>
                </a:lnTo>
                <a:lnTo>
                  <a:pt x="0" y="0"/>
                </a:lnTo>
                <a:lnTo>
                  <a:pt x="2920" y="1402"/>
                </a:lnTo>
                <a:lnTo>
                  <a:pt x="107568" y="255402"/>
                </a:lnTo>
                <a:close/>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6" name="Google Shape;986;p5"/>
          <p:cNvSpPr/>
          <p:nvPr/>
        </p:nvSpPr>
        <p:spPr>
          <a:xfrm>
            <a:off x="8245055" y="2582780"/>
            <a:ext cx="97866" cy="25236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7" name="Google Shape;987;p5"/>
          <p:cNvSpPr/>
          <p:nvPr/>
        </p:nvSpPr>
        <p:spPr>
          <a:xfrm>
            <a:off x="8141666" y="2183018"/>
            <a:ext cx="112971" cy="337009"/>
          </a:xfrm>
          <a:custGeom>
            <a:rect b="b" l="l" r="r" t="t"/>
            <a:pathLst>
              <a:path extrusionOk="0" h="337185" w="113029">
                <a:moveTo>
                  <a:pt x="112775" y="336804"/>
                </a:moveTo>
                <a:lnTo>
                  <a:pt x="106799" y="302555"/>
                </a:lnTo>
                <a:lnTo>
                  <a:pt x="87439" y="217408"/>
                </a:lnTo>
                <a:lnTo>
                  <a:pt x="52554" y="107757"/>
                </a:lnTo>
                <a:lnTo>
                  <a:pt x="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8" name="Google Shape;988;p5"/>
          <p:cNvSpPr/>
          <p:nvPr/>
        </p:nvSpPr>
        <p:spPr>
          <a:xfrm>
            <a:off x="8280278" y="2588189"/>
            <a:ext cx="26656" cy="242444"/>
          </a:xfrm>
          <a:custGeom>
            <a:rect b="b" l="l" r="r" t="t"/>
            <a:pathLst>
              <a:path extrusionOk="0" h="242569" w="26670">
                <a:moveTo>
                  <a:pt x="0" y="0"/>
                </a:moveTo>
                <a:lnTo>
                  <a:pt x="5125" y="32057"/>
                </a:lnTo>
                <a:lnTo>
                  <a:pt x="15859" y="105679"/>
                </a:lnTo>
                <a:lnTo>
                  <a:pt x="25235" y="187041"/>
                </a:lnTo>
                <a:lnTo>
                  <a:pt x="26288" y="242315"/>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89" name="Google Shape;989;p5"/>
          <p:cNvSpPr/>
          <p:nvPr/>
        </p:nvSpPr>
        <p:spPr>
          <a:xfrm>
            <a:off x="8335114" y="2381035"/>
            <a:ext cx="213249" cy="131377"/>
          </a:xfrm>
          <a:custGeom>
            <a:rect b="b" l="l" r="r" t="t"/>
            <a:pathLst>
              <a:path extrusionOk="0" h="131444" w="213359">
                <a:moveTo>
                  <a:pt x="0" y="131063"/>
                </a:moveTo>
                <a:lnTo>
                  <a:pt x="23336" y="119800"/>
                </a:lnTo>
                <a:lnTo>
                  <a:pt x="80009" y="90106"/>
                </a:lnTo>
                <a:lnTo>
                  <a:pt x="150018" y="48125"/>
                </a:lnTo>
                <a:lnTo>
                  <a:pt x="21336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0" name="Google Shape;990;p5"/>
          <p:cNvSpPr/>
          <p:nvPr/>
        </p:nvSpPr>
        <p:spPr>
          <a:xfrm>
            <a:off x="9836805" y="2169119"/>
            <a:ext cx="335485" cy="605094"/>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1" name="Google Shape;991;p5"/>
          <p:cNvSpPr/>
          <p:nvPr/>
        </p:nvSpPr>
        <p:spPr>
          <a:xfrm>
            <a:off x="11649612" y="2201294"/>
            <a:ext cx="297025" cy="599128"/>
          </a:xfrm>
          <a:custGeom>
            <a:rect b="b" l="l" r="r" t="t"/>
            <a:pathLst>
              <a:path extrusionOk="0" h="599439" w="297179">
                <a:moveTo>
                  <a:pt x="266319" y="0"/>
                </a:moveTo>
                <a:lnTo>
                  <a:pt x="30861" y="0"/>
                </a:lnTo>
                <a:lnTo>
                  <a:pt x="18859" y="2722"/>
                </a:lnTo>
                <a:lnTo>
                  <a:pt x="9048" y="10160"/>
                </a:lnTo>
                <a:lnTo>
                  <a:pt x="2428" y="21216"/>
                </a:lnTo>
                <a:lnTo>
                  <a:pt x="0" y="34798"/>
                </a:lnTo>
                <a:lnTo>
                  <a:pt x="0" y="184658"/>
                </a:lnTo>
                <a:lnTo>
                  <a:pt x="46863" y="152908"/>
                </a:lnTo>
                <a:lnTo>
                  <a:pt x="46863" y="105664"/>
                </a:lnTo>
                <a:lnTo>
                  <a:pt x="250063" y="105664"/>
                </a:lnTo>
                <a:lnTo>
                  <a:pt x="250063" y="475869"/>
                </a:lnTo>
                <a:lnTo>
                  <a:pt x="46863" y="475869"/>
                </a:lnTo>
                <a:lnTo>
                  <a:pt x="46863" y="297434"/>
                </a:lnTo>
                <a:lnTo>
                  <a:pt x="0" y="335026"/>
                </a:lnTo>
                <a:lnTo>
                  <a:pt x="0" y="564134"/>
                </a:lnTo>
                <a:lnTo>
                  <a:pt x="2428" y="577715"/>
                </a:lnTo>
                <a:lnTo>
                  <a:pt x="9048" y="588772"/>
                </a:lnTo>
                <a:lnTo>
                  <a:pt x="18859" y="596209"/>
                </a:lnTo>
                <a:lnTo>
                  <a:pt x="30861" y="598932"/>
                </a:lnTo>
                <a:lnTo>
                  <a:pt x="266319" y="598932"/>
                </a:lnTo>
                <a:lnTo>
                  <a:pt x="278320" y="596209"/>
                </a:lnTo>
                <a:lnTo>
                  <a:pt x="288131" y="588772"/>
                </a:lnTo>
                <a:lnTo>
                  <a:pt x="294751" y="577715"/>
                </a:lnTo>
                <a:lnTo>
                  <a:pt x="297179" y="564134"/>
                </a:lnTo>
                <a:lnTo>
                  <a:pt x="297179" y="34798"/>
                </a:lnTo>
                <a:lnTo>
                  <a:pt x="294608" y="21216"/>
                </a:lnTo>
                <a:lnTo>
                  <a:pt x="287940" y="10160"/>
                </a:lnTo>
                <a:lnTo>
                  <a:pt x="278177" y="2722"/>
                </a:lnTo>
                <a:lnTo>
                  <a:pt x="266319" y="0"/>
                </a:lnTo>
                <a:close/>
              </a:path>
            </a:pathLst>
          </a:custGeom>
          <a:noFill/>
          <a:ln cap="flat" cmpd="sng" w="1267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2" name="Google Shape;992;p5"/>
          <p:cNvSpPr/>
          <p:nvPr/>
        </p:nvSpPr>
        <p:spPr>
          <a:xfrm>
            <a:off x="11759029" y="2236456"/>
            <a:ext cx="78699" cy="35541"/>
          </a:xfrm>
          <a:custGeom>
            <a:rect b="b" l="l" r="r" t="t"/>
            <a:pathLst>
              <a:path extrusionOk="0" h="35560" w="78740">
                <a:moveTo>
                  <a:pt x="78231" y="35432"/>
                </a:moveTo>
                <a:lnTo>
                  <a:pt x="0" y="35432"/>
                </a:lnTo>
                <a:lnTo>
                  <a:pt x="0" y="0"/>
                </a:lnTo>
                <a:lnTo>
                  <a:pt x="77977" y="0"/>
                </a:lnTo>
                <a:lnTo>
                  <a:pt x="77977" y="35432"/>
                </a:lnTo>
                <a:lnTo>
                  <a:pt x="78231" y="35432"/>
                </a:lnTo>
                <a:close/>
              </a:path>
            </a:pathLst>
          </a:custGeom>
          <a:noFill/>
          <a:ln cap="flat" cmpd="sng" w="12700">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3" name="Google Shape;993;p5"/>
          <p:cNvSpPr/>
          <p:nvPr/>
        </p:nvSpPr>
        <p:spPr>
          <a:xfrm>
            <a:off x="11774640" y="2711950"/>
            <a:ext cx="46966" cy="53312"/>
          </a:xfrm>
          <a:custGeom>
            <a:rect b="b" l="l" r="r" t="t"/>
            <a:pathLst>
              <a:path extrusionOk="0" h="53339" w="46990">
                <a:moveTo>
                  <a:pt x="23495" y="52832"/>
                </a:moveTo>
                <a:lnTo>
                  <a:pt x="14358" y="50758"/>
                </a:lnTo>
                <a:lnTo>
                  <a:pt x="6889" y="45100"/>
                </a:lnTo>
                <a:lnTo>
                  <a:pt x="1849" y="36704"/>
                </a:lnTo>
                <a:lnTo>
                  <a:pt x="0" y="26415"/>
                </a:lnTo>
                <a:lnTo>
                  <a:pt x="0" y="23368"/>
                </a:lnTo>
                <a:lnTo>
                  <a:pt x="23495" y="0"/>
                </a:lnTo>
                <a:lnTo>
                  <a:pt x="30769" y="1289"/>
                </a:lnTo>
                <a:lnTo>
                  <a:pt x="46990" y="23368"/>
                </a:lnTo>
                <a:lnTo>
                  <a:pt x="46990" y="26415"/>
                </a:lnTo>
                <a:lnTo>
                  <a:pt x="45140" y="36704"/>
                </a:lnTo>
                <a:lnTo>
                  <a:pt x="40100" y="45100"/>
                </a:lnTo>
                <a:lnTo>
                  <a:pt x="32631" y="50758"/>
                </a:lnTo>
                <a:lnTo>
                  <a:pt x="23495" y="52832"/>
                </a:lnTo>
                <a:close/>
              </a:path>
            </a:pathLst>
          </a:custGeom>
          <a:noFill/>
          <a:ln cap="flat" cmpd="sng" w="12700">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4" name="Google Shape;994;p5"/>
          <p:cNvSpPr/>
          <p:nvPr/>
        </p:nvSpPr>
        <p:spPr>
          <a:xfrm>
            <a:off x="11503130" y="2670191"/>
            <a:ext cx="120840" cy="18938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5" name="Google Shape;995;p5"/>
          <p:cNvSpPr/>
          <p:nvPr/>
        </p:nvSpPr>
        <p:spPr>
          <a:xfrm>
            <a:off x="11539940" y="2402534"/>
            <a:ext cx="175169" cy="292583"/>
          </a:xfrm>
          <a:custGeom>
            <a:rect b="b" l="l" r="r" t="t"/>
            <a:pathLst>
              <a:path extrusionOk="0" h="292735" w="175259">
                <a:moveTo>
                  <a:pt x="165862" y="45799"/>
                </a:moveTo>
                <a:lnTo>
                  <a:pt x="172460" y="37518"/>
                </a:lnTo>
                <a:lnTo>
                  <a:pt x="175212" y="27273"/>
                </a:lnTo>
                <a:lnTo>
                  <a:pt x="173988" y="16670"/>
                </a:lnTo>
                <a:lnTo>
                  <a:pt x="168655" y="7318"/>
                </a:lnTo>
                <a:lnTo>
                  <a:pt x="162421" y="2331"/>
                </a:lnTo>
                <a:lnTo>
                  <a:pt x="155352" y="0"/>
                </a:lnTo>
                <a:lnTo>
                  <a:pt x="148046" y="406"/>
                </a:lnTo>
                <a:lnTo>
                  <a:pt x="141097" y="3635"/>
                </a:lnTo>
                <a:lnTo>
                  <a:pt x="0" y="99012"/>
                </a:lnTo>
                <a:lnTo>
                  <a:pt x="0" y="257381"/>
                </a:lnTo>
                <a:lnTo>
                  <a:pt x="77977" y="292433"/>
                </a:lnTo>
                <a:lnTo>
                  <a:pt x="77977" y="257381"/>
                </a:lnTo>
                <a:lnTo>
                  <a:pt x="77977" y="116284"/>
                </a:lnTo>
                <a:lnTo>
                  <a:pt x="165862" y="45799"/>
                </a:lnTo>
                <a:close/>
              </a:path>
            </a:pathLst>
          </a:custGeom>
          <a:noFill/>
          <a:ln cap="flat" cmpd="sng" w="1267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6" name="Google Shape;996;p5"/>
          <p:cNvSpPr/>
          <p:nvPr/>
        </p:nvSpPr>
        <p:spPr>
          <a:xfrm>
            <a:off x="11800411" y="2576006"/>
            <a:ext cx="70448" cy="79334"/>
          </a:xfrm>
          <a:custGeom>
            <a:rect b="b" l="l" r="r" t="t"/>
            <a:pathLst>
              <a:path extrusionOk="0" h="79375" w="70484">
                <a:moveTo>
                  <a:pt x="0" y="78866"/>
                </a:moveTo>
                <a:lnTo>
                  <a:pt x="70103"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7" name="Google Shape;997;p5"/>
          <p:cNvSpPr/>
          <p:nvPr/>
        </p:nvSpPr>
        <p:spPr>
          <a:xfrm>
            <a:off x="11766898" y="2539448"/>
            <a:ext cx="101547" cy="114875"/>
          </a:xfrm>
          <a:custGeom>
            <a:rect b="b" l="l" r="r" t="t"/>
            <a:pathLst>
              <a:path extrusionOk="0" h="114935" w="101600">
                <a:moveTo>
                  <a:pt x="0" y="114553"/>
                </a:moveTo>
                <a:lnTo>
                  <a:pt x="101600"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8" name="Google Shape;998;p5"/>
          <p:cNvSpPr/>
          <p:nvPr/>
        </p:nvSpPr>
        <p:spPr>
          <a:xfrm>
            <a:off x="11734910" y="2498321"/>
            <a:ext cx="139627" cy="156763"/>
          </a:xfrm>
          <a:custGeom>
            <a:rect b="b" l="l" r="r" t="t"/>
            <a:pathLst>
              <a:path extrusionOk="0" h="156844" w="139700">
                <a:moveTo>
                  <a:pt x="0" y="156844"/>
                </a:moveTo>
                <a:lnTo>
                  <a:pt x="139319"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999" name="Google Shape;999;p5"/>
          <p:cNvSpPr/>
          <p:nvPr/>
        </p:nvSpPr>
        <p:spPr>
          <a:xfrm>
            <a:off x="11719678" y="2455672"/>
            <a:ext cx="158667" cy="178342"/>
          </a:xfrm>
          <a:custGeom>
            <a:rect b="b" l="l" r="r" t="t"/>
            <a:pathLst>
              <a:path extrusionOk="0" h="178435" w="158750">
                <a:moveTo>
                  <a:pt x="0" y="178308"/>
                </a:moveTo>
                <a:lnTo>
                  <a:pt x="158369"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0" name="Google Shape;1000;p5"/>
          <p:cNvSpPr/>
          <p:nvPr/>
        </p:nvSpPr>
        <p:spPr>
          <a:xfrm>
            <a:off x="11756236" y="2461765"/>
            <a:ext cx="83142" cy="93296"/>
          </a:xfrm>
          <a:custGeom>
            <a:rect b="b" l="l" r="r" t="t"/>
            <a:pathLst>
              <a:path extrusionOk="0" h="93344" w="83184">
                <a:moveTo>
                  <a:pt x="0" y="93217"/>
                </a:moveTo>
                <a:lnTo>
                  <a:pt x="82804" y="0"/>
                </a:lnTo>
              </a:path>
            </a:pathLst>
          </a:custGeom>
          <a:noFill/>
          <a:ln cap="flat" cmpd="sng" w="9525">
            <a:solidFill>
              <a:srgbClr val="A4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1" name="Google Shape;1001;p5"/>
          <p:cNvSpPr txBox="1"/>
          <p:nvPr/>
        </p:nvSpPr>
        <p:spPr>
          <a:xfrm>
            <a:off x="5845433" y="5330725"/>
            <a:ext cx="1577788" cy="15049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900"/>
              <a:buFont typeface="Arimo"/>
              <a:buNone/>
            </a:pPr>
            <a:r>
              <a:rPr b="0" i="0" lang="en-US" sz="900" u="none" cap="none" strike="noStrike">
                <a:solidFill>
                  <a:srgbClr val="FFFFFF"/>
                </a:solidFill>
                <a:latin typeface="Arimo"/>
                <a:ea typeface="Arimo"/>
                <a:cs typeface="Arimo"/>
                <a:sym typeface="Arimo"/>
              </a:rPr>
              <a:t>電子和資訊技術-— 製造自動化</a:t>
            </a:r>
            <a:endParaRPr b="0" i="0" sz="900" u="none" cap="none" strike="noStrike">
              <a:solidFill>
                <a:srgbClr val="ADBECB"/>
              </a:solidFill>
              <a:latin typeface="Arimo"/>
              <a:ea typeface="Arimo"/>
              <a:cs typeface="Arimo"/>
              <a:sym typeface="Arimo"/>
            </a:endParaRPr>
          </a:p>
        </p:txBody>
      </p:sp>
      <p:sp>
        <p:nvSpPr>
          <p:cNvPr id="1002" name="Google Shape;1002;p5"/>
          <p:cNvSpPr/>
          <p:nvPr/>
        </p:nvSpPr>
        <p:spPr>
          <a:xfrm>
            <a:off x="5358768" y="5192872"/>
            <a:ext cx="426498" cy="393495"/>
          </a:xfrm>
          <a:custGeom>
            <a:rect b="b" l="l" r="r" t="t"/>
            <a:pathLst>
              <a:path extrusionOk="0" h="393700" w="426720">
                <a:moveTo>
                  <a:pt x="347945" y="97789"/>
                </a:moveTo>
                <a:lnTo>
                  <a:pt x="291718" y="97789"/>
                </a:lnTo>
                <a:lnTo>
                  <a:pt x="336930" y="167893"/>
                </a:lnTo>
                <a:lnTo>
                  <a:pt x="292100" y="212978"/>
                </a:lnTo>
                <a:lnTo>
                  <a:pt x="255269" y="212978"/>
                </a:lnTo>
                <a:lnTo>
                  <a:pt x="255269" y="231901"/>
                </a:lnTo>
                <a:lnTo>
                  <a:pt x="360171" y="231901"/>
                </a:lnTo>
                <a:lnTo>
                  <a:pt x="392811" y="199008"/>
                </a:lnTo>
                <a:lnTo>
                  <a:pt x="396155" y="193928"/>
                </a:lnTo>
                <a:lnTo>
                  <a:pt x="361950" y="193928"/>
                </a:lnTo>
                <a:lnTo>
                  <a:pt x="354583" y="186562"/>
                </a:lnTo>
                <a:lnTo>
                  <a:pt x="354583" y="168147"/>
                </a:lnTo>
                <a:lnTo>
                  <a:pt x="361950" y="160654"/>
                </a:lnTo>
                <a:lnTo>
                  <a:pt x="396239" y="160654"/>
                </a:lnTo>
                <a:lnTo>
                  <a:pt x="392811" y="155447"/>
                </a:lnTo>
                <a:lnTo>
                  <a:pt x="389254" y="151891"/>
                </a:lnTo>
                <a:lnTo>
                  <a:pt x="384937" y="149351"/>
                </a:lnTo>
                <a:lnTo>
                  <a:pt x="380238" y="147827"/>
                </a:lnTo>
                <a:lnTo>
                  <a:pt x="347945" y="97789"/>
                </a:lnTo>
                <a:close/>
              </a:path>
              <a:path extrusionOk="0" h="393700" w="426720">
                <a:moveTo>
                  <a:pt x="396239" y="160654"/>
                </a:moveTo>
                <a:lnTo>
                  <a:pt x="380238" y="160654"/>
                </a:lnTo>
                <a:lnTo>
                  <a:pt x="387603" y="168147"/>
                </a:lnTo>
                <a:lnTo>
                  <a:pt x="387603" y="186562"/>
                </a:lnTo>
                <a:lnTo>
                  <a:pt x="380238" y="193928"/>
                </a:lnTo>
                <a:lnTo>
                  <a:pt x="396155" y="193928"/>
                </a:lnTo>
                <a:lnTo>
                  <a:pt x="399526" y="188809"/>
                </a:lnTo>
                <a:lnTo>
                  <a:pt x="401764" y="177228"/>
                </a:lnTo>
                <a:lnTo>
                  <a:pt x="399526" y="165647"/>
                </a:lnTo>
                <a:lnTo>
                  <a:pt x="396239" y="160654"/>
                </a:lnTo>
                <a:close/>
              </a:path>
              <a:path extrusionOk="0" h="393700" w="426720">
                <a:moveTo>
                  <a:pt x="293115" y="18414"/>
                </a:moveTo>
                <a:lnTo>
                  <a:pt x="287146" y="18414"/>
                </a:lnTo>
                <a:lnTo>
                  <a:pt x="281686" y="19684"/>
                </a:lnTo>
                <a:lnTo>
                  <a:pt x="276605" y="22097"/>
                </a:lnTo>
                <a:lnTo>
                  <a:pt x="217804" y="45846"/>
                </a:lnTo>
                <a:lnTo>
                  <a:pt x="246125" y="116331"/>
                </a:lnTo>
                <a:lnTo>
                  <a:pt x="291718" y="97789"/>
                </a:lnTo>
                <a:lnTo>
                  <a:pt x="347945" y="97789"/>
                </a:lnTo>
                <a:lnTo>
                  <a:pt x="328929" y="68325"/>
                </a:lnTo>
                <a:lnTo>
                  <a:pt x="328976" y="68198"/>
                </a:lnTo>
                <a:lnTo>
                  <a:pt x="286512" y="68198"/>
                </a:lnTo>
                <a:lnTo>
                  <a:pt x="281304" y="62864"/>
                </a:lnTo>
                <a:lnTo>
                  <a:pt x="281304" y="49656"/>
                </a:lnTo>
                <a:lnTo>
                  <a:pt x="286512" y="44449"/>
                </a:lnTo>
                <a:lnTo>
                  <a:pt x="352869" y="44449"/>
                </a:lnTo>
                <a:lnTo>
                  <a:pt x="378781" y="34797"/>
                </a:lnTo>
                <a:lnTo>
                  <a:pt x="324357" y="34797"/>
                </a:lnTo>
                <a:lnTo>
                  <a:pt x="318404" y="28059"/>
                </a:lnTo>
                <a:lnTo>
                  <a:pt x="311022" y="22891"/>
                </a:lnTo>
                <a:lnTo>
                  <a:pt x="302498" y="19581"/>
                </a:lnTo>
                <a:lnTo>
                  <a:pt x="293115" y="18414"/>
                </a:lnTo>
                <a:close/>
              </a:path>
              <a:path extrusionOk="0" h="393700" w="426720">
                <a:moveTo>
                  <a:pt x="352869" y="44449"/>
                </a:moveTo>
                <a:lnTo>
                  <a:pt x="299592" y="44449"/>
                </a:lnTo>
                <a:lnTo>
                  <a:pt x="304926" y="49656"/>
                </a:lnTo>
                <a:lnTo>
                  <a:pt x="304926" y="62864"/>
                </a:lnTo>
                <a:lnTo>
                  <a:pt x="299592" y="68198"/>
                </a:lnTo>
                <a:lnTo>
                  <a:pt x="328976" y="68198"/>
                </a:lnTo>
                <a:lnTo>
                  <a:pt x="330326" y="64515"/>
                </a:lnTo>
                <a:lnTo>
                  <a:pt x="330835" y="60451"/>
                </a:lnTo>
                <a:lnTo>
                  <a:pt x="330835" y="53974"/>
                </a:lnTo>
                <a:lnTo>
                  <a:pt x="330707" y="52704"/>
                </a:lnTo>
                <a:lnTo>
                  <a:pt x="352869" y="44449"/>
                </a:lnTo>
                <a:close/>
              </a:path>
              <a:path extrusionOk="0" h="393700" w="426720">
                <a:moveTo>
                  <a:pt x="417575" y="0"/>
                </a:moveTo>
                <a:lnTo>
                  <a:pt x="324357" y="34797"/>
                </a:lnTo>
                <a:lnTo>
                  <a:pt x="378781" y="34797"/>
                </a:lnTo>
                <a:lnTo>
                  <a:pt x="419353" y="19684"/>
                </a:lnTo>
                <a:lnTo>
                  <a:pt x="424179" y="17779"/>
                </a:lnTo>
                <a:lnTo>
                  <a:pt x="426719" y="12318"/>
                </a:lnTo>
                <a:lnTo>
                  <a:pt x="424814" y="7492"/>
                </a:lnTo>
                <a:lnTo>
                  <a:pt x="423037" y="2539"/>
                </a:lnTo>
                <a:lnTo>
                  <a:pt x="417575" y="0"/>
                </a:lnTo>
                <a:close/>
              </a:path>
              <a:path extrusionOk="0" h="393700" w="426720">
                <a:moveTo>
                  <a:pt x="368680" y="307720"/>
                </a:moveTo>
                <a:lnTo>
                  <a:pt x="255269" y="307720"/>
                </a:lnTo>
                <a:lnTo>
                  <a:pt x="255269" y="326643"/>
                </a:lnTo>
                <a:lnTo>
                  <a:pt x="368680" y="326643"/>
                </a:lnTo>
                <a:lnTo>
                  <a:pt x="368680" y="307720"/>
                </a:lnTo>
                <a:close/>
              </a:path>
              <a:path extrusionOk="0" h="393700" w="426720">
                <a:moveTo>
                  <a:pt x="359282" y="245998"/>
                </a:moveTo>
                <a:lnTo>
                  <a:pt x="264794" y="245998"/>
                </a:lnTo>
                <a:lnTo>
                  <a:pt x="264794" y="293623"/>
                </a:lnTo>
                <a:lnTo>
                  <a:pt x="359282" y="293623"/>
                </a:lnTo>
                <a:lnTo>
                  <a:pt x="359282" y="245998"/>
                </a:lnTo>
                <a:close/>
              </a:path>
              <a:path extrusionOk="0" h="393700" w="426720">
                <a:moveTo>
                  <a:pt x="250570" y="260349"/>
                </a:moveTo>
                <a:lnTo>
                  <a:pt x="189102" y="260349"/>
                </a:lnTo>
                <a:lnTo>
                  <a:pt x="189102" y="326643"/>
                </a:lnTo>
                <a:lnTo>
                  <a:pt x="127635" y="326643"/>
                </a:lnTo>
                <a:lnTo>
                  <a:pt x="127635" y="345693"/>
                </a:lnTo>
                <a:lnTo>
                  <a:pt x="208025" y="345693"/>
                </a:lnTo>
                <a:lnTo>
                  <a:pt x="208025" y="279272"/>
                </a:lnTo>
                <a:lnTo>
                  <a:pt x="250570" y="279272"/>
                </a:lnTo>
                <a:lnTo>
                  <a:pt x="250570" y="260349"/>
                </a:lnTo>
                <a:close/>
              </a:path>
              <a:path extrusionOk="0" h="393700" w="426720">
                <a:moveTo>
                  <a:pt x="113411" y="241299"/>
                </a:moveTo>
                <a:lnTo>
                  <a:pt x="0" y="241299"/>
                </a:lnTo>
                <a:lnTo>
                  <a:pt x="0" y="393191"/>
                </a:lnTo>
                <a:lnTo>
                  <a:pt x="113411" y="393191"/>
                </a:lnTo>
                <a:lnTo>
                  <a:pt x="113411" y="241299"/>
                </a:lnTo>
                <a:close/>
              </a:path>
              <a:path extrusionOk="0" h="393700" w="426720">
                <a:moveTo>
                  <a:pt x="94487" y="222376"/>
                </a:moveTo>
                <a:lnTo>
                  <a:pt x="18923" y="222376"/>
                </a:lnTo>
                <a:lnTo>
                  <a:pt x="18923" y="241299"/>
                </a:lnTo>
                <a:lnTo>
                  <a:pt x="94487" y="241299"/>
                </a:lnTo>
                <a:lnTo>
                  <a:pt x="94487" y="222376"/>
                </a:lnTo>
                <a:close/>
              </a:path>
              <a:path extrusionOk="0" h="393700" w="426720">
                <a:moveTo>
                  <a:pt x="75691" y="203326"/>
                </a:moveTo>
                <a:lnTo>
                  <a:pt x="37845" y="203326"/>
                </a:lnTo>
                <a:lnTo>
                  <a:pt x="37845" y="222376"/>
                </a:lnTo>
                <a:lnTo>
                  <a:pt x="75691" y="222376"/>
                </a:lnTo>
                <a:lnTo>
                  <a:pt x="75691" y="203326"/>
                </a:lnTo>
                <a:close/>
              </a:path>
              <a:path extrusionOk="0" h="393700" w="426720">
                <a:moveTo>
                  <a:pt x="94487" y="122681"/>
                </a:moveTo>
                <a:lnTo>
                  <a:pt x="19050" y="122681"/>
                </a:lnTo>
                <a:lnTo>
                  <a:pt x="11626" y="124194"/>
                </a:lnTo>
                <a:lnTo>
                  <a:pt x="5572" y="128301"/>
                </a:lnTo>
                <a:lnTo>
                  <a:pt x="1494" y="134362"/>
                </a:lnTo>
                <a:lnTo>
                  <a:pt x="0" y="141731"/>
                </a:lnTo>
                <a:lnTo>
                  <a:pt x="0" y="184403"/>
                </a:lnTo>
                <a:lnTo>
                  <a:pt x="1494" y="191754"/>
                </a:lnTo>
                <a:lnTo>
                  <a:pt x="5572" y="197770"/>
                </a:lnTo>
                <a:lnTo>
                  <a:pt x="11626" y="201834"/>
                </a:lnTo>
                <a:lnTo>
                  <a:pt x="19050" y="203326"/>
                </a:lnTo>
                <a:lnTo>
                  <a:pt x="94487" y="203326"/>
                </a:lnTo>
                <a:lnTo>
                  <a:pt x="101891" y="201834"/>
                </a:lnTo>
                <a:lnTo>
                  <a:pt x="107902" y="197770"/>
                </a:lnTo>
                <a:lnTo>
                  <a:pt x="111936" y="191754"/>
                </a:lnTo>
                <a:lnTo>
                  <a:pt x="113411" y="184403"/>
                </a:lnTo>
                <a:lnTo>
                  <a:pt x="18923" y="184403"/>
                </a:lnTo>
                <a:lnTo>
                  <a:pt x="18923" y="141731"/>
                </a:lnTo>
                <a:lnTo>
                  <a:pt x="113411" y="141731"/>
                </a:lnTo>
                <a:lnTo>
                  <a:pt x="111936" y="134362"/>
                </a:lnTo>
                <a:lnTo>
                  <a:pt x="107902" y="128301"/>
                </a:lnTo>
                <a:lnTo>
                  <a:pt x="101891" y="124194"/>
                </a:lnTo>
                <a:lnTo>
                  <a:pt x="94487" y="122681"/>
                </a:lnTo>
                <a:close/>
              </a:path>
              <a:path extrusionOk="0" h="393700" w="426720">
                <a:moveTo>
                  <a:pt x="113411" y="141731"/>
                </a:moveTo>
                <a:lnTo>
                  <a:pt x="94487" y="141731"/>
                </a:lnTo>
                <a:lnTo>
                  <a:pt x="94487" y="184403"/>
                </a:lnTo>
                <a:lnTo>
                  <a:pt x="113411" y="184403"/>
                </a:lnTo>
                <a:lnTo>
                  <a:pt x="113411" y="14173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3" name="Google Shape;1003;p5"/>
          <p:cNvSpPr txBox="1"/>
          <p:nvPr/>
        </p:nvSpPr>
        <p:spPr>
          <a:xfrm>
            <a:off x="3152910" y="5524121"/>
            <a:ext cx="1235067" cy="15049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900"/>
              <a:buFont typeface="Arimo"/>
              <a:buNone/>
            </a:pPr>
            <a:r>
              <a:rPr b="0" i="0" lang="en-US" sz="900" u="none" cap="none" strike="noStrike">
                <a:solidFill>
                  <a:srgbClr val="FFFFFF"/>
                </a:solidFill>
                <a:latin typeface="Arimo"/>
                <a:ea typeface="Arimo"/>
                <a:cs typeface="Arimo"/>
                <a:sym typeface="Arimo"/>
              </a:rPr>
              <a:t>電力-— 引入流水線作業</a:t>
            </a:r>
            <a:endParaRPr b="0" i="0" sz="900" u="none" cap="none" strike="noStrike">
              <a:solidFill>
                <a:srgbClr val="ADBECB"/>
              </a:solidFill>
              <a:latin typeface="Arimo"/>
              <a:ea typeface="Arimo"/>
              <a:cs typeface="Arimo"/>
              <a:sym typeface="Arimo"/>
            </a:endParaRPr>
          </a:p>
        </p:txBody>
      </p:sp>
      <p:sp>
        <p:nvSpPr>
          <p:cNvPr id="1004" name="Google Shape;1004;p5"/>
          <p:cNvSpPr/>
          <p:nvPr/>
        </p:nvSpPr>
        <p:spPr>
          <a:xfrm>
            <a:off x="2572949" y="5406124"/>
            <a:ext cx="524237" cy="436018"/>
          </a:xfrm>
          <a:custGeom>
            <a:rect b="b" l="l" r="r" t="t"/>
            <a:pathLst>
              <a:path extrusionOk="0" h="436245" w="524510">
                <a:moveTo>
                  <a:pt x="433197" y="358343"/>
                </a:moveTo>
                <a:lnTo>
                  <a:pt x="422148" y="367639"/>
                </a:lnTo>
                <a:lnTo>
                  <a:pt x="443103" y="387807"/>
                </a:lnTo>
                <a:lnTo>
                  <a:pt x="0" y="387807"/>
                </a:lnTo>
                <a:lnTo>
                  <a:pt x="0" y="406501"/>
                </a:lnTo>
                <a:lnTo>
                  <a:pt x="443103" y="406501"/>
                </a:lnTo>
                <a:lnTo>
                  <a:pt x="422148" y="426567"/>
                </a:lnTo>
                <a:lnTo>
                  <a:pt x="433197" y="435864"/>
                </a:lnTo>
                <a:lnTo>
                  <a:pt x="479552" y="397103"/>
                </a:lnTo>
                <a:lnTo>
                  <a:pt x="433197" y="358343"/>
                </a:lnTo>
                <a:close/>
              </a:path>
              <a:path extrusionOk="0" h="436245" w="524510">
                <a:moveTo>
                  <a:pt x="27559" y="317703"/>
                </a:moveTo>
                <a:lnTo>
                  <a:pt x="16752" y="319669"/>
                </a:lnTo>
                <a:lnTo>
                  <a:pt x="7969" y="324772"/>
                </a:lnTo>
                <a:lnTo>
                  <a:pt x="2091" y="332249"/>
                </a:lnTo>
                <a:lnTo>
                  <a:pt x="0" y="341337"/>
                </a:lnTo>
                <a:lnTo>
                  <a:pt x="2353" y="350429"/>
                </a:lnTo>
                <a:lnTo>
                  <a:pt x="8445" y="357785"/>
                </a:lnTo>
                <a:lnTo>
                  <a:pt x="17395" y="362678"/>
                </a:lnTo>
                <a:lnTo>
                  <a:pt x="28321" y="364375"/>
                </a:lnTo>
                <a:lnTo>
                  <a:pt x="39108" y="362461"/>
                </a:lnTo>
                <a:lnTo>
                  <a:pt x="47847" y="357378"/>
                </a:lnTo>
                <a:lnTo>
                  <a:pt x="53681" y="349884"/>
                </a:lnTo>
                <a:lnTo>
                  <a:pt x="55753" y="340741"/>
                </a:lnTo>
                <a:lnTo>
                  <a:pt x="53455" y="331690"/>
                </a:lnTo>
                <a:lnTo>
                  <a:pt x="47371" y="324326"/>
                </a:lnTo>
                <a:lnTo>
                  <a:pt x="38429" y="319409"/>
                </a:lnTo>
                <a:lnTo>
                  <a:pt x="27559" y="317703"/>
                </a:lnTo>
                <a:close/>
              </a:path>
              <a:path extrusionOk="0" h="436245" w="524510">
                <a:moveTo>
                  <a:pt x="178054" y="317703"/>
                </a:moveTo>
                <a:lnTo>
                  <a:pt x="167249" y="319669"/>
                </a:lnTo>
                <a:lnTo>
                  <a:pt x="158480" y="324772"/>
                </a:lnTo>
                <a:lnTo>
                  <a:pt x="152640" y="332249"/>
                </a:lnTo>
                <a:lnTo>
                  <a:pt x="150622" y="341337"/>
                </a:lnTo>
                <a:lnTo>
                  <a:pt x="152973" y="350429"/>
                </a:lnTo>
                <a:lnTo>
                  <a:pt x="159051" y="357785"/>
                </a:lnTo>
                <a:lnTo>
                  <a:pt x="167963" y="362678"/>
                </a:lnTo>
                <a:lnTo>
                  <a:pt x="178816" y="364375"/>
                </a:lnTo>
                <a:lnTo>
                  <a:pt x="189674" y="362461"/>
                </a:lnTo>
                <a:lnTo>
                  <a:pt x="198437" y="357378"/>
                </a:lnTo>
                <a:lnTo>
                  <a:pt x="204247" y="349884"/>
                </a:lnTo>
                <a:lnTo>
                  <a:pt x="206248" y="340741"/>
                </a:lnTo>
                <a:lnTo>
                  <a:pt x="203967" y="331690"/>
                </a:lnTo>
                <a:lnTo>
                  <a:pt x="197913" y="324326"/>
                </a:lnTo>
                <a:lnTo>
                  <a:pt x="188977" y="319409"/>
                </a:lnTo>
                <a:lnTo>
                  <a:pt x="178054" y="317703"/>
                </a:lnTo>
                <a:close/>
              </a:path>
              <a:path extrusionOk="0" h="436245" w="524510">
                <a:moveTo>
                  <a:pt x="328676" y="317703"/>
                </a:moveTo>
                <a:lnTo>
                  <a:pt x="317817" y="319669"/>
                </a:lnTo>
                <a:lnTo>
                  <a:pt x="309054" y="324772"/>
                </a:lnTo>
                <a:lnTo>
                  <a:pt x="303244" y="332249"/>
                </a:lnTo>
                <a:lnTo>
                  <a:pt x="301244" y="341337"/>
                </a:lnTo>
                <a:lnTo>
                  <a:pt x="303470" y="350429"/>
                </a:lnTo>
                <a:lnTo>
                  <a:pt x="309530" y="357785"/>
                </a:lnTo>
                <a:lnTo>
                  <a:pt x="318496" y="362678"/>
                </a:lnTo>
                <a:lnTo>
                  <a:pt x="329438" y="364375"/>
                </a:lnTo>
                <a:lnTo>
                  <a:pt x="340189" y="362461"/>
                </a:lnTo>
                <a:lnTo>
                  <a:pt x="348964" y="357378"/>
                </a:lnTo>
                <a:lnTo>
                  <a:pt x="354834" y="349884"/>
                </a:lnTo>
                <a:lnTo>
                  <a:pt x="356870" y="340741"/>
                </a:lnTo>
                <a:lnTo>
                  <a:pt x="354518" y="331690"/>
                </a:lnTo>
                <a:lnTo>
                  <a:pt x="348440" y="324326"/>
                </a:lnTo>
                <a:lnTo>
                  <a:pt x="339528" y="319409"/>
                </a:lnTo>
                <a:lnTo>
                  <a:pt x="328676" y="317703"/>
                </a:lnTo>
                <a:close/>
              </a:path>
              <a:path extrusionOk="0" h="436245" w="524510">
                <a:moveTo>
                  <a:pt x="245364" y="205574"/>
                </a:moveTo>
                <a:lnTo>
                  <a:pt x="122682" y="205574"/>
                </a:lnTo>
                <a:lnTo>
                  <a:pt x="0" y="299008"/>
                </a:lnTo>
                <a:lnTo>
                  <a:pt x="401447" y="299008"/>
                </a:lnTo>
                <a:lnTo>
                  <a:pt x="450523" y="261632"/>
                </a:lnTo>
                <a:lnTo>
                  <a:pt x="245364" y="261632"/>
                </a:lnTo>
                <a:lnTo>
                  <a:pt x="245364" y="205574"/>
                </a:lnTo>
                <a:close/>
              </a:path>
              <a:path extrusionOk="0" h="436245" w="524510">
                <a:moveTo>
                  <a:pt x="524129" y="205574"/>
                </a:moveTo>
                <a:lnTo>
                  <a:pt x="379222" y="205574"/>
                </a:lnTo>
                <a:lnTo>
                  <a:pt x="379222" y="261632"/>
                </a:lnTo>
                <a:lnTo>
                  <a:pt x="450523" y="261632"/>
                </a:lnTo>
                <a:lnTo>
                  <a:pt x="524129" y="205574"/>
                </a:lnTo>
                <a:close/>
              </a:path>
              <a:path extrusionOk="0" h="436245" w="524510">
                <a:moveTo>
                  <a:pt x="358267" y="167005"/>
                </a:moveTo>
                <a:lnTo>
                  <a:pt x="266192" y="167005"/>
                </a:lnTo>
                <a:lnTo>
                  <a:pt x="266192" y="244132"/>
                </a:lnTo>
                <a:lnTo>
                  <a:pt x="358267" y="244132"/>
                </a:lnTo>
                <a:lnTo>
                  <a:pt x="358267" y="167005"/>
                </a:lnTo>
                <a:close/>
              </a:path>
              <a:path extrusionOk="0" h="436245" w="524510">
                <a:moveTo>
                  <a:pt x="208153" y="88773"/>
                </a:moveTo>
                <a:lnTo>
                  <a:pt x="163306" y="97932"/>
                </a:lnTo>
                <a:lnTo>
                  <a:pt x="156083" y="188074"/>
                </a:lnTo>
                <a:lnTo>
                  <a:pt x="245364" y="188074"/>
                </a:lnTo>
                <a:lnTo>
                  <a:pt x="245364" y="149479"/>
                </a:lnTo>
                <a:lnTo>
                  <a:pt x="312293" y="149479"/>
                </a:lnTo>
                <a:lnTo>
                  <a:pt x="312293" y="115824"/>
                </a:lnTo>
                <a:lnTo>
                  <a:pt x="311248" y="110617"/>
                </a:lnTo>
                <a:lnTo>
                  <a:pt x="234315" y="110617"/>
                </a:lnTo>
                <a:lnTo>
                  <a:pt x="208153" y="88773"/>
                </a:lnTo>
                <a:close/>
              </a:path>
              <a:path extrusionOk="0" h="436245" w="524510">
                <a:moveTo>
                  <a:pt x="260223" y="88773"/>
                </a:moveTo>
                <a:lnTo>
                  <a:pt x="234315" y="110617"/>
                </a:lnTo>
                <a:lnTo>
                  <a:pt x="311248" y="110617"/>
                </a:lnTo>
                <a:lnTo>
                  <a:pt x="260223" y="88773"/>
                </a:lnTo>
                <a:close/>
              </a:path>
              <a:path extrusionOk="0" h="436245" w="524510">
                <a:moveTo>
                  <a:pt x="234315" y="0"/>
                </a:moveTo>
                <a:lnTo>
                  <a:pt x="218398" y="2690"/>
                </a:lnTo>
                <a:lnTo>
                  <a:pt x="206041" y="10287"/>
                </a:lnTo>
                <a:lnTo>
                  <a:pt x="198042" y="22074"/>
                </a:lnTo>
                <a:lnTo>
                  <a:pt x="195199" y="37338"/>
                </a:lnTo>
                <a:lnTo>
                  <a:pt x="198042" y="52675"/>
                </a:lnTo>
                <a:lnTo>
                  <a:pt x="206041" y="64500"/>
                </a:lnTo>
                <a:lnTo>
                  <a:pt x="218398" y="72110"/>
                </a:lnTo>
                <a:lnTo>
                  <a:pt x="234315" y="74803"/>
                </a:lnTo>
                <a:lnTo>
                  <a:pt x="250191" y="72110"/>
                </a:lnTo>
                <a:lnTo>
                  <a:pt x="262461" y="64500"/>
                </a:lnTo>
                <a:lnTo>
                  <a:pt x="270373" y="52675"/>
                </a:lnTo>
                <a:lnTo>
                  <a:pt x="273177" y="37338"/>
                </a:lnTo>
                <a:lnTo>
                  <a:pt x="270373" y="22074"/>
                </a:lnTo>
                <a:lnTo>
                  <a:pt x="262461" y="10287"/>
                </a:lnTo>
                <a:lnTo>
                  <a:pt x="250191" y="2690"/>
                </a:lnTo>
                <a:lnTo>
                  <a:pt x="23431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5" name="Google Shape;1005;p5"/>
          <p:cNvSpPr txBox="1"/>
          <p:nvPr/>
        </p:nvSpPr>
        <p:spPr>
          <a:xfrm>
            <a:off x="10456179" y="5038522"/>
            <a:ext cx="1235067" cy="15049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900"/>
              <a:buFont typeface="Arimo"/>
              <a:buNone/>
            </a:pPr>
            <a:r>
              <a:rPr b="0" i="0" lang="en-US" sz="900" u="none" cap="none" strike="noStrike">
                <a:solidFill>
                  <a:srgbClr val="FFFFFF"/>
                </a:solidFill>
                <a:latin typeface="Arimo"/>
                <a:ea typeface="Arimo"/>
                <a:cs typeface="Arimo"/>
                <a:sym typeface="Arimo"/>
              </a:rPr>
              <a:t>數位化-— 資訊物理系統</a:t>
            </a:r>
            <a:endParaRPr b="0" i="0" sz="900" u="none" cap="none" strike="noStrike">
              <a:solidFill>
                <a:srgbClr val="ADBECB"/>
              </a:solidFill>
              <a:latin typeface="Arimo"/>
              <a:ea typeface="Arimo"/>
              <a:cs typeface="Arimo"/>
              <a:sym typeface="Arimo"/>
            </a:endParaRPr>
          </a:p>
        </p:txBody>
      </p:sp>
      <p:sp>
        <p:nvSpPr>
          <p:cNvPr id="1006" name="Google Shape;1006;p5"/>
          <p:cNvSpPr/>
          <p:nvPr/>
        </p:nvSpPr>
        <p:spPr>
          <a:xfrm>
            <a:off x="9937527" y="4900418"/>
            <a:ext cx="439191" cy="385879"/>
          </a:xfrm>
          <a:custGeom>
            <a:rect b="b" l="l" r="r" t="t"/>
            <a:pathLst>
              <a:path extrusionOk="0" h="386079" w="439420">
                <a:moveTo>
                  <a:pt x="125729" y="366903"/>
                </a:moveTo>
                <a:lnTo>
                  <a:pt x="51180" y="366903"/>
                </a:lnTo>
                <a:lnTo>
                  <a:pt x="51180" y="385572"/>
                </a:lnTo>
                <a:lnTo>
                  <a:pt x="125729" y="385572"/>
                </a:lnTo>
                <a:lnTo>
                  <a:pt x="125729" y="366903"/>
                </a:lnTo>
                <a:close/>
              </a:path>
              <a:path extrusionOk="0" h="386079" w="439420">
                <a:moveTo>
                  <a:pt x="107061" y="348361"/>
                </a:moveTo>
                <a:lnTo>
                  <a:pt x="69850" y="348361"/>
                </a:lnTo>
                <a:lnTo>
                  <a:pt x="69850" y="366903"/>
                </a:lnTo>
                <a:lnTo>
                  <a:pt x="107061" y="366903"/>
                </a:lnTo>
                <a:lnTo>
                  <a:pt x="107061" y="348361"/>
                </a:lnTo>
                <a:close/>
              </a:path>
              <a:path extrusionOk="0" h="386079" w="439420">
                <a:moveTo>
                  <a:pt x="158369" y="218059"/>
                </a:moveTo>
                <a:lnTo>
                  <a:pt x="18669" y="218059"/>
                </a:lnTo>
                <a:lnTo>
                  <a:pt x="11412" y="219527"/>
                </a:lnTo>
                <a:lnTo>
                  <a:pt x="5476" y="223520"/>
                </a:lnTo>
                <a:lnTo>
                  <a:pt x="1470" y="229417"/>
                </a:lnTo>
                <a:lnTo>
                  <a:pt x="0" y="236601"/>
                </a:lnTo>
                <a:lnTo>
                  <a:pt x="0" y="329692"/>
                </a:lnTo>
                <a:lnTo>
                  <a:pt x="1470" y="336948"/>
                </a:lnTo>
                <a:lnTo>
                  <a:pt x="5476" y="342884"/>
                </a:lnTo>
                <a:lnTo>
                  <a:pt x="11412" y="346890"/>
                </a:lnTo>
                <a:lnTo>
                  <a:pt x="18669" y="348361"/>
                </a:lnTo>
                <a:lnTo>
                  <a:pt x="158369" y="348361"/>
                </a:lnTo>
                <a:lnTo>
                  <a:pt x="165625" y="346890"/>
                </a:lnTo>
                <a:lnTo>
                  <a:pt x="171561" y="342884"/>
                </a:lnTo>
                <a:lnTo>
                  <a:pt x="175567" y="336948"/>
                </a:lnTo>
                <a:lnTo>
                  <a:pt x="177038" y="329692"/>
                </a:lnTo>
                <a:lnTo>
                  <a:pt x="18669" y="329692"/>
                </a:lnTo>
                <a:lnTo>
                  <a:pt x="18669" y="236601"/>
                </a:lnTo>
                <a:lnTo>
                  <a:pt x="177038" y="236601"/>
                </a:lnTo>
                <a:lnTo>
                  <a:pt x="175567" y="229417"/>
                </a:lnTo>
                <a:lnTo>
                  <a:pt x="171561" y="223520"/>
                </a:lnTo>
                <a:lnTo>
                  <a:pt x="165625" y="219527"/>
                </a:lnTo>
                <a:lnTo>
                  <a:pt x="158369" y="218059"/>
                </a:lnTo>
                <a:close/>
              </a:path>
              <a:path extrusionOk="0" h="386079" w="439420">
                <a:moveTo>
                  <a:pt x="177038" y="236601"/>
                </a:moveTo>
                <a:lnTo>
                  <a:pt x="158369" y="236601"/>
                </a:lnTo>
                <a:lnTo>
                  <a:pt x="158369" y="329692"/>
                </a:lnTo>
                <a:lnTo>
                  <a:pt x="177038" y="329692"/>
                </a:lnTo>
                <a:lnTo>
                  <a:pt x="177038" y="236601"/>
                </a:lnTo>
                <a:close/>
              </a:path>
              <a:path extrusionOk="0" h="386079" w="439420">
                <a:moveTo>
                  <a:pt x="83820" y="264668"/>
                </a:moveTo>
                <a:lnTo>
                  <a:pt x="74549" y="273939"/>
                </a:lnTo>
                <a:lnTo>
                  <a:pt x="86105" y="285496"/>
                </a:lnTo>
                <a:lnTo>
                  <a:pt x="55879" y="285496"/>
                </a:lnTo>
                <a:lnTo>
                  <a:pt x="55879" y="299466"/>
                </a:lnTo>
                <a:lnTo>
                  <a:pt x="86105" y="299466"/>
                </a:lnTo>
                <a:lnTo>
                  <a:pt x="74549" y="311150"/>
                </a:lnTo>
                <a:lnTo>
                  <a:pt x="83820" y="320421"/>
                </a:lnTo>
                <a:lnTo>
                  <a:pt x="111760" y="292481"/>
                </a:lnTo>
                <a:lnTo>
                  <a:pt x="83820" y="264668"/>
                </a:lnTo>
                <a:close/>
              </a:path>
              <a:path extrusionOk="0" h="386079" w="439420">
                <a:moveTo>
                  <a:pt x="144399" y="283210"/>
                </a:moveTo>
                <a:lnTo>
                  <a:pt x="125729" y="283210"/>
                </a:lnTo>
                <a:lnTo>
                  <a:pt x="125729" y="301752"/>
                </a:lnTo>
                <a:lnTo>
                  <a:pt x="144399" y="301752"/>
                </a:lnTo>
                <a:lnTo>
                  <a:pt x="144399" y="283210"/>
                </a:lnTo>
                <a:close/>
              </a:path>
              <a:path extrusionOk="0" h="386079" w="439420">
                <a:moveTo>
                  <a:pt x="52958" y="250698"/>
                </a:moveTo>
                <a:lnTo>
                  <a:pt x="40258" y="250698"/>
                </a:lnTo>
                <a:lnTo>
                  <a:pt x="34925" y="255905"/>
                </a:lnTo>
                <a:lnTo>
                  <a:pt x="34925" y="268732"/>
                </a:lnTo>
                <a:lnTo>
                  <a:pt x="40258" y="273939"/>
                </a:lnTo>
                <a:lnTo>
                  <a:pt x="52958" y="273939"/>
                </a:lnTo>
                <a:lnTo>
                  <a:pt x="58293" y="268732"/>
                </a:lnTo>
                <a:lnTo>
                  <a:pt x="58293" y="255905"/>
                </a:lnTo>
                <a:lnTo>
                  <a:pt x="52958" y="250698"/>
                </a:lnTo>
                <a:close/>
              </a:path>
              <a:path extrusionOk="0" h="386079" w="439420">
                <a:moveTo>
                  <a:pt x="361385" y="95885"/>
                </a:moveTo>
                <a:lnTo>
                  <a:pt x="305943" y="95885"/>
                </a:lnTo>
                <a:lnTo>
                  <a:pt x="350520" y="164719"/>
                </a:lnTo>
                <a:lnTo>
                  <a:pt x="306324" y="208788"/>
                </a:lnTo>
                <a:lnTo>
                  <a:pt x="270128" y="208788"/>
                </a:lnTo>
                <a:lnTo>
                  <a:pt x="270128" y="227457"/>
                </a:lnTo>
                <a:lnTo>
                  <a:pt x="373379" y="227457"/>
                </a:lnTo>
                <a:lnTo>
                  <a:pt x="405511" y="195199"/>
                </a:lnTo>
                <a:lnTo>
                  <a:pt x="408882" y="190119"/>
                </a:lnTo>
                <a:lnTo>
                  <a:pt x="375157" y="190119"/>
                </a:lnTo>
                <a:lnTo>
                  <a:pt x="367919" y="182880"/>
                </a:lnTo>
                <a:lnTo>
                  <a:pt x="368046" y="164719"/>
                </a:lnTo>
                <a:lnTo>
                  <a:pt x="375157" y="157607"/>
                </a:lnTo>
                <a:lnTo>
                  <a:pt x="408967" y="157607"/>
                </a:lnTo>
                <a:lnTo>
                  <a:pt x="405511" y="152400"/>
                </a:lnTo>
                <a:lnTo>
                  <a:pt x="401954" y="148971"/>
                </a:lnTo>
                <a:lnTo>
                  <a:pt x="397764" y="146431"/>
                </a:lnTo>
                <a:lnTo>
                  <a:pt x="393192" y="145034"/>
                </a:lnTo>
                <a:lnTo>
                  <a:pt x="361385" y="95885"/>
                </a:lnTo>
                <a:close/>
              </a:path>
              <a:path extrusionOk="0" h="386079" w="439420">
                <a:moveTo>
                  <a:pt x="189992" y="177419"/>
                </a:moveTo>
                <a:lnTo>
                  <a:pt x="182625" y="177419"/>
                </a:lnTo>
                <a:lnTo>
                  <a:pt x="178053" y="181864"/>
                </a:lnTo>
                <a:lnTo>
                  <a:pt x="173481" y="186436"/>
                </a:lnTo>
                <a:lnTo>
                  <a:pt x="173481" y="193802"/>
                </a:lnTo>
                <a:lnTo>
                  <a:pt x="178053" y="198374"/>
                </a:lnTo>
                <a:lnTo>
                  <a:pt x="182625" y="202819"/>
                </a:lnTo>
                <a:lnTo>
                  <a:pt x="189992" y="202819"/>
                </a:lnTo>
                <a:lnTo>
                  <a:pt x="194564" y="198374"/>
                </a:lnTo>
                <a:lnTo>
                  <a:pt x="199008" y="193802"/>
                </a:lnTo>
                <a:lnTo>
                  <a:pt x="199008" y="186436"/>
                </a:lnTo>
                <a:lnTo>
                  <a:pt x="194564" y="181864"/>
                </a:lnTo>
                <a:lnTo>
                  <a:pt x="189992" y="177419"/>
                </a:lnTo>
                <a:close/>
              </a:path>
              <a:path extrusionOk="0" h="386079" w="439420">
                <a:moveTo>
                  <a:pt x="186308" y="143637"/>
                </a:moveTo>
                <a:lnTo>
                  <a:pt x="186308" y="162179"/>
                </a:lnTo>
                <a:lnTo>
                  <a:pt x="197157" y="164383"/>
                </a:lnTo>
                <a:lnTo>
                  <a:pt x="206041" y="170386"/>
                </a:lnTo>
                <a:lnTo>
                  <a:pt x="212044" y="179270"/>
                </a:lnTo>
                <a:lnTo>
                  <a:pt x="214249" y="190119"/>
                </a:lnTo>
                <a:lnTo>
                  <a:pt x="232918" y="190119"/>
                </a:lnTo>
                <a:lnTo>
                  <a:pt x="229242" y="172033"/>
                </a:lnTo>
                <a:lnTo>
                  <a:pt x="219233" y="157257"/>
                </a:lnTo>
                <a:lnTo>
                  <a:pt x="204414" y="147292"/>
                </a:lnTo>
                <a:lnTo>
                  <a:pt x="186308" y="143637"/>
                </a:lnTo>
                <a:close/>
              </a:path>
              <a:path extrusionOk="0" h="386079" w="439420">
                <a:moveTo>
                  <a:pt x="186308" y="110998"/>
                </a:moveTo>
                <a:lnTo>
                  <a:pt x="186308" y="129667"/>
                </a:lnTo>
                <a:lnTo>
                  <a:pt x="209845" y="134433"/>
                </a:lnTo>
                <a:lnTo>
                  <a:pt x="229060" y="147415"/>
                </a:lnTo>
                <a:lnTo>
                  <a:pt x="242012" y="166635"/>
                </a:lnTo>
                <a:lnTo>
                  <a:pt x="246761" y="190119"/>
                </a:lnTo>
                <a:lnTo>
                  <a:pt x="265429" y="190119"/>
                </a:lnTo>
                <a:lnTo>
                  <a:pt x="259193" y="159379"/>
                </a:lnTo>
                <a:lnTo>
                  <a:pt x="242204" y="134223"/>
                </a:lnTo>
                <a:lnTo>
                  <a:pt x="217048" y="117234"/>
                </a:lnTo>
                <a:lnTo>
                  <a:pt x="186308" y="110998"/>
                </a:lnTo>
                <a:close/>
              </a:path>
              <a:path extrusionOk="0" h="386079" w="439420">
                <a:moveTo>
                  <a:pt x="408967" y="157607"/>
                </a:moveTo>
                <a:lnTo>
                  <a:pt x="393065" y="157607"/>
                </a:lnTo>
                <a:lnTo>
                  <a:pt x="400430" y="164846"/>
                </a:lnTo>
                <a:lnTo>
                  <a:pt x="400430" y="182880"/>
                </a:lnTo>
                <a:lnTo>
                  <a:pt x="393065" y="190119"/>
                </a:lnTo>
                <a:lnTo>
                  <a:pt x="408882" y="190119"/>
                </a:lnTo>
                <a:lnTo>
                  <a:pt x="412154" y="185189"/>
                </a:lnTo>
                <a:lnTo>
                  <a:pt x="414369" y="173799"/>
                </a:lnTo>
                <a:lnTo>
                  <a:pt x="412154" y="162409"/>
                </a:lnTo>
                <a:lnTo>
                  <a:pt x="408967" y="157607"/>
                </a:lnTo>
                <a:close/>
              </a:path>
              <a:path extrusionOk="0" h="386079" w="439420">
                <a:moveTo>
                  <a:pt x="307213" y="18034"/>
                </a:moveTo>
                <a:lnTo>
                  <a:pt x="301498" y="18034"/>
                </a:lnTo>
                <a:lnTo>
                  <a:pt x="296037" y="19304"/>
                </a:lnTo>
                <a:lnTo>
                  <a:pt x="291083" y="21717"/>
                </a:lnTo>
                <a:lnTo>
                  <a:pt x="233172" y="44958"/>
                </a:lnTo>
                <a:lnTo>
                  <a:pt x="260985" y="114046"/>
                </a:lnTo>
                <a:lnTo>
                  <a:pt x="305943" y="95885"/>
                </a:lnTo>
                <a:lnTo>
                  <a:pt x="361385" y="95885"/>
                </a:lnTo>
                <a:lnTo>
                  <a:pt x="342646" y="66929"/>
                </a:lnTo>
                <a:lnTo>
                  <a:pt x="300863" y="66929"/>
                </a:lnTo>
                <a:lnTo>
                  <a:pt x="295655" y="61595"/>
                </a:lnTo>
                <a:lnTo>
                  <a:pt x="295655" y="48768"/>
                </a:lnTo>
                <a:lnTo>
                  <a:pt x="300863" y="43561"/>
                </a:lnTo>
                <a:lnTo>
                  <a:pt x="366321" y="43561"/>
                </a:lnTo>
                <a:lnTo>
                  <a:pt x="391641" y="34163"/>
                </a:lnTo>
                <a:lnTo>
                  <a:pt x="338074" y="34163"/>
                </a:lnTo>
                <a:lnTo>
                  <a:pt x="332216" y="27517"/>
                </a:lnTo>
                <a:lnTo>
                  <a:pt x="324929" y="22431"/>
                </a:lnTo>
                <a:lnTo>
                  <a:pt x="316499" y="19178"/>
                </a:lnTo>
                <a:lnTo>
                  <a:pt x="307213" y="18034"/>
                </a:lnTo>
                <a:close/>
              </a:path>
              <a:path extrusionOk="0" h="386079" w="439420">
                <a:moveTo>
                  <a:pt x="366321" y="43561"/>
                </a:moveTo>
                <a:lnTo>
                  <a:pt x="313817" y="43561"/>
                </a:lnTo>
                <a:lnTo>
                  <a:pt x="319024" y="48768"/>
                </a:lnTo>
                <a:lnTo>
                  <a:pt x="319024" y="61595"/>
                </a:lnTo>
                <a:lnTo>
                  <a:pt x="313817" y="66929"/>
                </a:lnTo>
                <a:lnTo>
                  <a:pt x="342646" y="66929"/>
                </a:lnTo>
                <a:lnTo>
                  <a:pt x="343916" y="63246"/>
                </a:lnTo>
                <a:lnTo>
                  <a:pt x="344550" y="59309"/>
                </a:lnTo>
                <a:lnTo>
                  <a:pt x="344424" y="51689"/>
                </a:lnTo>
                <a:lnTo>
                  <a:pt x="366321" y="43561"/>
                </a:lnTo>
                <a:close/>
              </a:path>
              <a:path extrusionOk="0" h="386079" w="439420">
                <a:moveTo>
                  <a:pt x="429895" y="0"/>
                </a:moveTo>
                <a:lnTo>
                  <a:pt x="338074" y="34163"/>
                </a:lnTo>
                <a:lnTo>
                  <a:pt x="391641" y="34163"/>
                </a:lnTo>
                <a:lnTo>
                  <a:pt x="431673" y="19304"/>
                </a:lnTo>
                <a:lnTo>
                  <a:pt x="436499" y="17399"/>
                </a:lnTo>
                <a:lnTo>
                  <a:pt x="438912" y="12065"/>
                </a:lnTo>
                <a:lnTo>
                  <a:pt x="437006" y="7239"/>
                </a:lnTo>
                <a:lnTo>
                  <a:pt x="435228" y="2413"/>
                </a:lnTo>
                <a:lnTo>
                  <a:pt x="429895" y="0"/>
                </a:lnTo>
                <a:close/>
              </a:path>
              <a:path extrusionOk="0" h="386079" w="439420">
                <a:moveTo>
                  <a:pt x="381762" y="301752"/>
                </a:moveTo>
                <a:lnTo>
                  <a:pt x="270128" y="301752"/>
                </a:lnTo>
                <a:lnTo>
                  <a:pt x="270128" y="320421"/>
                </a:lnTo>
                <a:lnTo>
                  <a:pt x="381762" y="320421"/>
                </a:lnTo>
                <a:lnTo>
                  <a:pt x="381762" y="301752"/>
                </a:lnTo>
                <a:close/>
              </a:path>
              <a:path extrusionOk="0" h="386079" w="439420">
                <a:moveTo>
                  <a:pt x="372491" y="241300"/>
                </a:moveTo>
                <a:lnTo>
                  <a:pt x="279400" y="241300"/>
                </a:lnTo>
                <a:lnTo>
                  <a:pt x="279400" y="287909"/>
                </a:lnTo>
                <a:lnTo>
                  <a:pt x="372491" y="287909"/>
                </a:lnTo>
                <a:lnTo>
                  <a:pt x="372491" y="24130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7" name="Google Shape;1007;p5"/>
          <p:cNvSpPr txBox="1"/>
          <p:nvPr/>
        </p:nvSpPr>
        <p:spPr>
          <a:xfrm>
            <a:off x="10080201" y="6564472"/>
            <a:ext cx="534392" cy="18097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1100"/>
              <a:buFont typeface="Arimo"/>
              <a:buNone/>
            </a:pPr>
            <a:r>
              <a:rPr b="0" i="0" lang="en-US" sz="1100" u="none" cap="none" strike="noStrike">
                <a:solidFill>
                  <a:srgbClr val="FFFFFF"/>
                </a:solidFill>
                <a:latin typeface="Arimo"/>
                <a:ea typeface="Arimo"/>
                <a:cs typeface="Arimo"/>
                <a:sym typeface="Arimo"/>
              </a:rPr>
              <a:t>工業 </a:t>
            </a:r>
            <a:r>
              <a:rPr b="0" i="0" lang="en-US" sz="1100" u="none" cap="none" strike="noStrike">
                <a:solidFill>
                  <a:srgbClr val="FFFFFF"/>
                </a:solidFill>
                <a:latin typeface="Arial"/>
                <a:ea typeface="Arial"/>
                <a:cs typeface="Arial"/>
                <a:sym typeface="Arial"/>
              </a:rPr>
              <a:t>4.0</a:t>
            </a:r>
            <a:endParaRPr b="0" i="0" sz="1100" u="none" cap="none" strike="noStrike">
              <a:solidFill>
                <a:srgbClr val="ADBECB"/>
              </a:solidFill>
              <a:latin typeface="Arial"/>
              <a:ea typeface="Arial"/>
              <a:cs typeface="Arial"/>
              <a:sym typeface="Arial"/>
            </a:endParaRPr>
          </a:p>
        </p:txBody>
      </p:sp>
      <p:sp>
        <p:nvSpPr>
          <p:cNvPr id="1008" name="Google Shape;1008;p5"/>
          <p:cNvSpPr/>
          <p:nvPr/>
        </p:nvSpPr>
        <p:spPr>
          <a:xfrm>
            <a:off x="149401" y="5541689"/>
            <a:ext cx="371916" cy="460135"/>
          </a:xfrm>
          <a:custGeom>
            <a:rect b="b" l="l" r="r" t="t"/>
            <a:pathLst>
              <a:path extrusionOk="0" h="460375" w="372109">
                <a:moveTo>
                  <a:pt x="293547" y="401485"/>
                </a:moveTo>
                <a:lnTo>
                  <a:pt x="29311" y="401485"/>
                </a:lnTo>
                <a:lnTo>
                  <a:pt x="17916" y="403795"/>
                </a:lnTo>
                <a:lnTo>
                  <a:pt x="8597" y="410098"/>
                </a:lnTo>
                <a:lnTo>
                  <a:pt x="2308" y="419455"/>
                </a:lnTo>
                <a:lnTo>
                  <a:pt x="0" y="430923"/>
                </a:lnTo>
                <a:lnTo>
                  <a:pt x="0" y="460248"/>
                </a:lnTo>
                <a:lnTo>
                  <a:pt x="322961" y="460248"/>
                </a:lnTo>
                <a:lnTo>
                  <a:pt x="322961" y="430923"/>
                </a:lnTo>
                <a:lnTo>
                  <a:pt x="320652" y="419455"/>
                </a:lnTo>
                <a:lnTo>
                  <a:pt x="314355" y="410098"/>
                </a:lnTo>
                <a:lnTo>
                  <a:pt x="305006" y="403795"/>
                </a:lnTo>
                <a:lnTo>
                  <a:pt x="293547" y="401485"/>
                </a:lnTo>
                <a:close/>
              </a:path>
              <a:path extrusionOk="0" h="460375" w="372109">
                <a:moveTo>
                  <a:pt x="80175" y="346354"/>
                </a:moveTo>
                <a:lnTo>
                  <a:pt x="47955" y="401485"/>
                </a:lnTo>
                <a:lnTo>
                  <a:pt x="81927" y="401485"/>
                </a:lnTo>
                <a:lnTo>
                  <a:pt x="105549" y="361073"/>
                </a:lnTo>
                <a:lnTo>
                  <a:pt x="80175" y="346354"/>
                </a:lnTo>
                <a:close/>
              </a:path>
              <a:path extrusionOk="0" h="460375" w="372109">
                <a:moveTo>
                  <a:pt x="176187" y="372160"/>
                </a:moveTo>
                <a:lnTo>
                  <a:pt x="146773" y="372160"/>
                </a:lnTo>
                <a:lnTo>
                  <a:pt x="146773" y="401485"/>
                </a:lnTo>
                <a:lnTo>
                  <a:pt x="176187" y="401485"/>
                </a:lnTo>
                <a:lnTo>
                  <a:pt x="176187" y="372160"/>
                </a:lnTo>
                <a:close/>
              </a:path>
              <a:path extrusionOk="0" h="460375" w="372109">
                <a:moveTo>
                  <a:pt x="242684" y="346456"/>
                </a:moveTo>
                <a:lnTo>
                  <a:pt x="217309" y="361073"/>
                </a:lnTo>
                <a:lnTo>
                  <a:pt x="240614" y="401485"/>
                </a:lnTo>
                <a:lnTo>
                  <a:pt x="274485" y="401485"/>
                </a:lnTo>
                <a:lnTo>
                  <a:pt x="242684" y="346456"/>
                </a:lnTo>
                <a:close/>
              </a:path>
              <a:path extrusionOk="0" h="460375" w="372109">
                <a:moveTo>
                  <a:pt x="80378" y="293293"/>
                </a:moveTo>
                <a:lnTo>
                  <a:pt x="107775" y="340221"/>
                </a:lnTo>
                <a:lnTo>
                  <a:pt x="161480" y="352564"/>
                </a:lnTo>
                <a:lnTo>
                  <a:pt x="209043" y="342928"/>
                </a:lnTo>
                <a:lnTo>
                  <a:pt x="223774" y="332981"/>
                </a:lnTo>
                <a:lnTo>
                  <a:pt x="161480" y="332981"/>
                </a:lnTo>
                <a:lnTo>
                  <a:pt x="150840" y="332428"/>
                </a:lnTo>
                <a:lnTo>
                  <a:pt x="140649" y="330858"/>
                </a:lnTo>
                <a:lnTo>
                  <a:pt x="130644" y="328261"/>
                </a:lnTo>
                <a:lnTo>
                  <a:pt x="120980" y="324688"/>
                </a:lnTo>
                <a:lnTo>
                  <a:pt x="126439" y="315264"/>
                </a:lnTo>
                <a:lnTo>
                  <a:pt x="103784" y="315264"/>
                </a:lnTo>
                <a:lnTo>
                  <a:pt x="97403" y="310563"/>
                </a:lnTo>
                <a:lnTo>
                  <a:pt x="91343" y="305327"/>
                </a:lnTo>
                <a:lnTo>
                  <a:pt x="85651" y="299566"/>
                </a:lnTo>
                <a:lnTo>
                  <a:pt x="80378" y="293293"/>
                </a:lnTo>
                <a:close/>
              </a:path>
              <a:path extrusionOk="0" h="460375" w="372109">
                <a:moveTo>
                  <a:pt x="204152" y="289559"/>
                </a:moveTo>
                <a:lnTo>
                  <a:pt x="187274" y="299300"/>
                </a:lnTo>
                <a:lnTo>
                  <a:pt x="201879" y="324688"/>
                </a:lnTo>
                <a:lnTo>
                  <a:pt x="192332" y="328212"/>
                </a:lnTo>
                <a:lnTo>
                  <a:pt x="182379" y="330815"/>
                </a:lnTo>
                <a:lnTo>
                  <a:pt x="172077" y="332428"/>
                </a:lnTo>
                <a:lnTo>
                  <a:pt x="161480" y="332981"/>
                </a:lnTo>
                <a:lnTo>
                  <a:pt x="223774" y="332981"/>
                </a:lnTo>
                <a:lnTo>
                  <a:pt x="247932" y="316668"/>
                </a:lnTo>
                <a:lnTo>
                  <a:pt x="248879" y="315264"/>
                </a:lnTo>
                <a:lnTo>
                  <a:pt x="219075" y="315264"/>
                </a:lnTo>
                <a:lnTo>
                  <a:pt x="204152" y="289559"/>
                </a:lnTo>
                <a:close/>
              </a:path>
              <a:path extrusionOk="0" h="460375" w="372109">
                <a:moveTo>
                  <a:pt x="118706" y="289458"/>
                </a:moveTo>
                <a:lnTo>
                  <a:pt x="103784" y="315264"/>
                </a:lnTo>
                <a:lnTo>
                  <a:pt x="126439" y="315264"/>
                </a:lnTo>
                <a:lnTo>
                  <a:pt x="135686" y="299300"/>
                </a:lnTo>
                <a:lnTo>
                  <a:pt x="118706" y="289458"/>
                </a:lnTo>
                <a:close/>
              </a:path>
              <a:path extrusionOk="0" h="460375" w="372109">
                <a:moveTo>
                  <a:pt x="250772" y="147891"/>
                </a:moveTo>
                <a:lnTo>
                  <a:pt x="223011" y="147891"/>
                </a:lnTo>
                <a:lnTo>
                  <a:pt x="239268" y="163043"/>
                </a:lnTo>
                <a:lnTo>
                  <a:pt x="251921" y="181386"/>
                </a:lnTo>
                <a:lnTo>
                  <a:pt x="260400" y="202335"/>
                </a:lnTo>
                <a:lnTo>
                  <a:pt x="264134" y="225310"/>
                </a:lnTo>
                <a:lnTo>
                  <a:pt x="229946" y="225310"/>
                </a:lnTo>
                <a:lnTo>
                  <a:pt x="229946" y="244894"/>
                </a:lnTo>
                <a:lnTo>
                  <a:pt x="263194" y="244894"/>
                </a:lnTo>
                <a:lnTo>
                  <a:pt x="257803" y="265987"/>
                </a:lnTo>
                <a:lnTo>
                  <a:pt x="248321" y="285089"/>
                </a:lnTo>
                <a:lnTo>
                  <a:pt x="235246" y="301686"/>
                </a:lnTo>
                <a:lnTo>
                  <a:pt x="219075" y="315264"/>
                </a:lnTo>
                <a:lnTo>
                  <a:pt x="248879" y="315264"/>
                </a:lnTo>
                <a:lnTo>
                  <a:pt x="274176" y="277758"/>
                </a:lnTo>
                <a:lnTo>
                  <a:pt x="283806" y="230174"/>
                </a:lnTo>
                <a:lnTo>
                  <a:pt x="274176" y="182590"/>
                </a:lnTo>
                <a:lnTo>
                  <a:pt x="250772" y="147891"/>
                </a:lnTo>
                <a:close/>
              </a:path>
              <a:path extrusionOk="0" h="460375" w="372109">
                <a:moveTo>
                  <a:pt x="65252" y="265201"/>
                </a:moveTo>
                <a:lnTo>
                  <a:pt x="32626" y="265201"/>
                </a:lnTo>
                <a:lnTo>
                  <a:pt x="34696" y="266344"/>
                </a:lnTo>
                <a:lnTo>
                  <a:pt x="36880" y="267169"/>
                </a:lnTo>
                <a:lnTo>
                  <a:pt x="39154" y="267893"/>
                </a:lnTo>
                <a:lnTo>
                  <a:pt x="39154" y="284060"/>
                </a:lnTo>
                <a:lnTo>
                  <a:pt x="58724" y="284060"/>
                </a:lnTo>
                <a:lnTo>
                  <a:pt x="58724" y="267893"/>
                </a:lnTo>
                <a:lnTo>
                  <a:pt x="61010" y="267169"/>
                </a:lnTo>
                <a:lnTo>
                  <a:pt x="63182" y="266344"/>
                </a:lnTo>
                <a:lnTo>
                  <a:pt x="65252" y="265201"/>
                </a:lnTo>
                <a:close/>
              </a:path>
              <a:path extrusionOk="0" h="460375" w="372109">
                <a:moveTo>
                  <a:pt x="188099" y="256705"/>
                </a:moveTo>
                <a:lnTo>
                  <a:pt x="134861" y="256705"/>
                </a:lnTo>
                <a:lnTo>
                  <a:pt x="136410" y="258470"/>
                </a:lnTo>
                <a:lnTo>
                  <a:pt x="138074" y="260235"/>
                </a:lnTo>
                <a:lnTo>
                  <a:pt x="139839" y="261683"/>
                </a:lnTo>
                <a:lnTo>
                  <a:pt x="133718" y="276504"/>
                </a:lnTo>
                <a:lnTo>
                  <a:pt x="151752" y="284060"/>
                </a:lnTo>
                <a:lnTo>
                  <a:pt x="157962" y="269138"/>
                </a:lnTo>
                <a:lnTo>
                  <a:pt x="186156" y="269138"/>
                </a:lnTo>
                <a:lnTo>
                  <a:pt x="183032" y="261683"/>
                </a:lnTo>
                <a:lnTo>
                  <a:pt x="184886" y="260121"/>
                </a:lnTo>
                <a:lnTo>
                  <a:pt x="186550" y="258470"/>
                </a:lnTo>
                <a:lnTo>
                  <a:pt x="188099" y="256705"/>
                </a:lnTo>
                <a:close/>
              </a:path>
              <a:path extrusionOk="0" h="460375" w="372109">
                <a:moveTo>
                  <a:pt x="186156" y="269138"/>
                </a:moveTo>
                <a:lnTo>
                  <a:pt x="164998" y="269138"/>
                </a:lnTo>
                <a:lnTo>
                  <a:pt x="171119" y="284060"/>
                </a:lnTo>
                <a:lnTo>
                  <a:pt x="189242" y="276504"/>
                </a:lnTo>
                <a:lnTo>
                  <a:pt x="186156" y="269138"/>
                </a:lnTo>
                <a:close/>
              </a:path>
              <a:path extrusionOk="0" h="460375" w="372109">
                <a:moveTo>
                  <a:pt x="21234" y="193484"/>
                </a:moveTo>
                <a:lnTo>
                  <a:pt x="7353" y="207378"/>
                </a:lnTo>
                <a:lnTo>
                  <a:pt x="18745" y="218770"/>
                </a:lnTo>
                <a:lnTo>
                  <a:pt x="17716" y="220853"/>
                </a:lnTo>
                <a:lnTo>
                  <a:pt x="16776" y="223024"/>
                </a:lnTo>
                <a:lnTo>
                  <a:pt x="16052" y="225310"/>
                </a:lnTo>
                <a:lnTo>
                  <a:pt x="0" y="225310"/>
                </a:lnTo>
                <a:lnTo>
                  <a:pt x="0" y="244894"/>
                </a:lnTo>
                <a:lnTo>
                  <a:pt x="16052" y="244894"/>
                </a:lnTo>
                <a:lnTo>
                  <a:pt x="16776" y="247167"/>
                </a:lnTo>
                <a:lnTo>
                  <a:pt x="17716" y="249351"/>
                </a:lnTo>
                <a:lnTo>
                  <a:pt x="18745" y="251320"/>
                </a:lnTo>
                <a:lnTo>
                  <a:pt x="7353" y="262712"/>
                </a:lnTo>
                <a:lnTo>
                  <a:pt x="21234" y="276606"/>
                </a:lnTo>
                <a:lnTo>
                  <a:pt x="32626" y="265201"/>
                </a:lnTo>
                <a:lnTo>
                  <a:pt x="87955" y="265201"/>
                </a:lnTo>
                <a:lnTo>
                  <a:pt x="90424" y="262712"/>
                </a:lnTo>
                <a:lnTo>
                  <a:pt x="79032" y="251320"/>
                </a:lnTo>
                <a:lnTo>
                  <a:pt x="79754" y="250075"/>
                </a:lnTo>
                <a:lnTo>
                  <a:pt x="40805" y="250075"/>
                </a:lnTo>
                <a:lnTo>
                  <a:pt x="34074" y="243547"/>
                </a:lnTo>
                <a:lnTo>
                  <a:pt x="33870" y="226961"/>
                </a:lnTo>
                <a:lnTo>
                  <a:pt x="40500" y="220230"/>
                </a:lnTo>
                <a:lnTo>
                  <a:pt x="56972" y="220014"/>
                </a:lnTo>
                <a:lnTo>
                  <a:pt x="79715" y="220014"/>
                </a:lnTo>
                <a:lnTo>
                  <a:pt x="79032" y="218770"/>
                </a:lnTo>
                <a:lnTo>
                  <a:pt x="90424" y="207378"/>
                </a:lnTo>
                <a:lnTo>
                  <a:pt x="87955" y="204889"/>
                </a:lnTo>
                <a:lnTo>
                  <a:pt x="32626" y="204889"/>
                </a:lnTo>
                <a:lnTo>
                  <a:pt x="21234" y="193484"/>
                </a:lnTo>
                <a:close/>
              </a:path>
              <a:path extrusionOk="0" h="460375" w="372109">
                <a:moveTo>
                  <a:pt x="87955" y="265201"/>
                </a:moveTo>
                <a:lnTo>
                  <a:pt x="65252" y="265201"/>
                </a:lnTo>
                <a:lnTo>
                  <a:pt x="76644" y="276606"/>
                </a:lnTo>
                <a:lnTo>
                  <a:pt x="87955" y="265201"/>
                </a:lnTo>
                <a:close/>
              </a:path>
              <a:path extrusionOk="0" h="460375" w="372109">
                <a:moveTo>
                  <a:pt x="164998" y="269138"/>
                </a:moveTo>
                <a:lnTo>
                  <a:pt x="157962" y="269138"/>
                </a:lnTo>
                <a:lnTo>
                  <a:pt x="160235" y="269354"/>
                </a:lnTo>
                <a:lnTo>
                  <a:pt x="162623" y="269354"/>
                </a:lnTo>
                <a:lnTo>
                  <a:pt x="164998" y="269138"/>
                </a:lnTo>
                <a:close/>
              </a:path>
              <a:path extrusionOk="0" h="460375" w="372109">
                <a:moveTo>
                  <a:pt x="120053" y="207276"/>
                </a:moveTo>
                <a:lnTo>
                  <a:pt x="112483" y="225412"/>
                </a:lnTo>
                <a:lnTo>
                  <a:pt x="127406" y="231521"/>
                </a:lnTo>
                <a:lnTo>
                  <a:pt x="127247" y="233387"/>
                </a:lnTo>
                <a:lnTo>
                  <a:pt x="127247" y="236702"/>
                </a:lnTo>
                <a:lnTo>
                  <a:pt x="127406" y="238569"/>
                </a:lnTo>
                <a:lnTo>
                  <a:pt x="112483" y="244792"/>
                </a:lnTo>
                <a:lnTo>
                  <a:pt x="120053" y="262826"/>
                </a:lnTo>
                <a:lnTo>
                  <a:pt x="134861" y="256705"/>
                </a:lnTo>
                <a:lnTo>
                  <a:pt x="205485" y="256705"/>
                </a:lnTo>
                <a:lnTo>
                  <a:pt x="207438" y="252044"/>
                </a:lnTo>
                <a:lnTo>
                  <a:pt x="159829" y="252044"/>
                </a:lnTo>
                <a:lnTo>
                  <a:pt x="151015" y="248513"/>
                </a:lnTo>
                <a:lnTo>
                  <a:pt x="147701" y="240957"/>
                </a:lnTo>
                <a:lnTo>
                  <a:pt x="144500" y="233387"/>
                </a:lnTo>
                <a:lnTo>
                  <a:pt x="148018" y="224574"/>
                </a:lnTo>
                <a:lnTo>
                  <a:pt x="155575" y="221361"/>
                </a:lnTo>
                <a:lnTo>
                  <a:pt x="163144" y="218046"/>
                </a:lnTo>
                <a:lnTo>
                  <a:pt x="207407" y="218046"/>
                </a:lnTo>
                <a:lnTo>
                  <a:pt x="205508" y="213487"/>
                </a:lnTo>
                <a:lnTo>
                  <a:pt x="134861" y="213487"/>
                </a:lnTo>
                <a:lnTo>
                  <a:pt x="120053" y="207276"/>
                </a:lnTo>
                <a:close/>
              </a:path>
              <a:path extrusionOk="0" h="460375" w="372109">
                <a:moveTo>
                  <a:pt x="205485" y="256705"/>
                </a:moveTo>
                <a:lnTo>
                  <a:pt x="188099" y="256705"/>
                </a:lnTo>
                <a:lnTo>
                  <a:pt x="202920" y="262826"/>
                </a:lnTo>
                <a:lnTo>
                  <a:pt x="205485" y="256705"/>
                </a:lnTo>
                <a:close/>
              </a:path>
              <a:path extrusionOk="0" h="460375" w="372109">
                <a:moveTo>
                  <a:pt x="207407" y="218046"/>
                </a:moveTo>
                <a:lnTo>
                  <a:pt x="163144" y="218046"/>
                </a:lnTo>
                <a:lnTo>
                  <a:pt x="171945" y="221576"/>
                </a:lnTo>
                <a:lnTo>
                  <a:pt x="175158" y="229133"/>
                </a:lnTo>
                <a:lnTo>
                  <a:pt x="178473" y="236702"/>
                </a:lnTo>
                <a:lnTo>
                  <a:pt x="174942" y="245516"/>
                </a:lnTo>
                <a:lnTo>
                  <a:pt x="167386" y="248831"/>
                </a:lnTo>
                <a:lnTo>
                  <a:pt x="159829" y="252044"/>
                </a:lnTo>
                <a:lnTo>
                  <a:pt x="207438" y="252044"/>
                </a:lnTo>
                <a:lnTo>
                  <a:pt x="210477" y="244792"/>
                </a:lnTo>
                <a:lnTo>
                  <a:pt x="195567" y="238569"/>
                </a:lnTo>
                <a:lnTo>
                  <a:pt x="195733" y="236702"/>
                </a:lnTo>
                <a:lnTo>
                  <a:pt x="195726" y="233387"/>
                </a:lnTo>
                <a:lnTo>
                  <a:pt x="195567" y="231521"/>
                </a:lnTo>
                <a:lnTo>
                  <a:pt x="210477" y="225412"/>
                </a:lnTo>
                <a:lnTo>
                  <a:pt x="207407" y="218046"/>
                </a:lnTo>
                <a:close/>
              </a:path>
              <a:path extrusionOk="0" h="460375" w="372109">
                <a:moveTo>
                  <a:pt x="79715" y="220014"/>
                </a:moveTo>
                <a:lnTo>
                  <a:pt x="56972" y="220014"/>
                </a:lnTo>
                <a:lnTo>
                  <a:pt x="63703" y="226656"/>
                </a:lnTo>
                <a:lnTo>
                  <a:pt x="63906" y="243128"/>
                </a:lnTo>
                <a:lnTo>
                  <a:pt x="57378" y="249859"/>
                </a:lnTo>
                <a:lnTo>
                  <a:pt x="40805" y="250075"/>
                </a:lnTo>
                <a:lnTo>
                  <a:pt x="79754" y="250075"/>
                </a:lnTo>
                <a:lnTo>
                  <a:pt x="80175" y="249351"/>
                </a:lnTo>
                <a:lnTo>
                  <a:pt x="81102" y="247167"/>
                </a:lnTo>
                <a:lnTo>
                  <a:pt x="81724" y="244894"/>
                </a:lnTo>
                <a:lnTo>
                  <a:pt x="97878" y="244894"/>
                </a:lnTo>
                <a:lnTo>
                  <a:pt x="97878" y="225310"/>
                </a:lnTo>
                <a:lnTo>
                  <a:pt x="81724" y="225310"/>
                </a:lnTo>
                <a:lnTo>
                  <a:pt x="81102" y="223024"/>
                </a:lnTo>
                <a:lnTo>
                  <a:pt x="80175" y="220853"/>
                </a:lnTo>
                <a:lnTo>
                  <a:pt x="79715" y="220014"/>
                </a:lnTo>
                <a:close/>
              </a:path>
              <a:path extrusionOk="0" h="460375" w="372109">
                <a:moveTo>
                  <a:pt x="151752" y="186029"/>
                </a:moveTo>
                <a:lnTo>
                  <a:pt x="133718" y="193586"/>
                </a:lnTo>
                <a:lnTo>
                  <a:pt x="139839" y="208521"/>
                </a:lnTo>
                <a:lnTo>
                  <a:pt x="138074" y="209969"/>
                </a:lnTo>
                <a:lnTo>
                  <a:pt x="136309" y="211620"/>
                </a:lnTo>
                <a:lnTo>
                  <a:pt x="134861" y="213487"/>
                </a:lnTo>
                <a:lnTo>
                  <a:pt x="187998" y="213487"/>
                </a:lnTo>
                <a:lnTo>
                  <a:pt x="186550" y="211620"/>
                </a:lnTo>
                <a:lnTo>
                  <a:pt x="184886" y="209969"/>
                </a:lnTo>
                <a:lnTo>
                  <a:pt x="183032" y="208406"/>
                </a:lnTo>
                <a:lnTo>
                  <a:pt x="186156" y="200952"/>
                </a:lnTo>
                <a:lnTo>
                  <a:pt x="157962" y="200952"/>
                </a:lnTo>
                <a:lnTo>
                  <a:pt x="151752" y="186029"/>
                </a:lnTo>
                <a:close/>
              </a:path>
              <a:path extrusionOk="0" h="460375" w="372109">
                <a:moveTo>
                  <a:pt x="202920" y="207276"/>
                </a:moveTo>
                <a:lnTo>
                  <a:pt x="187998" y="213487"/>
                </a:lnTo>
                <a:lnTo>
                  <a:pt x="205508" y="213487"/>
                </a:lnTo>
                <a:lnTo>
                  <a:pt x="202920" y="207276"/>
                </a:lnTo>
                <a:close/>
              </a:path>
              <a:path extrusionOk="0" h="460375" w="372109">
                <a:moveTo>
                  <a:pt x="58724" y="186131"/>
                </a:moveTo>
                <a:lnTo>
                  <a:pt x="39154" y="186131"/>
                </a:lnTo>
                <a:lnTo>
                  <a:pt x="39154" y="202196"/>
                </a:lnTo>
                <a:lnTo>
                  <a:pt x="36880" y="202920"/>
                </a:lnTo>
                <a:lnTo>
                  <a:pt x="34696" y="203746"/>
                </a:lnTo>
                <a:lnTo>
                  <a:pt x="32626" y="204889"/>
                </a:lnTo>
                <a:lnTo>
                  <a:pt x="65252" y="204889"/>
                </a:lnTo>
                <a:lnTo>
                  <a:pt x="63182" y="203746"/>
                </a:lnTo>
                <a:lnTo>
                  <a:pt x="61010" y="202920"/>
                </a:lnTo>
                <a:lnTo>
                  <a:pt x="58724" y="202196"/>
                </a:lnTo>
                <a:lnTo>
                  <a:pt x="58724" y="186131"/>
                </a:lnTo>
                <a:close/>
              </a:path>
              <a:path extrusionOk="0" h="460375" w="372109">
                <a:moveTo>
                  <a:pt x="76644" y="193484"/>
                </a:moveTo>
                <a:lnTo>
                  <a:pt x="65252" y="204889"/>
                </a:lnTo>
                <a:lnTo>
                  <a:pt x="87955" y="204889"/>
                </a:lnTo>
                <a:lnTo>
                  <a:pt x="76644" y="193484"/>
                </a:lnTo>
                <a:close/>
              </a:path>
              <a:path extrusionOk="0" h="460375" w="372109">
                <a:moveTo>
                  <a:pt x="162623" y="200748"/>
                </a:moveTo>
                <a:lnTo>
                  <a:pt x="160337" y="200748"/>
                </a:lnTo>
                <a:lnTo>
                  <a:pt x="157962" y="200952"/>
                </a:lnTo>
                <a:lnTo>
                  <a:pt x="164998" y="200952"/>
                </a:lnTo>
                <a:lnTo>
                  <a:pt x="162623" y="200748"/>
                </a:lnTo>
                <a:close/>
              </a:path>
              <a:path extrusionOk="0" h="460375" w="372109">
                <a:moveTo>
                  <a:pt x="171119" y="186029"/>
                </a:moveTo>
                <a:lnTo>
                  <a:pt x="164998" y="200952"/>
                </a:lnTo>
                <a:lnTo>
                  <a:pt x="186156" y="200952"/>
                </a:lnTo>
                <a:lnTo>
                  <a:pt x="189242" y="193586"/>
                </a:lnTo>
                <a:lnTo>
                  <a:pt x="171119" y="186029"/>
                </a:lnTo>
                <a:close/>
              </a:path>
              <a:path extrusionOk="0" h="460375" w="372109">
                <a:moveTo>
                  <a:pt x="161480" y="107784"/>
                </a:moveTo>
                <a:lnTo>
                  <a:pt x="161480" y="127368"/>
                </a:lnTo>
                <a:lnTo>
                  <a:pt x="173350" y="128053"/>
                </a:lnTo>
                <a:lnTo>
                  <a:pt x="184824" y="130051"/>
                </a:lnTo>
                <a:lnTo>
                  <a:pt x="195815" y="133272"/>
                </a:lnTo>
                <a:lnTo>
                  <a:pt x="206235" y="137629"/>
                </a:lnTo>
                <a:lnTo>
                  <a:pt x="187172" y="170789"/>
                </a:lnTo>
                <a:lnTo>
                  <a:pt x="204152" y="180530"/>
                </a:lnTo>
                <a:lnTo>
                  <a:pt x="223011" y="147891"/>
                </a:lnTo>
                <a:lnTo>
                  <a:pt x="250772" y="147891"/>
                </a:lnTo>
                <a:lnTo>
                  <a:pt x="247932" y="143681"/>
                </a:lnTo>
                <a:lnTo>
                  <a:pt x="209043" y="117421"/>
                </a:lnTo>
                <a:lnTo>
                  <a:pt x="161480" y="107784"/>
                </a:lnTo>
                <a:close/>
              </a:path>
              <a:path extrusionOk="0" h="460375" w="372109">
                <a:moveTo>
                  <a:pt x="371855" y="0"/>
                </a:moveTo>
                <a:lnTo>
                  <a:pt x="156616" y="0"/>
                </a:lnTo>
                <a:lnTo>
                  <a:pt x="145157" y="2317"/>
                </a:lnTo>
                <a:lnTo>
                  <a:pt x="135809" y="8636"/>
                </a:lnTo>
                <a:lnTo>
                  <a:pt x="129511" y="18002"/>
                </a:lnTo>
                <a:lnTo>
                  <a:pt x="127203" y="29464"/>
                </a:lnTo>
                <a:lnTo>
                  <a:pt x="127203" y="35178"/>
                </a:lnTo>
                <a:lnTo>
                  <a:pt x="128854" y="40512"/>
                </a:lnTo>
                <a:lnTo>
                  <a:pt x="131749" y="45084"/>
                </a:lnTo>
                <a:lnTo>
                  <a:pt x="72097" y="158775"/>
                </a:lnTo>
                <a:lnTo>
                  <a:pt x="68262" y="165925"/>
                </a:lnTo>
                <a:lnTo>
                  <a:pt x="71056" y="174828"/>
                </a:lnTo>
                <a:lnTo>
                  <a:pt x="78206" y="178562"/>
                </a:lnTo>
                <a:lnTo>
                  <a:pt x="80479" y="179705"/>
                </a:lnTo>
                <a:lnTo>
                  <a:pt x="82765" y="180327"/>
                </a:lnTo>
                <a:lnTo>
                  <a:pt x="90322" y="180327"/>
                </a:lnTo>
                <a:lnTo>
                  <a:pt x="95402" y="177419"/>
                </a:lnTo>
                <a:lnTo>
                  <a:pt x="98094" y="172453"/>
                </a:lnTo>
                <a:lnTo>
                  <a:pt x="157759" y="58762"/>
                </a:lnTo>
                <a:lnTo>
                  <a:pt x="371855" y="58762"/>
                </a:lnTo>
                <a:lnTo>
                  <a:pt x="371855" y="41656"/>
                </a:lnTo>
                <a:lnTo>
                  <a:pt x="149783" y="41656"/>
                </a:lnTo>
                <a:lnTo>
                  <a:pt x="144386" y="36195"/>
                </a:lnTo>
                <a:lnTo>
                  <a:pt x="144386" y="22733"/>
                </a:lnTo>
                <a:lnTo>
                  <a:pt x="149783" y="17145"/>
                </a:lnTo>
                <a:lnTo>
                  <a:pt x="371855" y="17145"/>
                </a:lnTo>
                <a:lnTo>
                  <a:pt x="371855" y="0"/>
                </a:lnTo>
                <a:close/>
              </a:path>
              <a:path extrusionOk="0" h="460375" w="372109">
                <a:moveTo>
                  <a:pt x="371855" y="17145"/>
                </a:moveTo>
                <a:lnTo>
                  <a:pt x="163347" y="17145"/>
                </a:lnTo>
                <a:lnTo>
                  <a:pt x="168833" y="22733"/>
                </a:lnTo>
                <a:lnTo>
                  <a:pt x="168833" y="36195"/>
                </a:lnTo>
                <a:lnTo>
                  <a:pt x="163347" y="41656"/>
                </a:lnTo>
                <a:lnTo>
                  <a:pt x="371855" y="41656"/>
                </a:lnTo>
                <a:lnTo>
                  <a:pt x="371855" y="1714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09" name="Google Shape;1009;p5"/>
          <p:cNvSpPr txBox="1"/>
          <p:nvPr/>
        </p:nvSpPr>
        <p:spPr>
          <a:xfrm>
            <a:off x="572042" y="5587180"/>
            <a:ext cx="1335979" cy="288925"/>
          </a:xfrm>
          <a:prstGeom prst="rect">
            <a:avLst/>
          </a:prstGeom>
          <a:noFill/>
          <a:ln>
            <a:noFill/>
          </a:ln>
        </p:spPr>
        <p:txBody>
          <a:bodyPr anchorCtr="0" anchor="t" bIns="0" lIns="0" spcFirstLastPara="1" rIns="0" wrap="square" tIns="12675">
            <a:spAutoFit/>
          </a:bodyPr>
          <a:lstStyle/>
          <a:p>
            <a:pPr indent="0" lvl="0" marL="12700" marR="5080" rtl="0" algn="l">
              <a:lnSpc>
                <a:spcPct val="100000"/>
              </a:lnSpc>
              <a:spcBef>
                <a:spcPts val="0"/>
              </a:spcBef>
              <a:spcAft>
                <a:spcPts val="0"/>
              </a:spcAft>
              <a:buClr>
                <a:srgbClr val="FFFFFF"/>
              </a:buClr>
              <a:buSzPts val="900"/>
              <a:buFont typeface="Arimo"/>
              <a:buNone/>
            </a:pPr>
            <a:r>
              <a:rPr b="0" i="0" lang="en-US" sz="900" u="none" cap="none" strike="noStrike">
                <a:solidFill>
                  <a:srgbClr val="FFFFFF"/>
                </a:solidFill>
                <a:latin typeface="Arimo"/>
                <a:ea typeface="Arimo"/>
                <a:cs typeface="Arimo"/>
                <a:sym typeface="Arimo"/>
              </a:rPr>
              <a:t>蒸汽動力—-從手工到機械 生產的轉變</a:t>
            </a:r>
            <a:endParaRPr b="0" i="0" sz="900" u="none" cap="none" strike="noStrike">
              <a:solidFill>
                <a:srgbClr val="ADBECB"/>
              </a:solidFill>
              <a:latin typeface="Arimo"/>
              <a:ea typeface="Arimo"/>
              <a:cs typeface="Arimo"/>
              <a:sym typeface="Arimo"/>
            </a:endParaRPr>
          </a:p>
        </p:txBody>
      </p:sp>
      <p:sp>
        <p:nvSpPr>
          <p:cNvPr id="1010" name="Google Shape;1010;p5"/>
          <p:cNvSpPr txBox="1"/>
          <p:nvPr/>
        </p:nvSpPr>
        <p:spPr>
          <a:xfrm>
            <a:off x="5356482" y="6560815"/>
            <a:ext cx="534392" cy="18097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1100"/>
              <a:buFont typeface="Arimo"/>
              <a:buNone/>
            </a:pPr>
            <a:r>
              <a:rPr b="0" i="0" lang="en-US" sz="1100" u="none" cap="none" strike="noStrike">
                <a:solidFill>
                  <a:srgbClr val="FFFFFF"/>
                </a:solidFill>
                <a:latin typeface="Arimo"/>
                <a:ea typeface="Arimo"/>
                <a:cs typeface="Arimo"/>
                <a:sym typeface="Arimo"/>
              </a:rPr>
              <a:t>工業 </a:t>
            </a:r>
            <a:r>
              <a:rPr b="0" i="0" lang="en-US" sz="1100" u="none" cap="none" strike="noStrike">
                <a:solidFill>
                  <a:srgbClr val="FFFFFF"/>
                </a:solidFill>
                <a:latin typeface="Arial"/>
                <a:ea typeface="Arial"/>
                <a:cs typeface="Arial"/>
                <a:sym typeface="Arial"/>
              </a:rPr>
              <a:t>3.0</a:t>
            </a:r>
            <a:endParaRPr b="0" i="0" sz="1100" u="none" cap="none" strike="noStrike">
              <a:solidFill>
                <a:srgbClr val="ADBECB"/>
              </a:solidFill>
              <a:latin typeface="Arial"/>
              <a:ea typeface="Arial"/>
              <a:cs typeface="Arial"/>
              <a:sym typeface="Arial"/>
            </a:endParaRPr>
          </a:p>
        </p:txBody>
      </p:sp>
      <p:sp>
        <p:nvSpPr>
          <p:cNvPr id="1011" name="Google Shape;1011;p5"/>
          <p:cNvSpPr txBox="1"/>
          <p:nvPr/>
        </p:nvSpPr>
        <p:spPr>
          <a:xfrm>
            <a:off x="2606714" y="6560815"/>
            <a:ext cx="534392" cy="18097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1100"/>
              <a:buFont typeface="Arimo"/>
              <a:buNone/>
            </a:pPr>
            <a:r>
              <a:rPr b="0" i="0" lang="en-US" sz="1100" u="none" cap="none" strike="noStrike">
                <a:solidFill>
                  <a:srgbClr val="FFFFFF"/>
                </a:solidFill>
                <a:latin typeface="Arimo"/>
                <a:ea typeface="Arimo"/>
                <a:cs typeface="Arimo"/>
                <a:sym typeface="Arimo"/>
              </a:rPr>
              <a:t>工業 </a:t>
            </a:r>
            <a:r>
              <a:rPr b="0" i="0" lang="en-US" sz="1100" u="none" cap="none" strike="noStrike">
                <a:solidFill>
                  <a:srgbClr val="FFFFFF"/>
                </a:solidFill>
                <a:latin typeface="Arial"/>
                <a:ea typeface="Arial"/>
                <a:cs typeface="Arial"/>
                <a:sym typeface="Arial"/>
              </a:rPr>
              <a:t>2.0</a:t>
            </a:r>
            <a:endParaRPr b="0" i="0" sz="1100" u="none" cap="none" strike="noStrike">
              <a:solidFill>
                <a:srgbClr val="ADBECB"/>
              </a:solidFill>
              <a:latin typeface="Arial"/>
              <a:ea typeface="Arial"/>
              <a:cs typeface="Arial"/>
              <a:sym typeface="Arial"/>
            </a:endParaRPr>
          </a:p>
        </p:txBody>
      </p:sp>
      <p:sp>
        <p:nvSpPr>
          <p:cNvPr id="1012" name="Google Shape;1012;p5"/>
          <p:cNvSpPr txBox="1"/>
          <p:nvPr/>
        </p:nvSpPr>
        <p:spPr>
          <a:xfrm>
            <a:off x="244246" y="6566604"/>
            <a:ext cx="534392" cy="180975"/>
          </a:xfrm>
          <a:prstGeom prst="rect">
            <a:avLst/>
          </a:prstGeom>
          <a:noFill/>
          <a:ln>
            <a:noFill/>
          </a:ln>
        </p:spPr>
        <p:txBody>
          <a:bodyPr anchorCtr="0" anchor="t" bIns="0" lIns="0" spcFirstLastPara="1" rIns="0" wrap="square" tIns="12675">
            <a:spAutoFit/>
          </a:bodyPr>
          <a:lstStyle/>
          <a:p>
            <a:pPr indent="0" lvl="0" marL="12700" marR="0" rtl="0" algn="l">
              <a:lnSpc>
                <a:spcPct val="100000"/>
              </a:lnSpc>
              <a:spcBef>
                <a:spcPts val="0"/>
              </a:spcBef>
              <a:spcAft>
                <a:spcPts val="0"/>
              </a:spcAft>
              <a:buClr>
                <a:srgbClr val="FFFFFF"/>
              </a:buClr>
              <a:buSzPts val="1100"/>
              <a:buFont typeface="Arimo"/>
              <a:buNone/>
            </a:pPr>
            <a:r>
              <a:rPr b="0" i="0" lang="en-US" sz="1100" u="none" cap="none" strike="noStrike">
                <a:solidFill>
                  <a:srgbClr val="FFFFFF"/>
                </a:solidFill>
                <a:latin typeface="Arimo"/>
                <a:ea typeface="Arimo"/>
                <a:cs typeface="Arimo"/>
                <a:sym typeface="Arimo"/>
              </a:rPr>
              <a:t>工業 </a:t>
            </a:r>
            <a:r>
              <a:rPr b="0" i="0" lang="en-US" sz="1100" u="none" cap="none" strike="noStrike">
                <a:solidFill>
                  <a:srgbClr val="FFFFFF"/>
                </a:solidFill>
                <a:latin typeface="Arial"/>
                <a:ea typeface="Arial"/>
                <a:cs typeface="Arial"/>
                <a:sym typeface="Arial"/>
              </a:rPr>
              <a:t>1.0</a:t>
            </a:r>
            <a:endParaRPr b="0" i="0" sz="1100" u="none" cap="none" strike="noStrike">
              <a:solidFill>
                <a:srgbClr val="ADBECB"/>
              </a:solidFill>
              <a:latin typeface="Arial"/>
              <a:ea typeface="Arial"/>
              <a:cs typeface="Arial"/>
              <a:sym typeface="Arial"/>
            </a:endParaRPr>
          </a:p>
        </p:txBody>
      </p:sp>
      <p:sp>
        <p:nvSpPr>
          <p:cNvPr id="1013" name="Google Shape;1013;p5"/>
          <p:cNvSpPr/>
          <p:nvPr/>
        </p:nvSpPr>
        <p:spPr>
          <a:xfrm>
            <a:off x="2540835" y="5725995"/>
            <a:ext cx="5507915" cy="75703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14" name="Google Shape;1014;p5"/>
          <p:cNvSpPr/>
          <p:nvPr/>
        </p:nvSpPr>
        <p:spPr>
          <a:xfrm>
            <a:off x="1730490" y="6003218"/>
            <a:ext cx="1570426" cy="47981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
        <p:nvSpPr>
          <p:cNvPr id="1015" name="Google Shape;1015;p5"/>
          <p:cNvSpPr/>
          <p:nvPr/>
        </p:nvSpPr>
        <p:spPr>
          <a:xfrm>
            <a:off x="6683959" y="5162408"/>
            <a:ext cx="5510961" cy="1323667"/>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ADBEC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50"/>
          <p:cNvSpPr/>
          <p:nvPr/>
        </p:nvSpPr>
        <p:spPr>
          <a:xfrm>
            <a:off x="517167" y="791527"/>
            <a:ext cx="10515600" cy="495935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Dispatch Plan</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2601" name="Google Shape;2601;p50"/>
          <p:cNvPicPr preferRelativeResize="0"/>
          <p:nvPr/>
        </p:nvPicPr>
        <p:blipFill rotWithShape="1">
          <a:blip r:embed="rId3">
            <a:alphaModFix/>
          </a:blip>
          <a:srcRect b="0" l="0" r="0" t="0"/>
          <a:stretch/>
        </p:blipFill>
        <p:spPr>
          <a:xfrm>
            <a:off x="673255" y="1195511"/>
            <a:ext cx="4629150" cy="2473325"/>
          </a:xfrm>
          <a:prstGeom prst="rect">
            <a:avLst/>
          </a:prstGeom>
          <a:noFill/>
          <a:ln>
            <a:noFill/>
          </a:ln>
        </p:spPr>
      </p:pic>
      <p:pic>
        <p:nvPicPr>
          <p:cNvPr id="2602" name="Google Shape;2602;p50"/>
          <p:cNvPicPr preferRelativeResize="0"/>
          <p:nvPr/>
        </p:nvPicPr>
        <p:blipFill rotWithShape="1">
          <a:blip r:embed="rId4">
            <a:alphaModFix/>
          </a:blip>
          <a:srcRect b="0" l="0" r="0" t="0"/>
          <a:stretch/>
        </p:blipFill>
        <p:spPr>
          <a:xfrm>
            <a:off x="3147933" y="3337242"/>
            <a:ext cx="4526280" cy="2413635"/>
          </a:xfrm>
          <a:prstGeom prst="rect">
            <a:avLst/>
          </a:prstGeom>
          <a:noFill/>
          <a:ln>
            <a:noFill/>
          </a:ln>
        </p:spPr>
      </p:pic>
      <p:sp>
        <p:nvSpPr>
          <p:cNvPr id="2603" name="Google Shape;2603;p50"/>
          <p:cNvSpPr txBox="1"/>
          <p:nvPr/>
        </p:nvSpPr>
        <p:spPr>
          <a:xfrm>
            <a:off x="8808098" y="1390261"/>
            <a:ext cx="3013788"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工序可单独配置派工计划</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派工计划支持自定义脚本</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派工计划可设定是否强制检查按顺序生产</a:t>
            </a:r>
            <a:endParaRPr/>
          </a:p>
        </p:txBody>
      </p:sp>
      <p:grpSp>
        <p:nvGrpSpPr>
          <p:cNvPr id="2604" name="Google Shape;2604;p50"/>
          <p:cNvGrpSpPr/>
          <p:nvPr/>
        </p:nvGrpSpPr>
        <p:grpSpPr>
          <a:xfrm>
            <a:off x="8733747" y="805343"/>
            <a:ext cx="3074323" cy="447424"/>
            <a:chOff x="8733747" y="805343"/>
            <a:chExt cx="3074323" cy="447424"/>
          </a:xfrm>
        </p:grpSpPr>
        <p:grpSp>
          <p:nvGrpSpPr>
            <p:cNvPr id="2605" name="Google Shape;2605;p50"/>
            <p:cNvGrpSpPr/>
            <p:nvPr/>
          </p:nvGrpSpPr>
          <p:grpSpPr>
            <a:xfrm>
              <a:off x="8733747" y="805343"/>
              <a:ext cx="490153" cy="436146"/>
              <a:chOff x="6260996" y="3162222"/>
              <a:chExt cx="729551" cy="820800"/>
            </a:xfrm>
          </p:grpSpPr>
          <p:sp>
            <p:nvSpPr>
              <p:cNvPr id="2606" name="Google Shape;2606;p50"/>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0"/>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50"/>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609" name="Google Shape;2609;p50"/>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0" name="Google Shape;2610;p50"/>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1" name="Google Shape;2611;p50"/>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派工管理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1"/>
          <p:cNvSpPr/>
          <p:nvPr/>
        </p:nvSpPr>
        <p:spPr>
          <a:xfrm>
            <a:off x="548951" y="970915"/>
            <a:ext cx="10515600" cy="509841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报废</a:t>
            </a:r>
            <a:endParaRPr/>
          </a:p>
        </p:txBody>
      </p:sp>
      <p:pic>
        <p:nvPicPr>
          <p:cNvPr id="2618" name="Google Shape;2618;p51"/>
          <p:cNvPicPr preferRelativeResize="0"/>
          <p:nvPr/>
        </p:nvPicPr>
        <p:blipFill rotWithShape="1">
          <a:blip r:embed="rId3">
            <a:alphaModFix/>
          </a:blip>
          <a:srcRect b="0" l="0" r="0" t="0"/>
          <a:stretch/>
        </p:blipFill>
        <p:spPr>
          <a:xfrm>
            <a:off x="1314288" y="895668"/>
            <a:ext cx="3183067" cy="1921510"/>
          </a:xfrm>
          <a:prstGeom prst="rect">
            <a:avLst/>
          </a:prstGeom>
          <a:noFill/>
          <a:ln>
            <a:noFill/>
          </a:ln>
        </p:spPr>
      </p:pic>
      <p:pic>
        <p:nvPicPr>
          <p:cNvPr id="2619" name="Google Shape;2619;p51"/>
          <p:cNvPicPr preferRelativeResize="0"/>
          <p:nvPr/>
        </p:nvPicPr>
        <p:blipFill rotWithShape="1">
          <a:blip r:embed="rId4">
            <a:alphaModFix/>
          </a:blip>
          <a:srcRect b="0" l="0" r="0" t="0"/>
          <a:stretch/>
        </p:blipFill>
        <p:spPr>
          <a:xfrm>
            <a:off x="5262692" y="895668"/>
            <a:ext cx="3288665" cy="1823085"/>
          </a:xfrm>
          <a:prstGeom prst="rect">
            <a:avLst/>
          </a:prstGeom>
          <a:noFill/>
          <a:ln>
            <a:noFill/>
          </a:ln>
        </p:spPr>
      </p:pic>
      <p:pic>
        <p:nvPicPr>
          <p:cNvPr id="2620" name="Google Shape;2620;p51"/>
          <p:cNvPicPr preferRelativeResize="0"/>
          <p:nvPr/>
        </p:nvPicPr>
        <p:blipFill rotWithShape="1">
          <a:blip r:embed="rId5">
            <a:alphaModFix/>
          </a:blip>
          <a:srcRect b="0" l="0" r="0" t="0"/>
          <a:stretch/>
        </p:blipFill>
        <p:spPr>
          <a:xfrm>
            <a:off x="1314288" y="2953088"/>
            <a:ext cx="3109595" cy="1647190"/>
          </a:xfrm>
          <a:prstGeom prst="rect">
            <a:avLst/>
          </a:prstGeom>
          <a:noFill/>
          <a:ln>
            <a:noFill/>
          </a:ln>
        </p:spPr>
      </p:pic>
      <p:pic>
        <p:nvPicPr>
          <p:cNvPr id="2621" name="Google Shape;2621;p51"/>
          <p:cNvPicPr preferRelativeResize="0"/>
          <p:nvPr/>
        </p:nvPicPr>
        <p:blipFill rotWithShape="1">
          <a:blip r:embed="rId6">
            <a:alphaModFix/>
          </a:blip>
          <a:srcRect b="0" l="0" r="0" t="0"/>
          <a:stretch/>
        </p:blipFill>
        <p:spPr>
          <a:xfrm>
            <a:off x="5211829" y="3062447"/>
            <a:ext cx="3279684" cy="1823084"/>
          </a:xfrm>
          <a:prstGeom prst="rect">
            <a:avLst/>
          </a:prstGeom>
          <a:noFill/>
          <a:ln>
            <a:noFill/>
          </a:ln>
        </p:spPr>
      </p:pic>
      <p:pic>
        <p:nvPicPr>
          <p:cNvPr id="2622" name="Google Shape;2622;p51"/>
          <p:cNvPicPr preferRelativeResize="0"/>
          <p:nvPr/>
        </p:nvPicPr>
        <p:blipFill rotWithShape="1">
          <a:blip r:embed="rId7">
            <a:alphaModFix/>
          </a:blip>
          <a:srcRect b="0" l="0" r="0" t="0"/>
          <a:stretch/>
        </p:blipFill>
        <p:spPr>
          <a:xfrm>
            <a:off x="1336897" y="4744535"/>
            <a:ext cx="2730723" cy="1401026"/>
          </a:xfrm>
          <a:prstGeom prst="rect">
            <a:avLst/>
          </a:prstGeom>
          <a:noFill/>
          <a:ln>
            <a:noFill/>
          </a:ln>
        </p:spPr>
      </p:pic>
      <p:sp>
        <p:nvSpPr>
          <p:cNvPr id="2623" name="Google Shape;2623;p51"/>
          <p:cNvSpPr txBox="1"/>
          <p:nvPr/>
        </p:nvSpPr>
        <p:spPr>
          <a:xfrm>
            <a:off x="4547682" y="1066482"/>
            <a:ext cx="56388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良率卡控</a:t>
            </a:r>
            <a:endParaRPr/>
          </a:p>
        </p:txBody>
      </p:sp>
      <p:sp>
        <p:nvSpPr>
          <p:cNvPr id="2624" name="Google Shape;2624;p51"/>
          <p:cNvSpPr txBox="1"/>
          <p:nvPr/>
        </p:nvSpPr>
        <p:spPr>
          <a:xfrm>
            <a:off x="572757" y="3429000"/>
            <a:ext cx="640080"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过站报警/卡控</a:t>
            </a:r>
            <a:endParaRPr/>
          </a:p>
        </p:txBody>
      </p:sp>
      <p:sp>
        <p:nvSpPr>
          <p:cNvPr id="2625" name="Google Shape;2625;p51"/>
          <p:cNvSpPr txBox="1"/>
          <p:nvPr/>
        </p:nvSpPr>
        <p:spPr>
          <a:xfrm>
            <a:off x="668405" y="5121883"/>
            <a:ext cx="6684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批次Hold</a:t>
            </a:r>
            <a:endParaRPr/>
          </a:p>
        </p:txBody>
      </p:sp>
      <p:sp>
        <p:nvSpPr>
          <p:cNvPr id="2626" name="Google Shape;2626;p51"/>
          <p:cNvSpPr txBox="1"/>
          <p:nvPr/>
        </p:nvSpPr>
        <p:spPr>
          <a:xfrm>
            <a:off x="8808098" y="1390261"/>
            <a:ext cx="3013788"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支持报废管理及mapping</a:t>
            </a:r>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支持良率管控，低于设定值可警告或Hold批次</a:t>
            </a:r>
            <a:endParaRPr/>
          </a:p>
        </p:txBody>
      </p:sp>
      <p:grpSp>
        <p:nvGrpSpPr>
          <p:cNvPr id="2627" name="Google Shape;2627;p51"/>
          <p:cNvGrpSpPr/>
          <p:nvPr/>
        </p:nvGrpSpPr>
        <p:grpSpPr>
          <a:xfrm>
            <a:off x="8733747" y="805343"/>
            <a:ext cx="3074323" cy="447424"/>
            <a:chOff x="8733747" y="805343"/>
            <a:chExt cx="3074323" cy="447424"/>
          </a:xfrm>
        </p:grpSpPr>
        <p:grpSp>
          <p:nvGrpSpPr>
            <p:cNvPr id="2628" name="Google Shape;2628;p51"/>
            <p:cNvGrpSpPr/>
            <p:nvPr/>
          </p:nvGrpSpPr>
          <p:grpSpPr>
            <a:xfrm>
              <a:off x="8733747" y="805343"/>
              <a:ext cx="490153" cy="436146"/>
              <a:chOff x="6260996" y="3162222"/>
              <a:chExt cx="729551" cy="820800"/>
            </a:xfrm>
          </p:grpSpPr>
          <p:sp>
            <p:nvSpPr>
              <p:cNvPr id="2629" name="Google Shape;2629;p51"/>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1" name="Google Shape;2631;p51"/>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632" name="Google Shape;2632;p51"/>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3" name="Google Shape;2633;p51"/>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4" name="Google Shape;2634;p51"/>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品質管理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pic>
        <p:nvPicPr>
          <p:cNvPr id="2640" name="Google Shape;2640;p52"/>
          <p:cNvPicPr preferRelativeResize="0"/>
          <p:nvPr/>
        </p:nvPicPr>
        <p:blipFill rotWithShape="1">
          <a:blip r:embed="rId3">
            <a:alphaModFix/>
          </a:blip>
          <a:srcRect b="0" l="0" r="0" t="0"/>
          <a:stretch/>
        </p:blipFill>
        <p:spPr>
          <a:xfrm>
            <a:off x="1372040" y="1087224"/>
            <a:ext cx="4412939" cy="2448546"/>
          </a:xfrm>
          <a:prstGeom prst="rect">
            <a:avLst/>
          </a:prstGeom>
          <a:noFill/>
          <a:ln>
            <a:noFill/>
          </a:ln>
        </p:spPr>
      </p:pic>
      <p:sp>
        <p:nvSpPr>
          <p:cNvPr id="2641" name="Google Shape;2641;p52"/>
          <p:cNvSpPr txBox="1"/>
          <p:nvPr/>
        </p:nvSpPr>
        <p:spPr>
          <a:xfrm>
            <a:off x="516061" y="1164694"/>
            <a:ext cx="680085"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标签设置</a:t>
            </a:r>
            <a:endParaRPr/>
          </a:p>
        </p:txBody>
      </p:sp>
      <p:pic>
        <p:nvPicPr>
          <p:cNvPr id="2642" name="Google Shape;2642;p52"/>
          <p:cNvPicPr preferRelativeResize="0"/>
          <p:nvPr/>
        </p:nvPicPr>
        <p:blipFill rotWithShape="1">
          <a:blip r:embed="rId4">
            <a:alphaModFix/>
          </a:blip>
          <a:srcRect b="0" l="0" r="0" t="0"/>
          <a:stretch/>
        </p:blipFill>
        <p:spPr>
          <a:xfrm>
            <a:off x="1372040" y="3675484"/>
            <a:ext cx="4473562" cy="2212132"/>
          </a:xfrm>
          <a:prstGeom prst="rect">
            <a:avLst/>
          </a:prstGeom>
          <a:noFill/>
          <a:ln>
            <a:noFill/>
          </a:ln>
        </p:spPr>
      </p:pic>
      <p:sp>
        <p:nvSpPr>
          <p:cNvPr id="2643" name="Google Shape;2643;p52"/>
          <p:cNvSpPr txBox="1"/>
          <p:nvPr/>
        </p:nvSpPr>
        <p:spPr>
          <a:xfrm>
            <a:off x="544636" y="3675484"/>
            <a:ext cx="65151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命名规则</a:t>
            </a:r>
            <a:endParaRPr/>
          </a:p>
        </p:txBody>
      </p:sp>
      <p:sp>
        <p:nvSpPr>
          <p:cNvPr id="2644" name="Google Shape;2644;p52"/>
          <p:cNvSpPr txBox="1"/>
          <p:nvPr/>
        </p:nvSpPr>
        <p:spPr>
          <a:xfrm>
            <a:off x="8761443" y="1436916"/>
            <a:ext cx="3013788" cy="424731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支持多层级包装（内包、外箱、入库单）</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标签灵活设定</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内包号和外箱号和入库单号可通过命名规则进行设定</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同时支持拆包，拆箱，解除入库单功能</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标签软件建议：Codesoft, NiceLabel, BarTender</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grpSp>
        <p:nvGrpSpPr>
          <p:cNvPr id="2645" name="Google Shape;2645;p52"/>
          <p:cNvGrpSpPr/>
          <p:nvPr/>
        </p:nvGrpSpPr>
        <p:grpSpPr>
          <a:xfrm>
            <a:off x="8733747" y="805343"/>
            <a:ext cx="3074323" cy="447424"/>
            <a:chOff x="8733747" y="805343"/>
            <a:chExt cx="3074323" cy="447424"/>
          </a:xfrm>
        </p:grpSpPr>
        <p:grpSp>
          <p:nvGrpSpPr>
            <p:cNvPr id="2646" name="Google Shape;2646;p52"/>
            <p:cNvGrpSpPr/>
            <p:nvPr/>
          </p:nvGrpSpPr>
          <p:grpSpPr>
            <a:xfrm>
              <a:off x="8733747" y="805343"/>
              <a:ext cx="490153" cy="436146"/>
              <a:chOff x="6260996" y="3162222"/>
              <a:chExt cx="729551" cy="820800"/>
            </a:xfrm>
          </p:grpSpPr>
          <p:sp>
            <p:nvSpPr>
              <p:cNvPr id="2647" name="Google Shape;2647;p52"/>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52"/>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650" name="Google Shape;2650;p52"/>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1" name="Google Shape;2651;p52"/>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2" name="Google Shape;2652;p52"/>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包裝條碼管理</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pic>
        <p:nvPicPr>
          <p:cNvPr id="2658" name="Google Shape;2658;p53"/>
          <p:cNvPicPr preferRelativeResize="0"/>
          <p:nvPr/>
        </p:nvPicPr>
        <p:blipFill rotWithShape="1">
          <a:blip r:embed="rId3">
            <a:alphaModFix/>
          </a:blip>
          <a:srcRect b="0" l="0" r="0" t="0"/>
          <a:stretch/>
        </p:blipFill>
        <p:spPr>
          <a:xfrm>
            <a:off x="625642" y="1328842"/>
            <a:ext cx="7785533" cy="4387796"/>
          </a:xfrm>
          <a:prstGeom prst="rect">
            <a:avLst/>
          </a:prstGeom>
          <a:noFill/>
          <a:ln>
            <a:noFill/>
          </a:ln>
        </p:spPr>
      </p:pic>
      <p:sp>
        <p:nvSpPr>
          <p:cNvPr id="2659" name="Google Shape;2659;p53"/>
          <p:cNvSpPr txBox="1"/>
          <p:nvPr/>
        </p:nvSpPr>
        <p:spPr>
          <a:xfrm>
            <a:off x="8761443" y="1436916"/>
            <a:ext cx="3013788"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批次生产历史记录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批次属性修改记录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批次拆批历史记录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批次合批历史记录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消耗物料历史记录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工具使用历史记录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设备物料挂载历史记录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设备状态历史记录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数据采集历史记录</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t>
            </a:r>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grpSp>
        <p:nvGrpSpPr>
          <p:cNvPr id="2660" name="Google Shape;2660;p53"/>
          <p:cNvGrpSpPr/>
          <p:nvPr/>
        </p:nvGrpSpPr>
        <p:grpSpPr>
          <a:xfrm>
            <a:off x="8733747" y="805343"/>
            <a:ext cx="3074323" cy="447424"/>
            <a:chOff x="8733747" y="805343"/>
            <a:chExt cx="3074323" cy="447424"/>
          </a:xfrm>
        </p:grpSpPr>
        <p:grpSp>
          <p:nvGrpSpPr>
            <p:cNvPr id="2661" name="Google Shape;2661;p53"/>
            <p:cNvGrpSpPr/>
            <p:nvPr/>
          </p:nvGrpSpPr>
          <p:grpSpPr>
            <a:xfrm>
              <a:off x="8733747" y="805343"/>
              <a:ext cx="490153" cy="436146"/>
              <a:chOff x="6260996" y="3162222"/>
              <a:chExt cx="729551" cy="820800"/>
            </a:xfrm>
          </p:grpSpPr>
          <p:sp>
            <p:nvSpPr>
              <p:cNvPr id="2662" name="Google Shape;2662;p53"/>
              <p:cNvSpPr/>
              <p:nvPr/>
            </p:nvSpPr>
            <p:spPr>
              <a:xfrm>
                <a:off x="6644553" y="3524486"/>
                <a:ext cx="345994" cy="369957"/>
              </a:xfrm>
              <a:custGeom>
                <a:rect b="b" l="l" r="r" t="t"/>
                <a:pathLst>
                  <a:path extrusionOk="0" h="369957" w="345994">
                    <a:moveTo>
                      <a:pt x="39051" y="271100"/>
                    </a:moveTo>
                    <a:cubicBezTo>
                      <a:pt x="-20199" y="201284"/>
                      <a:pt x="-10989" y="97195"/>
                      <a:pt x="59623" y="38612"/>
                    </a:cubicBezTo>
                    <a:cubicBezTo>
                      <a:pt x="130235" y="-19971"/>
                      <a:pt x="235510" y="-10865"/>
                      <a:pt x="294760" y="58952"/>
                    </a:cubicBezTo>
                    <a:cubicBezTo>
                      <a:pt x="348733" y="122549"/>
                      <a:pt x="345994" y="214585"/>
                      <a:pt x="291592" y="274758"/>
                    </a:cubicBezTo>
                    <a:lnTo>
                      <a:pt x="344898" y="337569"/>
                    </a:lnTo>
                    <a:cubicBezTo>
                      <a:pt x="346561" y="339529"/>
                      <a:pt x="345994" y="342450"/>
                      <a:pt x="344320" y="344095"/>
                    </a:cubicBezTo>
                    <a:lnTo>
                      <a:pt x="314454" y="368873"/>
                    </a:lnTo>
                    <a:cubicBezTo>
                      <a:pt x="312473" y="370517"/>
                      <a:pt x="309518" y="369957"/>
                      <a:pt x="307855" y="368302"/>
                    </a:cubicBezTo>
                    <a:lnTo>
                      <a:pt x="254550" y="305490"/>
                    </a:lnTo>
                    <a:cubicBezTo>
                      <a:pt x="185186" y="347920"/>
                      <a:pt x="93024" y="334698"/>
                      <a:pt x="39051" y="271100"/>
                    </a:cubicBezTo>
                    <a:close/>
                    <a:moveTo>
                      <a:pt x="255261" y="269138"/>
                    </a:moveTo>
                    <a:cubicBezTo>
                      <a:pt x="313415" y="220890"/>
                      <a:pt x="321001" y="135165"/>
                      <a:pt x="272203" y="77665"/>
                    </a:cubicBezTo>
                    <a:cubicBezTo>
                      <a:pt x="223406" y="20166"/>
                      <a:pt x="136705" y="12569"/>
                      <a:pt x="78550" y="60914"/>
                    </a:cubicBezTo>
                    <a:cubicBezTo>
                      <a:pt x="20396" y="109162"/>
                      <a:pt x="12810" y="194887"/>
                      <a:pt x="61608" y="252386"/>
                    </a:cubicBezTo>
                    <a:cubicBezTo>
                      <a:pt x="110405" y="309886"/>
                      <a:pt x="197107" y="317386"/>
                      <a:pt x="255261" y="269138"/>
                    </a:cubicBezTo>
                    <a:close/>
                  </a:path>
                </a:pathLst>
              </a:custGeom>
              <a:solidFill>
                <a:srgbClr val="004765"/>
              </a:solidFill>
              <a:ln cap="flat" cmpd="sng" w="9525">
                <a:solidFill>
                  <a:srgbClr val="71707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6260996" y="3162222"/>
                <a:ext cx="617546" cy="820800"/>
              </a:xfrm>
              <a:custGeom>
                <a:rect b="b" l="l" r="r" t="t"/>
                <a:pathLst>
                  <a:path extrusionOk="0" h="820800" w="617546">
                    <a:moveTo>
                      <a:pt x="617546" y="103782"/>
                    </a:moveTo>
                    <a:lnTo>
                      <a:pt x="617546" y="287419"/>
                    </a:lnTo>
                    <a:cubicBezTo>
                      <a:pt x="617546" y="288004"/>
                      <a:pt x="617546" y="288591"/>
                      <a:pt x="617546" y="289179"/>
                    </a:cubicBezTo>
                    <a:cubicBezTo>
                      <a:pt x="617546" y="307075"/>
                      <a:pt x="594146" y="323578"/>
                      <a:pt x="554727" y="336805"/>
                    </a:cubicBezTo>
                    <a:cubicBezTo>
                      <a:pt x="552256" y="336712"/>
                      <a:pt x="549772" y="336665"/>
                      <a:pt x="547278" y="336665"/>
                    </a:cubicBezTo>
                    <a:cubicBezTo>
                      <a:pt x="515222" y="336665"/>
                      <a:pt x="484994" y="344404"/>
                      <a:pt x="458401" y="358095"/>
                    </a:cubicBezTo>
                    <a:cubicBezTo>
                      <a:pt x="414075" y="364372"/>
                      <a:pt x="363058" y="367947"/>
                      <a:pt x="308773" y="367947"/>
                    </a:cubicBezTo>
                    <a:cubicBezTo>
                      <a:pt x="138263" y="367947"/>
                      <a:pt x="0" y="332681"/>
                      <a:pt x="0" y="289179"/>
                    </a:cubicBezTo>
                    <a:cubicBezTo>
                      <a:pt x="0" y="288591"/>
                      <a:pt x="0" y="288004"/>
                      <a:pt x="0" y="287419"/>
                    </a:cubicBezTo>
                    <a:lnTo>
                      <a:pt x="0" y="103782"/>
                    </a:lnTo>
                    <a:cubicBezTo>
                      <a:pt x="21826" y="142300"/>
                      <a:pt x="151753" y="171892"/>
                      <a:pt x="308773" y="171892"/>
                    </a:cubicBezTo>
                    <a:cubicBezTo>
                      <a:pt x="465793" y="171892"/>
                      <a:pt x="595721" y="142300"/>
                      <a:pt x="617546" y="103782"/>
                    </a:cubicBezTo>
                    <a:close/>
                    <a:moveTo>
                      <a:pt x="603502" y="344902"/>
                    </a:moveTo>
                    <a:cubicBezTo>
                      <a:pt x="608264" y="346336"/>
                      <a:pt x="612948" y="347948"/>
                      <a:pt x="617546" y="349729"/>
                    </a:cubicBezTo>
                    <a:lnTo>
                      <a:pt x="617546" y="330209"/>
                    </a:lnTo>
                    <a:cubicBezTo>
                      <a:pt x="614675" y="335276"/>
                      <a:pt x="609931" y="340190"/>
                      <a:pt x="603502" y="344902"/>
                    </a:cubicBezTo>
                    <a:close/>
                    <a:moveTo>
                      <a:pt x="366377" y="593005"/>
                    </a:moveTo>
                    <a:cubicBezTo>
                      <a:pt x="358743" y="572495"/>
                      <a:pt x="354575" y="550328"/>
                      <a:pt x="354575" y="527199"/>
                    </a:cubicBezTo>
                    <a:cubicBezTo>
                      <a:pt x="354575" y="475402"/>
                      <a:pt x="375479" y="428433"/>
                      <a:pt x="409400" y="394088"/>
                    </a:cubicBezTo>
                    <a:cubicBezTo>
                      <a:pt x="377828" y="396831"/>
                      <a:pt x="343982" y="398319"/>
                      <a:pt x="308773" y="398319"/>
                    </a:cubicBezTo>
                    <a:cubicBezTo>
                      <a:pt x="151753" y="398319"/>
                      <a:pt x="21826" y="368726"/>
                      <a:pt x="0" y="330209"/>
                    </a:cubicBezTo>
                    <a:lnTo>
                      <a:pt x="0" y="513845"/>
                    </a:lnTo>
                    <a:cubicBezTo>
                      <a:pt x="0" y="514431"/>
                      <a:pt x="0" y="515018"/>
                      <a:pt x="0" y="515606"/>
                    </a:cubicBezTo>
                    <a:cubicBezTo>
                      <a:pt x="0" y="559108"/>
                      <a:pt x="138263" y="594373"/>
                      <a:pt x="308773" y="594373"/>
                    </a:cubicBezTo>
                    <a:cubicBezTo>
                      <a:pt x="328459" y="594373"/>
                      <a:pt x="347714" y="593903"/>
                      <a:pt x="366377" y="593005"/>
                    </a:cubicBezTo>
                    <a:close/>
                    <a:moveTo>
                      <a:pt x="617546" y="704668"/>
                    </a:moveTo>
                    <a:cubicBezTo>
                      <a:pt x="595775" y="713102"/>
                      <a:pt x="572073" y="717733"/>
                      <a:pt x="547278" y="717733"/>
                    </a:cubicBezTo>
                    <a:cubicBezTo>
                      <a:pt x="476021" y="717733"/>
                      <a:pt x="413798" y="679492"/>
                      <a:pt x="380454" y="622635"/>
                    </a:cubicBezTo>
                    <a:cubicBezTo>
                      <a:pt x="357438" y="624016"/>
                      <a:pt x="333440" y="624745"/>
                      <a:pt x="308773" y="624745"/>
                    </a:cubicBezTo>
                    <a:cubicBezTo>
                      <a:pt x="151753" y="624745"/>
                      <a:pt x="21826" y="595153"/>
                      <a:pt x="0" y="556635"/>
                    </a:cubicBezTo>
                    <a:lnTo>
                      <a:pt x="0" y="740273"/>
                    </a:lnTo>
                    <a:cubicBezTo>
                      <a:pt x="0" y="740857"/>
                      <a:pt x="0" y="741444"/>
                      <a:pt x="0" y="742033"/>
                    </a:cubicBezTo>
                    <a:cubicBezTo>
                      <a:pt x="0" y="785535"/>
                      <a:pt x="138263" y="820800"/>
                      <a:pt x="308773" y="820800"/>
                    </a:cubicBezTo>
                    <a:cubicBezTo>
                      <a:pt x="479283" y="820800"/>
                      <a:pt x="617546" y="785535"/>
                      <a:pt x="617546" y="742033"/>
                    </a:cubicBezTo>
                    <a:cubicBezTo>
                      <a:pt x="617546" y="741444"/>
                      <a:pt x="617546" y="740857"/>
                      <a:pt x="617546" y="740273"/>
                    </a:cubicBezTo>
                    <a:lnTo>
                      <a:pt x="617546" y="704668"/>
                    </a:lnTo>
                    <a:close/>
                    <a:moveTo>
                      <a:pt x="308773" y="139805"/>
                    </a:moveTo>
                    <a:cubicBezTo>
                      <a:pt x="473432" y="139805"/>
                      <a:pt x="606915" y="108509"/>
                      <a:pt x="606915" y="69903"/>
                    </a:cubicBezTo>
                    <a:cubicBezTo>
                      <a:pt x="606915" y="31297"/>
                      <a:pt x="473432" y="0"/>
                      <a:pt x="308773" y="0"/>
                    </a:cubicBezTo>
                    <a:cubicBezTo>
                      <a:pt x="144114" y="0"/>
                      <a:pt x="10631" y="31297"/>
                      <a:pt x="10631" y="69903"/>
                    </a:cubicBezTo>
                    <a:cubicBezTo>
                      <a:pt x="10631" y="108509"/>
                      <a:pt x="144114" y="139805"/>
                      <a:pt x="308773" y="139805"/>
                    </a:cubicBezTo>
                    <a:close/>
                  </a:path>
                </a:pathLst>
              </a:custGeom>
              <a:solidFill>
                <a:srgbClr val="0047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4" name="Google Shape;2664;p53"/>
            <p:cNvSpPr/>
            <p:nvPr/>
          </p:nvSpPr>
          <p:spPr>
            <a:xfrm>
              <a:off x="9307713" y="810489"/>
              <a:ext cx="2500357" cy="442278"/>
            </a:xfrm>
            <a:prstGeom prst="rect">
              <a:avLst/>
            </a:prstGeom>
            <a:solidFill>
              <a:srgbClr val="004765"/>
            </a:solidFill>
            <a:ln cap="flat" cmpd="sng" w="2540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DFKai-SB"/>
                  <a:ea typeface="DFKai-SB"/>
                  <a:cs typeface="DFKai-SB"/>
                  <a:sym typeface="DFKai-SB"/>
                </a:rPr>
                <a:t>说明</a:t>
              </a:r>
              <a:endParaRPr/>
            </a:p>
          </p:txBody>
        </p:sp>
      </p:grpSp>
      <p:sp>
        <p:nvSpPr>
          <p:cNvPr id="2665" name="Google Shape;2665;p53"/>
          <p:cNvSpPr/>
          <p:nvPr/>
        </p:nvSpPr>
        <p:spPr>
          <a:xfrm>
            <a:off x="478218" y="805343"/>
            <a:ext cx="8078880" cy="5542164"/>
          </a:xfrm>
          <a:prstGeom prst="rect">
            <a:avLst/>
          </a:prstGeom>
          <a:noFill/>
          <a:ln cap="flat" cmpd="sng" w="19050">
            <a:solidFill>
              <a:srgbClr val="62717C"/>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6" name="Google Shape;2666;p53"/>
          <p:cNvSpPr/>
          <p:nvPr/>
        </p:nvSpPr>
        <p:spPr>
          <a:xfrm>
            <a:off x="8733746" y="1386916"/>
            <a:ext cx="3074323" cy="4960591"/>
          </a:xfrm>
          <a:prstGeom prst="rect">
            <a:avLst/>
          </a:prstGeom>
          <a:noFill/>
          <a:ln cap="flat" cmpd="sng" w="19050">
            <a:solidFill>
              <a:srgbClr val="6271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67" name="Google Shape;2667;p53"/>
          <p:cNvSpPr txBox="1"/>
          <p:nvPr/>
        </p:nvSpPr>
        <p:spPr>
          <a:xfrm>
            <a:off x="0" y="-1"/>
            <a:ext cx="12192000" cy="144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199">
                <a:solidFill>
                  <a:srgbClr val="00646E"/>
                </a:solidFill>
                <a:latin typeface="Arial"/>
                <a:ea typeface="Arial"/>
                <a:cs typeface="Arial"/>
                <a:sym typeface="Arial"/>
              </a:rPr>
              <a:t>在製查詢歷史記錄</a:t>
            </a:r>
            <a:endParaRPr b="1" sz="2199">
              <a:solidFill>
                <a:srgbClr val="00646E"/>
              </a:solidFill>
              <a:latin typeface="Arial"/>
              <a:ea typeface="Arial"/>
              <a:cs typeface="Arial"/>
              <a:sym typeface="Arial"/>
            </a:endParaRPr>
          </a:p>
          <a:p>
            <a:pPr indent="0" lvl="0" marL="0" marR="0" rtl="0" algn="l">
              <a:spcBef>
                <a:spcPts val="0"/>
              </a:spcBef>
              <a:spcAft>
                <a:spcPts val="0"/>
              </a:spcAft>
              <a:buNone/>
            </a:pPr>
            <a:r>
              <a:t/>
            </a:r>
            <a:endParaRPr b="1" sz="2199">
              <a:solidFill>
                <a:srgbClr val="00646E"/>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pic>
        <p:nvPicPr>
          <p:cNvPr id="2672" name="Google Shape;2672;p54"/>
          <p:cNvPicPr preferRelativeResize="0"/>
          <p:nvPr/>
        </p:nvPicPr>
        <p:blipFill rotWithShape="1">
          <a:blip r:embed="rId3">
            <a:alphaModFix/>
          </a:blip>
          <a:srcRect b="0" l="0" r="0" t="0"/>
          <a:stretch/>
        </p:blipFill>
        <p:spPr>
          <a:xfrm>
            <a:off x="0" y="3874"/>
            <a:ext cx="12232545" cy="6877368"/>
          </a:xfrm>
          <a:prstGeom prst="rect">
            <a:avLst/>
          </a:prstGeom>
          <a:noFill/>
          <a:ln>
            <a:noFill/>
          </a:ln>
        </p:spPr>
      </p:pic>
      <p:sp>
        <p:nvSpPr>
          <p:cNvPr id="2673" name="Google Shape;2673;p54"/>
          <p:cNvSpPr/>
          <p:nvPr/>
        </p:nvSpPr>
        <p:spPr>
          <a:xfrm>
            <a:off x="959006" y="4544253"/>
            <a:ext cx="708152" cy="716636"/>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AF235F"/>
                </a:solidFill>
                <a:latin typeface="Arial"/>
                <a:ea typeface="Arial"/>
                <a:cs typeface="Arial"/>
                <a:sym typeface="Arial"/>
              </a:rPr>
              <a:t>3</a:t>
            </a:r>
            <a:endParaRPr b="1" sz="4800">
              <a:solidFill>
                <a:srgbClr val="AF235F"/>
              </a:solidFill>
              <a:latin typeface="Arial"/>
              <a:ea typeface="Arial"/>
              <a:cs typeface="Arial"/>
              <a:sym typeface="Arial"/>
            </a:endParaRPr>
          </a:p>
        </p:txBody>
      </p:sp>
      <p:sp>
        <p:nvSpPr>
          <p:cNvPr id="2674" name="Google Shape;2674;p54"/>
          <p:cNvSpPr txBox="1"/>
          <p:nvPr/>
        </p:nvSpPr>
        <p:spPr>
          <a:xfrm>
            <a:off x="1923068" y="4422070"/>
            <a:ext cx="9002598"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rgbClr val="FFFFFF"/>
                </a:solidFill>
                <a:latin typeface="Arial"/>
                <a:ea typeface="Arial"/>
                <a:cs typeface="Arial"/>
                <a:sym typeface="Arial"/>
              </a:rPr>
              <a:t>專案導入與技術移轉規劃</a:t>
            </a:r>
            <a:endParaRPr b="1" sz="3600">
              <a:solidFill>
                <a:srgbClr val="FFFFFF"/>
              </a:solidFill>
              <a:latin typeface="Arial"/>
              <a:ea typeface="Arial"/>
              <a:cs typeface="Arial"/>
              <a:sym typeface="Arial"/>
            </a:endParaRPr>
          </a:p>
        </p:txBody>
      </p:sp>
      <p:sp>
        <p:nvSpPr>
          <p:cNvPr id="2675" name="Google Shape;2675;p54"/>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55"/>
          <p:cNvSpPr/>
          <p:nvPr/>
        </p:nvSpPr>
        <p:spPr>
          <a:xfrm>
            <a:off x="453790" y="1866255"/>
            <a:ext cx="11376025" cy="7315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F4E59"/>
              </a:buClr>
              <a:buSzPts val="2800"/>
              <a:buFont typeface="Arial"/>
              <a:buNone/>
            </a:pPr>
            <a:r>
              <a:rPr b="1" i="0" lang="en-US" sz="2800" u="none" cap="none" strike="noStrike">
                <a:solidFill>
                  <a:srgbClr val="3F4E59"/>
                </a:solidFill>
                <a:latin typeface="Arial"/>
                <a:ea typeface="Arial"/>
                <a:cs typeface="Arial"/>
                <a:sym typeface="Arial"/>
              </a:rPr>
              <a:t>Driving value realization leveraging best practices</a:t>
            </a:r>
            <a:endParaRPr/>
          </a:p>
        </p:txBody>
      </p:sp>
      <p:sp>
        <p:nvSpPr>
          <p:cNvPr id="2682" name="Google Shape;2682;p55"/>
          <p:cNvSpPr/>
          <p:nvPr/>
        </p:nvSpPr>
        <p:spPr>
          <a:xfrm>
            <a:off x="411163" y="4723276"/>
            <a:ext cx="1828800" cy="920162"/>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3" name="Google Shape;2683;p55"/>
          <p:cNvSpPr/>
          <p:nvPr/>
        </p:nvSpPr>
        <p:spPr>
          <a:xfrm>
            <a:off x="2320608" y="4723276"/>
            <a:ext cx="1828800" cy="920160"/>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4" name="Google Shape;2684;p55"/>
          <p:cNvSpPr/>
          <p:nvPr/>
        </p:nvSpPr>
        <p:spPr>
          <a:xfrm>
            <a:off x="4230053" y="4723276"/>
            <a:ext cx="1828800" cy="920160"/>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5" name="Google Shape;2685;p55"/>
          <p:cNvSpPr/>
          <p:nvPr/>
        </p:nvSpPr>
        <p:spPr>
          <a:xfrm>
            <a:off x="6139498" y="4723276"/>
            <a:ext cx="1828800" cy="920160"/>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6" name="Google Shape;2686;p55"/>
          <p:cNvSpPr/>
          <p:nvPr/>
        </p:nvSpPr>
        <p:spPr>
          <a:xfrm>
            <a:off x="8048943" y="4723276"/>
            <a:ext cx="1828800" cy="920160"/>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7" name="Google Shape;2687;p55"/>
          <p:cNvSpPr/>
          <p:nvPr/>
        </p:nvSpPr>
        <p:spPr>
          <a:xfrm>
            <a:off x="9958388" y="4723276"/>
            <a:ext cx="1828800" cy="920160"/>
          </a:xfrm>
          <a:prstGeom prst="rect">
            <a:avLst/>
          </a:prstGeom>
          <a:noFill/>
          <a:ln>
            <a:noFill/>
          </a:ln>
        </p:spPr>
        <p:txBody>
          <a:bodyPr anchorCtr="0" anchor="t" bIns="72000" lIns="108000" spcFirstLastPara="1" rIns="108000" wrap="square" tIns="72000">
            <a:no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2688" name="Google Shape;2688;p55"/>
          <p:cNvSpPr/>
          <p:nvPr/>
        </p:nvSpPr>
        <p:spPr>
          <a:xfrm>
            <a:off x="444756" y="2664840"/>
            <a:ext cx="1892807" cy="2721827"/>
          </a:xfrm>
          <a:prstGeom prst="rect">
            <a:avLst/>
          </a:prstGeom>
          <a:solidFill>
            <a:schemeClr val="dk2"/>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1. </a:t>
            </a:r>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行業最佳實踐</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專案管理範本</a:t>
            </a:r>
            <a:endParaRPr b="1" i="0" sz="1800" u="none" cap="none" strike="noStrike">
              <a:solidFill>
                <a:srgbClr val="FFFFFF"/>
              </a:solidFill>
              <a:latin typeface="Arial"/>
              <a:ea typeface="Arial"/>
              <a:cs typeface="Arial"/>
              <a:sym typeface="Arial"/>
            </a:endParaRPr>
          </a:p>
        </p:txBody>
      </p:sp>
      <p:sp>
        <p:nvSpPr>
          <p:cNvPr id="2689" name="Google Shape;2689;p55"/>
          <p:cNvSpPr/>
          <p:nvPr/>
        </p:nvSpPr>
        <p:spPr>
          <a:xfrm>
            <a:off x="2334681" y="2664840"/>
            <a:ext cx="1892807" cy="2721830"/>
          </a:xfrm>
          <a:prstGeom prst="rect">
            <a:avLst/>
          </a:prstGeom>
          <a:solidFill>
            <a:srgbClr val="009999"/>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2. </a:t>
            </a:r>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行業最佳實踐</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lang="en-US" sz="1800">
                <a:solidFill>
                  <a:srgbClr val="FFFFFF"/>
                </a:solidFill>
                <a:latin typeface="Arial"/>
                <a:ea typeface="Arial"/>
                <a:cs typeface="Arial"/>
                <a:sym typeface="Arial"/>
              </a:rPr>
              <a:t>導入功能分解</a:t>
            </a:r>
            <a:endParaRPr b="1" i="0" sz="1800" u="none" cap="none" strike="noStrike">
              <a:solidFill>
                <a:srgbClr val="FFFFFF"/>
              </a:solidFill>
              <a:latin typeface="Arial"/>
              <a:ea typeface="Arial"/>
              <a:cs typeface="Arial"/>
              <a:sym typeface="Arial"/>
            </a:endParaRPr>
          </a:p>
        </p:txBody>
      </p:sp>
      <p:sp>
        <p:nvSpPr>
          <p:cNvPr id="2690" name="Google Shape;2690;p55"/>
          <p:cNvSpPr/>
          <p:nvPr/>
        </p:nvSpPr>
        <p:spPr>
          <a:xfrm>
            <a:off x="4224606" y="2664840"/>
            <a:ext cx="1892807" cy="2721830"/>
          </a:xfrm>
          <a:prstGeom prst="rect">
            <a:avLst/>
          </a:prstGeom>
          <a:solidFill>
            <a:schemeClr val="accent2"/>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3.</a:t>
            </a:r>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多方協作</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平臺建構</a:t>
            </a:r>
            <a:endParaRPr b="1" i="0" sz="1800" u="none" cap="none" strike="noStrike">
              <a:solidFill>
                <a:srgbClr val="FFFFFF"/>
              </a:solidFill>
              <a:latin typeface="Arial"/>
              <a:ea typeface="Arial"/>
              <a:cs typeface="Arial"/>
              <a:sym typeface="Arial"/>
            </a:endParaRPr>
          </a:p>
        </p:txBody>
      </p:sp>
      <p:sp>
        <p:nvSpPr>
          <p:cNvPr id="2691" name="Google Shape;2691;p55"/>
          <p:cNvSpPr/>
          <p:nvPr/>
        </p:nvSpPr>
        <p:spPr>
          <a:xfrm>
            <a:off x="6114531" y="2664840"/>
            <a:ext cx="1892807" cy="2721830"/>
          </a:xfrm>
          <a:prstGeom prst="rect">
            <a:avLst/>
          </a:prstGeom>
          <a:solidFill>
            <a:schemeClr val="accent3"/>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4.</a:t>
            </a:r>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行業最佳實踐</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業務場景</a:t>
            </a:r>
            <a:endParaRPr b="1" i="0" sz="1800" u="none" cap="none" strike="noStrike">
              <a:solidFill>
                <a:srgbClr val="FFFFFF"/>
              </a:solidFill>
              <a:latin typeface="Arial"/>
              <a:ea typeface="Arial"/>
              <a:cs typeface="Arial"/>
              <a:sym typeface="Arial"/>
            </a:endParaRPr>
          </a:p>
        </p:txBody>
      </p:sp>
      <p:sp>
        <p:nvSpPr>
          <p:cNvPr id="2692" name="Google Shape;2692;p55"/>
          <p:cNvSpPr/>
          <p:nvPr/>
        </p:nvSpPr>
        <p:spPr>
          <a:xfrm>
            <a:off x="8004456" y="2664840"/>
            <a:ext cx="1892807" cy="2721830"/>
          </a:xfrm>
          <a:prstGeom prst="rect">
            <a:avLst/>
          </a:prstGeom>
          <a:solidFill>
            <a:srgbClr val="9999A9"/>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5.</a:t>
            </a:r>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行業最佳實踐</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方案範本</a:t>
            </a:r>
            <a:endParaRPr b="1" i="0" sz="1800" u="none" cap="none" strike="noStrike">
              <a:solidFill>
                <a:srgbClr val="FFFFFF"/>
              </a:solidFill>
              <a:latin typeface="Arial"/>
              <a:ea typeface="Arial"/>
              <a:cs typeface="Arial"/>
              <a:sym typeface="Arial"/>
            </a:endParaRPr>
          </a:p>
        </p:txBody>
      </p:sp>
      <p:sp>
        <p:nvSpPr>
          <p:cNvPr id="2693" name="Google Shape;2693;p55"/>
          <p:cNvSpPr/>
          <p:nvPr/>
        </p:nvSpPr>
        <p:spPr>
          <a:xfrm>
            <a:off x="9894381" y="2664840"/>
            <a:ext cx="1892807" cy="2721830"/>
          </a:xfrm>
          <a:prstGeom prst="rect">
            <a:avLst/>
          </a:prstGeom>
          <a:solidFill>
            <a:srgbClr val="66667E"/>
          </a:solidFill>
          <a:ln>
            <a:noFill/>
          </a:ln>
        </p:spPr>
        <p:txBody>
          <a:bodyPr anchorCtr="0" anchor="t" bIns="72000" lIns="182875" spcFirstLastPara="1" rIns="108000" wrap="square" tIns="91425">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6.</a:t>
            </a:r>
            <a:endParaRPr/>
          </a:p>
          <a:p>
            <a:pPr indent="0" lvl="0" marL="0" marR="0" rtl="0" algn="l">
              <a:spcBef>
                <a:spcPts val="0"/>
              </a:spcBef>
              <a:spcAft>
                <a:spcPts val="0"/>
              </a:spcAft>
              <a:buNone/>
            </a:pPr>
            <a:r>
              <a:rPr b="1" i="0" lang="en-US" sz="1800" u="none" cap="none" strike="noStrike">
                <a:solidFill>
                  <a:srgbClr val="FFFFFF"/>
                </a:solidFill>
                <a:latin typeface="Arial"/>
                <a:ea typeface="Arial"/>
                <a:cs typeface="Arial"/>
                <a:sym typeface="Arial"/>
              </a:rPr>
              <a:t>快速疊代的</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專案導入過程</a:t>
            </a:r>
            <a:endParaRPr b="1" i="0" sz="1800" u="none" cap="none" strike="noStrike">
              <a:solidFill>
                <a:srgbClr val="FFFFFF"/>
              </a:solidFill>
              <a:latin typeface="Arial"/>
              <a:ea typeface="Arial"/>
              <a:cs typeface="Arial"/>
              <a:sym typeface="Arial"/>
            </a:endParaRPr>
          </a:p>
        </p:txBody>
      </p:sp>
      <p:grpSp>
        <p:nvGrpSpPr>
          <p:cNvPr id="2694" name="Google Shape;2694;p55"/>
          <p:cNvGrpSpPr/>
          <p:nvPr/>
        </p:nvGrpSpPr>
        <p:grpSpPr>
          <a:xfrm>
            <a:off x="2345456" y="2664837"/>
            <a:ext cx="7532287" cy="2721826"/>
            <a:chOff x="2441258" y="5224572"/>
            <a:chExt cx="7532287" cy="537210"/>
          </a:xfrm>
        </p:grpSpPr>
        <p:cxnSp>
          <p:nvCxnSpPr>
            <p:cNvPr id="2695" name="Google Shape;2695;p55"/>
            <p:cNvCxnSpPr/>
            <p:nvPr/>
          </p:nvCxnSpPr>
          <p:spPr>
            <a:xfrm>
              <a:off x="2441258" y="5224572"/>
              <a:ext cx="0" cy="537210"/>
            </a:xfrm>
            <a:prstGeom prst="straightConnector1">
              <a:avLst/>
            </a:prstGeom>
            <a:noFill/>
            <a:ln cap="flat" cmpd="sng" w="9525">
              <a:solidFill>
                <a:schemeClr val="lt1"/>
              </a:solidFill>
              <a:prstDash val="solid"/>
              <a:round/>
              <a:headEnd len="lg" w="lg" type="none"/>
              <a:tailEnd len="sm" w="sm" type="none"/>
            </a:ln>
          </p:spPr>
        </p:cxnSp>
        <p:cxnSp>
          <p:nvCxnSpPr>
            <p:cNvPr id="2696" name="Google Shape;2696;p55"/>
            <p:cNvCxnSpPr/>
            <p:nvPr/>
          </p:nvCxnSpPr>
          <p:spPr>
            <a:xfrm>
              <a:off x="4320408" y="5224572"/>
              <a:ext cx="0" cy="537210"/>
            </a:xfrm>
            <a:prstGeom prst="straightConnector1">
              <a:avLst/>
            </a:prstGeom>
            <a:noFill/>
            <a:ln cap="flat" cmpd="sng" w="9525">
              <a:solidFill>
                <a:schemeClr val="lt1"/>
              </a:solidFill>
              <a:prstDash val="solid"/>
              <a:round/>
              <a:headEnd len="lg" w="lg" type="none"/>
              <a:tailEnd len="sm" w="sm" type="none"/>
            </a:ln>
          </p:spPr>
        </p:cxnSp>
        <p:cxnSp>
          <p:nvCxnSpPr>
            <p:cNvPr id="2697" name="Google Shape;2697;p55"/>
            <p:cNvCxnSpPr/>
            <p:nvPr/>
          </p:nvCxnSpPr>
          <p:spPr>
            <a:xfrm>
              <a:off x="6237605" y="5224572"/>
              <a:ext cx="0" cy="537210"/>
            </a:xfrm>
            <a:prstGeom prst="straightConnector1">
              <a:avLst/>
            </a:prstGeom>
            <a:noFill/>
            <a:ln cap="flat" cmpd="sng" w="9525">
              <a:solidFill>
                <a:schemeClr val="lt1"/>
              </a:solidFill>
              <a:prstDash val="solid"/>
              <a:round/>
              <a:headEnd len="lg" w="lg" type="none"/>
              <a:tailEnd len="sm" w="sm" type="none"/>
            </a:ln>
          </p:spPr>
        </p:cxnSp>
        <p:cxnSp>
          <p:nvCxnSpPr>
            <p:cNvPr id="2698" name="Google Shape;2698;p55"/>
            <p:cNvCxnSpPr/>
            <p:nvPr/>
          </p:nvCxnSpPr>
          <p:spPr>
            <a:xfrm>
              <a:off x="8096222" y="5224572"/>
              <a:ext cx="0" cy="537210"/>
            </a:xfrm>
            <a:prstGeom prst="straightConnector1">
              <a:avLst/>
            </a:prstGeom>
            <a:noFill/>
            <a:ln cap="flat" cmpd="sng" w="9525">
              <a:solidFill>
                <a:schemeClr val="lt1"/>
              </a:solidFill>
              <a:prstDash val="solid"/>
              <a:round/>
              <a:headEnd len="lg" w="lg" type="none"/>
              <a:tailEnd len="sm" w="sm" type="none"/>
            </a:ln>
          </p:spPr>
        </p:cxnSp>
        <p:cxnSp>
          <p:nvCxnSpPr>
            <p:cNvPr id="2699" name="Google Shape;2699;p55"/>
            <p:cNvCxnSpPr/>
            <p:nvPr/>
          </p:nvCxnSpPr>
          <p:spPr>
            <a:xfrm>
              <a:off x="9973545" y="5224572"/>
              <a:ext cx="0" cy="537210"/>
            </a:xfrm>
            <a:prstGeom prst="straightConnector1">
              <a:avLst/>
            </a:prstGeom>
            <a:noFill/>
            <a:ln cap="flat" cmpd="sng" w="9525">
              <a:solidFill>
                <a:schemeClr val="lt1"/>
              </a:solidFill>
              <a:prstDash val="solid"/>
              <a:round/>
              <a:headEnd len="lg" w="lg" type="none"/>
              <a:tailEnd len="sm" w="sm" type="none"/>
            </a:ln>
          </p:spPr>
        </p:cxnSp>
      </p:grpSp>
      <p:sp>
        <p:nvSpPr>
          <p:cNvPr id="2700" name="Google Shape;2700;p55"/>
          <p:cNvSpPr/>
          <p:nvPr/>
        </p:nvSpPr>
        <p:spPr>
          <a:xfrm>
            <a:off x="444755" y="5551951"/>
            <a:ext cx="11376788" cy="712935"/>
          </a:xfrm>
          <a:prstGeom prst="rect">
            <a:avLst/>
          </a:prstGeom>
          <a:solidFill>
            <a:schemeClr val="dk2"/>
          </a:solidFill>
          <a:ln>
            <a:noFill/>
          </a:ln>
        </p:spPr>
        <p:txBody>
          <a:bodyPr anchorCtr="0" anchor="ctr" bIns="72000" lIns="91425" spcFirstLastPara="1" rIns="108000" wrap="square" tIns="72000">
            <a:noAutofit/>
          </a:bodyPr>
          <a:lstStyle/>
          <a:p>
            <a:pPr indent="0" lvl="0" marL="0" marR="0" rtl="0" algn="l">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Best-in-class knowledge management and program and project execution systems</a:t>
            </a:r>
            <a:endParaRPr/>
          </a:p>
        </p:txBody>
      </p:sp>
      <p:pic>
        <p:nvPicPr>
          <p:cNvPr id="2701" name="Google Shape;2701;p55"/>
          <p:cNvPicPr preferRelativeResize="0"/>
          <p:nvPr/>
        </p:nvPicPr>
        <p:blipFill rotWithShape="1">
          <a:blip r:embed="rId3">
            <a:alphaModFix/>
          </a:blip>
          <a:srcRect b="0" l="0" r="0" t="0"/>
          <a:stretch/>
        </p:blipFill>
        <p:spPr>
          <a:xfrm>
            <a:off x="2441071" y="4022050"/>
            <a:ext cx="1691640" cy="1225296"/>
          </a:xfrm>
          <a:prstGeom prst="rect">
            <a:avLst/>
          </a:prstGeom>
          <a:noFill/>
          <a:ln>
            <a:noFill/>
          </a:ln>
        </p:spPr>
      </p:pic>
      <p:pic>
        <p:nvPicPr>
          <p:cNvPr id="2702" name="Google Shape;2702;p55"/>
          <p:cNvPicPr preferRelativeResize="0"/>
          <p:nvPr/>
        </p:nvPicPr>
        <p:blipFill rotWithShape="1">
          <a:blip r:embed="rId4">
            <a:alphaModFix/>
          </a:blip>
          <a:srcRect b="0" l="0" r="0" t="0"/>
          <a:stretch/>
        </p:blipFill>
        <p:spPr>
          <a:xfrm>
            <a:off x="6216555" y="4022050"/>
            <a:ext cx="1692749" cy="1225296"/>
          </a:xfrm>
          <a:prstGeom prst="rect">
            <a:avLst/>
          </a:prstGeom>
          <a:noFill/>
          <a:ln>
            <a:noFill/>
          </a:ln>
        </p:spPr>
      </p:pic>
      <p:pic>
        <p:nvPicPr>
          <p:cNvPr id="2703" name="Google Shape;2703;p55"/>
          <p:cNvPicPr preferRelativeResize="0"/>
          <p:nvPr/>
        </p:nvPicPr>
        <p:blipFill rotWithShape="1">
          <a:blip r:embed="rId5">
            <a:alphaModFix/>
          </a:blip>
          <a:srcRect b="0" l="0" r="0" t="0"/>
          <a:stretch/>
        </p:blipFill>
        <p:spPr>
          <a:xfrm>
            <a:off x="553191" y="4022050"/>
            <a:ext cx="1693128" cy="1225296"/>
          </a:xfrm>
          <a:prstGeom prst="rect">
            <a:avLst/>
          </a:prstGeom>
          <a:noFill/>
          <a:ln>
            <a:noFill/>
          </a:ln>
        </p:spPr>
      </p:pic>
      <p:pic>
        <p:nvPicPr>
          <p:cNvPr id="2704" name="Google Shape;2704;p55"/>
          <p:cNvPicPr preferRelativeResize="0"/>
          <p:nvPr/>
        </p:nvPicPr>
        <p:blipFill rotWithShape="1">
          <a:blip r:embed="rId6">
            <a:alphaModFix/>
          </a:blip>
          <a:srcRect b="0" l="0" r="0" t="0"/>
          <a:stretch/>
        </p:blipFill>
        <p:spPr>
          <a:xfrm>
            <a:off x="4335090" y="4022050"/>
            <a:ext cx="1691640" cy="1225296"/>
          </a:xfrm>
          <a:prstGeom prst="rect">
            <a:avLst/>
          </a:prstGeom>
          <a:noFill/>
          <a:ln>
            <a:noFill/>
          </a:ln>
        </p:spPr>
      </p:pic>
      <p:pic>
        <p:nvPicPr>
          <p:cNvPr id="2705" name="Google Shape;2705;p55"/>
          <p:cNvPicPr preferRelativeResize="0"/>
          <p:nvPr/>
        </p:nvPicPr>
        <p:blipFill rotWithShape="1">
          <a:blip r:embed="rId7">
            <a:alphaModFix/>
          </a:blip>
          <a:srcRect b="0" l="0" r="0" t="0"/>
          <a:stretch/>
        </p:blipFill>
        <p:spPr>
          <a:xfrm>
            <a:off x="8075589" y="4022050"/>
            <a:ext cx="1691640" cy="1225296"/>
          </a:xfrm>
          <a:prstGeom prst="rect">
            <a:avLst/>
          </a:prstGeom>
          <a:noFill/>
          <a:ln>
            <a:noFill/>
          </a:ln>
        </p:spPr>
      </p:pic>
      <p:pic>
        <p:nvPicPr>
          <p:cNvPr id="2706" name="Google Shape;2706;p55"/>
          <p:cNvPicPr preferRelativeResize="0"/>
          <p:nvPr/>
        </p:nvPicPr>
        <p:blipFill rotWithShape="1">
          <a:blip r:embed="rId8">
            <a:alphaModFix/>
          </a:blip>
          <a:srcRect b="0" l="0" r="0" t="0"/>
          <a:stretch/>
        </p:blipFill>
        <p:spPr>
          <a:xfrm>
            <a:off x="10006165" y="4022050"/>
            <a:ext cx="1691640" cy="1226584"/>
          </a:xfrm>
          <a:prstGeom prst="rect">
            <a:avLst/>
          </a:prstGeom>
          <a:noFill/>
          <a:ln>
            <a:noFill/>
          </a:ln>
        </p:spPr>
      </p:pic>
      <p:sp>
        <p:nvSpPr>
          <p:cNvPr id="2707" name="Google Shape;2707;p55"/>
          <p:cNvSpPr txBox="1"/>
          <p:nvPr/>
        </p:nvSpPr>
        <p:spPr>
          <a:xfrm>
            <a:off x="178694" y="6611438"/>
            <a:ext cx="463411" cy="272131"/>
          </a:xfrm>
          <a:prstGeom prst="rect">
            <a:avLst/>
          </a:prstGeom>
          <a:noFill/>
          <a:ln>
            <a:noFill/>
          </a:ln>
        </p:spPr>
        <p:txBody>
          <a:bodyPr anchorCtr="0" anchor="ctr" bIns="6120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sp>
        <p:nvSpPr>
          <p:cNvPr id="2708" name="Google Shape;2708;p55"/>
          <p:cNvSpPr txBox="1"/>
          <p:nvPr/>
        </p:nvSpPr>
        <p:spPr>
          <a:xfrm>
            <a:off x="178694" y="304526"/>
            <a:ext cx="12192000" cy="899269"/>
          </a:xfrm>
          <a:prstGeom prst="rect">
            <a:avLst/>
          </a:prstGeom>
          <a:noFill/>
          <a:ln>
            <a:noFill/>
          </a:ln>
        </p:spPr>
        <p:txBody>
          <a:bodyPr anchorCtr="0" anchor="t" bIns="274300" lIns="274300" spcFirstLastPara="1" rIns="274300" wrap="square" tIns="274300">
            <a:noAutofit/>
          </a:bodyPr>
          <a:lstStyle/>
          <a:p>
            <a:pPr indent="0" lvl="0" marL="0" marR="0" rtl="0" algn="l">
              <a:lnSpc>
                <a:spcPct val="9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以行業最佳實踐(Best Practices)</a:t>
            </a:r>
            <a:endParaRPr/>
          </a:p>
          <a:p>
            <a:pPr indent="0" lvl="0" marL="0" marR="0" rtl="0" algn="l">
              <a:lnSpc>
                <a:spcPct val="90000"/>
              </a:lnSpc>
              <a:spcBef>
                <a:spcPts val="0"/>
              </a:spcBef>
              <a:spcAft>
                <a:spcPts val="0"/>
              </a:spcAft>
              <a:buClr>
                <a:srgbClr val="00646E"/>
              </a:buClr>
              <a:buSzPts val="2199"/>
              <a:buFont typeface="Arial"/>
              <a:buNone/>
            </a:pPr>
            <a:r>
              <a:rPr b="0" lang="en-US" sz="2199">
                <a:solidFill>
                  <a:srgbClr val="00646E"/>
                </a:solidFill>
                <a:latin typeface="Arial"/>
                <a:ea typeface="Arial"/>
                <a:cs typeface="Arial"/>
                <a:sym typeface="Arial"/>
              </a:rPr>
              <a:t>構建出執行方法論 - Advantedge</a:t>
            </a:r>
            <a:endParaRPr b="0" sz="2199">
              <a:solidFill>
                <a:srgbClr val="00646E"/>
              </a:solidFill>
              <a:latin typeface="Arial"/>
              <a:ea typeface="Arial"/>
              <a:cs typeface="Arial"/>
              <a:sym typeface="Arial"/>
            </a:endParaRPr>
          </a:p>
        </p:txBody>
      </p:sp>
      <p:sp>
        <p:nvSpPr>
          <p:cNvPr id="2709" name="Google Shape;2709;p55"/>
          <p:cNvSpPr txBox="1"/>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200">
                <a:solidFill>
                  <a:srgbClr val="7F7F7F"/>
                </a:solidFill>
                <a:latin typeface="Arial"/>
                <a:ea typeface="Arial"/>
                <a:cs typeface="Arial"/>
                <a:sym typeface="Arial"/>
              </a:rPr>
              <a:t>‹#›</a:t>
            </a:fld>
            <a:endParaRPr b="1" sz="1200">
              <a:solidFill>
                <a:srgbClr val="7F7F7F"/>
              </a:solidFill>
              <a:latin typeface="Arial"/>
              <a:ea typeface="Arial"/>
              <a:cs typeface="Arial"/>
              <a:sym typeface="Arial"/>
            </a:endParaRPr>
          </a:p>
        </p:txBody>
      </p:sp>
      <p:sp>
        <p:nvSpPr>
          <p:cNvPr id="2710" name="Google Shape;2710;p55"/>
          <p:cNvSpPr/>
          <p:nvPr/>
        </p:nvSpPr>
        <p:spPr>
          <a:xfrm rot="-1398260">
            <a:off x="289263" y="3203681"/>
            <a:ext cx="11416276"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200">
                <a:solidFill>
                  <a:srgbClr val="FF0000"/>
                </a:solidFill>
                <a:highlight>
                  <a:srgbClr val="FFFF00"/>
                </a:highlight>
                <a:latin typeface="Arial"/>
                <a:ea typeface="Arial"/>
                <a:cs typeface="Arial"/>
                <a:sym typeface="Arial"/>
              </a:rPr>
              <a:t>節省25%導入週期，減少20%實施成本</a:t>
            </a:r>
            <a:endParaRPr b="1" sz="5200" cap="none">
              <a:solidFill>
                <a:srgbClr val="FF0000"/>
              </a:solidFill>
              <a:highlight>
                <a:srgbClr val="FFFF00"/>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pic>
        <p:nvPicPr>
          <p:cNvPr id="2715" name="Google Shape;2715;p56"/>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2716" name="Google Shape;2716;p56"/>
          <p:cNvSpPr txBox="1"/>
          <p:nvPr/>
        </p:nvSpPr>
        <p:spPr>
          <a:xfrm>
            <a:off x="279414" y="3753041"/>
            <a:ext cx="10672837"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3.1 專案導入規劃(實施路徑/未來藍圖)</a:t>
            </a:r>
            <a:endParaRPr b="1" sz="3600">
              <a:solidFill>
                <a:schemeClr val="lt1"/>
              </a:solidFill>
              <a:latin typeface="Arial"/>
              <a:ea typeface="Arial"/>
              <a:cs typeface="Arial"/>
              <a:sym typeface="Arial"/>
            </a:endParaRPr>
          </a:p>
        </p:txBody>
      </p:sp>
      <p:sp>
        <p:nvSpPr>
          <p:cNvPr id="2717" name="Google Shape;2717;p56"/>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57"/>
          <p:cNvSpPr txBox="1"/>
          <p:nvPr>
            <p:ph idx="4294967295" type="title"/>
          </p:nvPr>
        </p:nvSpPr>
        <p:spPr>
          <a:xfrm>
            <a:off x="0" y="0"/>
            <a:ext cx="12192000" cy="1439863"/>
          </a:xfrm>
          <a:prstGeom prst="rect">
            <a:avLst/>
          </a:prstGeom>
          <a:noFill/>
          <a:ln>
            <a:noFill/>
          </a:ln>
        </p:spPr>
        <p:txBody>
          <a:bodyPr anchorCtr="0" anchor="t" bIns="233875" lIns="626050" spcFirstLastPara="1" rIns="3382225" wrap="square" tIns="431775">
            <a:noAutofit/>
          </a:bodyPr>
          <a:lstStyle/>
          <a:p>
            <a:pPr indent="0" lvl="0" marL="0" rtl="0" algn="l">
              <a:spcBef>
                <a:spcPts val="0"/>
              </a:spcBef>
              <a:spcAft>
                <a:spcPts val="0"/>
              </a:spcAft>
              <a:buNone/>
            </a:pPr>
            <a:r>
              <a:rPr lang="en-US">
                <a:latin typeface="Arial"/>
                <a:ea typeface="Arial"/>
                <a:cs typeface="Arial"/>
                <a:sym typeface="Arial"/>
              </a:rPr>
              <a:t>載板行業智能製造規劃概覽(WBS)</a:t>
            </a:r>
            <a:endParaRPr>
              <a:latin typeface="Arial"/>
              <a:ea typeface="Arial"/>
              <a:cs typeface="Arial"/>
              <a:sym typeface="Arial"/>
            </a:endParaRPr>
          </a:p>
        </p:txBody>
      </p:sp>
      <p:sp>
        <p:nvSpPr>
          <p:cNvPr id="2723" name="Google Shape;2723;p57"/>
          <p:cNvSpPr/>
          <p:nvPr/>
        </p:nvSpPr>
        <p:spPr>
          <a:xfrm>
            <a:off x="1173726" y="2248819"/>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MES 系統(製造營運平臺)</a:t>
            </a:r>
            <a:endParaRPr/>
          </a:p>
        </p:txBody>
      </p:sp>
      <p:sp>
        <p:nvSpPr>
          <p:cNvPr id="2724" name="Google Shape;2724;p57"/>
          <p:cNvSpPr/>
          <p:nvPr/>
        </p:nvSpPr>
        <p:spPr>
          <a:xfrm>
            <a:off x="1173726" y="2860823"/>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EAP 系統 (設備自動化整合)</a:t>
            </a:r>
            <a:endParaRPr/>
          </a:p>
        </p:txBody>
      </p:sp>
      <p:sp>
        <p:nvSpPr>
          <p:cNvPr id="2725" name="Google Shape;2725;p57"/>
          <p:cNvSpPr/>
          <p:nvPr/>
        </p:nvSpPr>
        <p:spPr>
          <a:xfrm>
            <a:off x="1173726" y="3478689"/>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AGV 及 </a:t>
            </a:r>
            <a:r>
              <a:rPr b="1" lang="en-US" sz="1200">
                <a:solidFill>
                  <a:schemeClr val="dk1"/>
                </a:solidFill>
                <a:latin typeface="Arial"/>
                <a:ea typeface="Arial"/>
                <a:cs typeface="Arial"/>
                <a:sym typeface="Arial"/>
              </a:rPr>
              <a:t>WMS</a:t>
            </a:r>
            <a:r>
              <a:rPr b="1" i="0" lang="en-US" sz="1200" u="none" cap="none" strike="noStrike">
                <a:solidFill>
                  <a:schemeClr val="dk1"/>
                </a:solidFill>
                <a:latin typeface="Arial"/>
                <a:ea typeface="Arial"/>
                <a:cs typeface="Arial"/>
                <a:sym typeface="Arial"/>
              </a:rPr>
              <a:t> </a:t>
            </a:r>
            <a:r>
              <a:rPr b="1" i="0" lang="en-US" sz="1200" u="none" cap="none" strike="noStrike">
                <a:solidFill>
                  <a:srgbClr val="333333"/>
                </a:solidFill>
                <a:latin typeface="Arial"/>
                <a:ea typeface="Arial"/>
                <a:cs typeface="Arial"/>
                <a:sym typeface="Arial"/>
              </a:rPr>
              <a:t>整合 (物流倉儲)</a:t>
            </a:r>
            <a:endParaRPr/>
          </a:p>
        </p:txBody>
      </p:sp>
      <p:sp>
        <p:nvSpPr>
          <p:cNvPr id="2726" name="Google Shape;2726;p57"/>
          <p:cNvSpPr/>
          <p:nvPr/>
        </p:nvSpPr>
        <p:spPr>
          <a:xfrm>
            <a:off x="1173726" y="4096556"/>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ERP 整合 (訂單)</a:t>
            </a:r>
            <a:endParaRPr/>
          </a:p>
        </p:txBody>
      </p:sp>
      <p:sp>
        <p:nvSpPr>
          <p:cNvPr id="2727" name="Google Shape;2727;p57"/>
          <p:cNvSpPr/>
          <p:nvPr/>
        </p:nvSpPr>
        <p:spPr>
          <a:xfrm>
            <a:off x="1173726" y="4706702"/>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工程系統整合 (工藝)</a:t>
            </a:r>
            <a:endParaRPr/>
          </a:p>
        </p:txBody>
      </p:sp>
      <p:sp>
        <p:nvSpPr>
          <p:cNvPr id="2728" name="Google Shape;2728;p57"/>
          <p:cNvSpPr/>
          <p:nvPr/>
        </p:nvSpPr>
        <p:spPr>
          <a:xfrm>
            <a:off x="4982260" y="2226573"/>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PLM 研發工藝管理</a:t>
            </a:r>
            <a:br>
              <a:rPr b="1" i="0" lang="en-US" sz="1200" u="none" cap="none" strike="noStrike">
                <a:solidFill>
                  <a:srgbClr val="333333"/>
                </a:solidFill>
                <a:latin typeface="Arial"/>
                <a:ea typeface="Arial"/>
                <a:cs typeface="Arial"/>
                <a:sym typeface="Arial"/>
              </a:rPr>
            </a:br>
            <a:r>
              <a:rPr b="1" i="0" lang="en-US" sz="1200" u="none" cap="none" strike="noStrike">
                <a:solidFill>
                  <a:srgbClr val="333333"/>
                </a:solidFill>
                <a:latin typeface="Arial"/>
                <a:ea typeface="Arial"/>
                <a:cs typeface="Arial"/>
                <a:sym typeface="Arial"/>
              </a:rPr>
              <a:t>專案管理、BOP、變更管理</a:t>
            </a:r>
            <a:endParaRPr b="1" i="0" sz="1200" u="none" cap="none" strike="noStrike">
              <a:solidFill>
                <a:srgbClr val="333333"/>
              </a:solidFill>
              <a:latin typeface="Arial"/>
              <a:ea typeface="Arial"/>
              <a:cs typeface="Arial"/>
              <a:sym typeface="Arial"/>
            </a:endParaRPr>
          </a:p>
        </p:txBody>
      </p:sp>
      <p:sp>
        <p:nvSpPr>
          <p:cNvPr id="2729" name="Google Shape;2729;p57"/>
          <p:cNvSpPr/>
          <p:nvPr/>
        </p:nvSpPr>
        <p:spPr>
          <a:xfrm>
            <a:off x="4982260" y="3458932"/>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QMS 質量體系 </a:t>
            </a:r>
            <a:br>
              <a:rPr b="1" i="0" lang="en-US" sz="1200" u="none" cap="none" strike="noStrike">
                <a:solidFill>
                  <a:srgbClr val="333333"/>
                </a:solidFill>
                <a:latin typeface="Arial"/>
                <a:ea typeface="Arial"/>
                <a:cs typeface="Arial"/>
                <a:sym typeface="Arial"/>
              </a:rPr>
            </a:br>
            <a:r>
              <a:rPr b="1" i="0" lang="en-US" sz="1200" u="none" cap="none" strike="noStrike">
                <a:solidFill>
                  <a:srgbClr val="333333"/>
                </a:solidFill>
                <a:latin typeface="Arial"/>
                <a:ea typeface="Arial"/>
                <a:cs typeface="Arial"/>
                <a:sym typeface="Arial"/>
              </a:rPr>
              <a:t>(APQP/FMEA/CP/MSA/客訴)</a:t>
            </a:r>
            <a:endParaRPr/>
          </a:p>
        </p:txBody>
      </p:sp>
      <p:sp>
        <p:nvSpPr>
          <p:cNvPr id="2730" name="Google Shape;2730;p57"/>
          <p:cNvSpPr/>
          <p:nvPr/>
        </p:nvSpPr>
        <p:spPr>
          <a:xfrm>
            <a:off x="4982260" y="4721623"/>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AP 高級計劃系統 </a:t>
            </a:r>
            <a:br>
              <a:rPr b="1" i="0" lang="en-US" sz="1200" u="none" cap="none" strike="noStrike">
                <a:solidFill>
                  <a:srgbClr val="333333"/>
                </a:solidFill>
                <a:latin typeface="Arial"/>
                <a:ea typeface="Arial"/>
                <a:cs typeface="Arial"/>
                <a:sym typeface="Arial"/>
              </a:rPr>
            </a:br>
            <a:r>
              <a:rPr b="1" i="0" lang="en-US" sz="1200" u="none" cap="none" strike="noStrike">
                <a:solidFill>
                  <a:srgbClr val="333333"/>
                </a:solidFill>
                <a:latin typeface="Arial"/>
                <a:ea typeface="Arial"/>
                <a:cs typeface="Arial"/>
                <a:sym typeface="Arial"/>
              </a:rPr>
              <a:t>（交期答覆、産能分配、動態庫存）</a:t>
            </a:r>
            <a:endParaRPr b="1" i="0" sz="1200" u="none" cap="none" strike="noStrike">
              <a:solidFill>
                <a:srgbClr val="333333"/>
              </a:solidFill>
              <a:latin typeface="Arial"/>
              <a:ea typeface="Arial"/>
              <a:cs typeface="Arial"/>
              <a:sym typeface="Arial"/>
            </a:endParaRPr>
          </a:p>
        </p:txBody>
      </p:sp>
      <p:sp>
        <p:nvSpPr>
          <p:cNvPr id="2731" name="Google Shape;2731;p57"/>
          <p:cNvSpPr/>
          <p:nvPr/>
        </p:nvSpPr>
        <p:spPr>
          <a:xfrm>
            <a:off x="4982260" y="5333626"/>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400"/>
              <a:buFont typeface="Arial"/>
              <a:buNone/>
            </a:pPr>
            <a:r>
              <a:rPr b="1" i="0" lang="en-US" sz="1400" u="none" cap="none" strike="noStrike">
                <a:solidFill>
                  <a:srgbClr val="333333"/>
                </a:solidFill>
                <a:latin typeface="Arial"/>
                <a:ea typeface="Arial"/>
                <a:cs typeface="Arial"/>
                <a:sym typeface="Arial"/>
              </a:rPr>
              <a:t>AS 高級排産系統</a:t>
            </a:r>
            <a:br>
              <a:rPr b="1" i="0" lang="en-US" sz="1400" u="none" cap="none" strike="noStrike">
                <a:solidFill>
                  <a:srgbClr val="333333"/>
                </a:solidFill>
                <a:latin typeface="Arial"/>
                <a:ea typeface="Arial"/>
                <a:cs typeface="Arial"/>
                <a:sym typeface="Arial"/>
              </a:rPr>
            </a:br>
            <a:r>
              <a:rPr b="1" i="0" lang="en-US" sz="1200" u="none" cap="none" strike="noStrike">
                <a:solidFill>
                  <a:srgbClr val="333333"/>
                </a:solidFill>
                <a:latin typeface="Arial"/>
                <a:ea typeface="Arial"/>
                <a:cs typeface="Arial"/>
                <a:sym typeface="Arial"/>
              </a:rPr>
              <a:t>（有限能力約束、設備級排産）</a:t>
            </a:r>
            <a:endParaRPr b="1" i="0" sz="1200" u="none" cap="none" strike="noStrike">
              <a:solidFill>
                <a:srgbClr val="333333"/>
              </a:solidFill>
              <a:latin typeface="Arial"/>
              <a:ea typeface="Arial"/>
              <a:cs typeface="Arial"/>
              <a:sym typeface="Arial"/>
            </a:endParaRPr>
          </a:p>
        </p:txBody>
      </p:sp>
      <p:sp>
        <p:nvSpPr>
          <p:cNvPr id="2732" name="Google Shape;2732;p57"/>
          <p:cNvSpPr/>
          <p:nvPr/>
        </p:nvSpPr>
        <p:spPr>
          <a:xfrm>
            <a:off x="4528318" y="4156884"/>
            <a:ext cx="3536068" cy="434007"/>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計劃閉環：三單合一</a:t>
            </a:r>
            <a:endParaRPr b="1" i="0" sz="1400" u="none" cap="none" strike="noStrike">
              <a:solidFill>
                <a:srgbClr val="F8F8F8"/>
              </a:solidFill>
              <a:latin typeface="Arial"/>
              <a:ea typeface="Arial"/>
              <a:cs typeface="Arial"/>
              <a:sym typeface="Arial"/>
            </a:endParaRPr>
          </a:p>
        </p:txBody>
      </p:sp>
      <p:cxnSp>
        <p:nvCxnSpPr>
          <p:cNvPr id="2733" name="Google Shape;2733;p57"/>
          <p:cNvCxnSpPr/>
          <p:nvPr/>
        </p:nvCxnSpPr>
        <p:spPr>
          <a:xfrm>
            <a:off x="8340402" y="1996438"/>
            <a:ext cx="27968" cy="1093640"/>
          </a:xfrm>
          <a:prstGeom prst="straightConnector1">
            <a:avLst/>
          </a:prstGeom>
          <a:solidFill>
            <a:schemeClr val="dk2"/>
          </a:solidFill>
          <a:ln cap="flat" cmpd="sng" w="38100">
            <a:solidFill>
              <a:srgbClr val="0F8287"/>
            </a:solidFill>
            <a:prstDash val="solid"/>
            <a:round/>
            <a:headEnd len="sm" w="sm" type="none"/>
            <a:tailEnd len="sm" w="sm" type="none"/>
          </a:ln>
        </p:spPr>
      </p:cxnSp>
      <p:cxnSp>
        <p:nvCxnSpPr>
          <p:cNvPr id="2734" name="Google Shape;2734;p57"/>
          <p:cNvCxnSpPr/>
          <p:nvPr/>
        </p:nvCxnSpPr>
        <p:spPr>
          <a:xfrm>
            <a:off x="8340402" y="2467889"/>
            <a:ext cx="343312" cy="0"/>
          </a:xfrm>
          <a:prstGeom prst="straightConnector1">
            <a:avLst/>
          </a:prstGeom>
          <a:solidFill>
            <a:schemeClr val="dk2"/>
          </a:solidFill>
          <a:ln cap="flat" cmpd="sng" w="38100">
            <a:solidFill>
              <a:srgbClr val="0F8287"/>
            </a:solidFill>
            <a:prstDash val="solid"/>
            <a:round/>
            <a:headEnd len="sm" w="sm" type="none"/>
            <a:tailEnd len="sm" w="sm" type="none"/>
          </a:ln>
        </p:spPr>
      </p:cxnSp>
      <p:cxnSp>
        <p:nvCxnSpPr>
          <p:cNvPr id="2735" name="Google Shape;2735;p57"/>
          <p:cNvCxnSpPr/>
          <p:nvPr/>
        </p:nvCxnSpPr>
        <p:spPr>
          <a:xfrm>
            <a:off x="8340402" y="3074778"/>
            <a:ext cx="343312" cy="0"/>
          </a:xfrm>
          <a:prstGeom prst="straightConnector1">
            <a:avLst/>
          </a:prstGeom>
          <a:solidFill>
            <a:schemeClr val="dk2"/>
          </a:solidFill>
          <a:ln cap="flat" cmpd="sng" w="38100">
            <a:solidFill>
              <a:srgbClr val="0F8287"/>
            </a:solidFill>
            <a:prstDash val="solid"/>
            <a:round/>
            <a:headEnd len="sm" w="sm" type="none"/>
            <a:tailEnd len="sm" w="sm" type="none"/>
          </a:ln>
        </p:spPr>
      </p:cxnSp>
      <p:sp>
        <p:nvSpPr>
          <p:cNvPr id="2736" name="Google Shape;2736;p57"/>
          <p:cNvSpPr/>
          <p:nvPr/>
        </p:nvSpPr>
        <p:spPr>
          <a:xfrm>
            <a:off x="8627731" y="2239199"/>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APC – RMS動態參數表/FDC過程偵錯/R2R動態參數調優</a:t>
            </a:r>
            <a:endParaRPr b="1" i="0" sz="1200" u="none" cap="none" strike="noStrike">
              <a:solidFill>
                <a:srgbClr val="333333"/>
              </a:solidFill>
              <a:latin typeface="Arial"/>
              <a:ea typeface="Arial"/>
              <a:cs typeface="Arial"/>
              <a:sym typeface="Arial"/>
            </a:endParaRPr>
          </a:p>
        </p:txBody>
      </p:sp>
      <p:sp>
        <p:nvSpPr>
          <p:cNvPr id="2737" name="Google Shape;2737;p57"/>
          <p:cNvSpPr/>
          <p:nvPr/>
        </p:nvSpPr>
        <p:spPr>
          <a:xfrm>
            <a:off x="8627731" y="2851202"/>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EDA – 工藝、品質大數據分析</a:t>
            </a:r>
            <a:endParaRPr/>
          </a:p>
        </p:txBody>
      </p:sp>
      <p:sp>
        <p:nvSpPr>
          <p:cNvPr id="2738" name="Google Shape;2738;p57"/>
          <p:cNvSpPr/>
          <p:nvPr/>
        </p:nvSpPr>
        <p:spPr>
          <a:xfrm>
            <a:off x="8173788" y="3614279"/>
            <a:ext cx="3536068" cy="484208"/>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集團級供應鏈優化</a:t>
            </a:r>
            <a:endParaRPr/>
          </a:p>
        </p:txBody>
      </p:sp>
      <p:cxnSp>
        <p:nvCxnSpPr>
          <p:cNvPr id="2739" name="Google Shape;2739;p57"/>
          <p:cNvCxnSpPr/>
          <p:nvPr/>
        </p:nvCxnSpPr>
        <p:spPr>
          <a:xfrm>
            <a:off x="8340402" y="4068182"/>
            <a:ext cx="27968" cy="1093640"/>
          </a:xfrm>
          <a:prstGeom prst="straightConnector1">
            <a:avLst/>
          </a:prstGeom>
          <a:solidFill>
            <a:schemeClr val="dk2"/>
          </a:solidFill>
          <a:ln cap="flat" cmpd="sng" w="38100">
            <a:solidFill>
              <a:srgbClr val="0F8287"/>
            </a:solidFill>
            <a:prstDash val="solid"/>
            <a:round/>
            <a:headEnd len="sm" w="sm" type="none"/>
            <a:tailEnd len="sm" w="sm" type="none"/>
          </a:ln>
        </p:spPr>
      </p:cxnSp>
      <p:cxnSp>
        <p:nvCxnSpPr>
          <p:cNvPr id="2740" name="Google Shape;2740;p57"/>
          <p:cNvCxnSpPr/>
          <p:nvPr/>
        </p:nvCxnSpPr>
        <p:spPr>
          <a:xfrm>
            <a:off x="8340402" y="4539633"/>
            <a:ext cx="343312" cy="0"/>
          </a:xfrm>
          <a:prstGeom prst="straightConnector1">
            <a:avLst/>
          </a:prstGeom>
          <a:solidFill>
            <a:schemeClr val="dk2"/>
          </a:solidFill>
          <a:ln cap="flat" cmpd="sng" w="38100">
            <a:solidFill>
              <a:srgbClr val="0F8287"/>
            </a:solidFill>
            <a:prstDash val="solid"/>
            <a:round/>
            <a:headEnd len="sm" w="sm" type="none"/>
            <a:tailEnd len="sm" w="sm" type="none"/>
          </a:ln>
        </p:spPr>
      </p:cxnSp>
      <p:cxnSp>
        <p:nvCxnSpPr>
          <p:cNvPr id="2741" name="Google Shape;2741;p57"/>
          <p:cNvCxnSpPr/>
          <p:nvPr/>
        </p:nvCxnSpPr>
        <p:spPr>
          <a:xfrm>
            <a:off x="8340402" y="5146522"/>
            <a:ext cx="343312" cy="0"/>
          </a:xfrm>
          <a:prstGeom prst="straightConnector1">
            <a:avLst/>
          </a:prstGeom>
          <a:solidFill>
            <a:schemeClr val="dk2"/>
          </a:solidFill>
          <a:ln cap="flat" cmpd="sng" w="38100">
            <a:solidFill>
              <a:srgbClr val="0F8287"/>
            </a:solidFill>
            <a:prstDash val="solid"/>
            <a:round/>
            <a:headEnd len="sm" w="sm" type="none"/>
            <a:tailEnd len="sm" w="sm" type="none"/>
          </a:ln>
        </p:spPr>
      </p:cxnSp>
      <p:sp>
        <p:nvSpPr>
          <p:cNvPr id="2742" name="Google Shape;2742;p57"/>
          <p:cNvSpPr/>
          <p:nvPr/>
        </p:nvSpPr>
        <p:spPr>
          <a:xfrm>
            <a:off x="8627731" y="4310943"/>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企業級多工廠 APS</a:t>
            </a:r>
            <a:endParaRPr/>
          </a:p>
        </p:txBody>
      </p:sp>
      <p:sp>
        <p:nvSpPr>
          <p:cNvPr id="2743" name="Google Shape;2743;p57"/>
          <p:cNvSpPr/>
          <p:nvPr/>
        </p:nvSpPr>
        <p:spPr>
          <a:xfrm>
            <a:off x="8627731" y="4922946"/>
            <a:ext cx="2728990" cy="484207"/>
          </a:xfrm>
          <a:prstGeom prst="rect">
            <a:avLst/>
          </a:prstGeom>
          <a:solidFill>
            <a:schemeClr val="accent2"/>
          </a:solidFill>
          <a:ln>
            <a:noFill/>
          </a:ln>
        </p:spPr>
        <p:txBody>
          <a:bodyPr anchorCtr="0" anchor="ctr" bIns="53950" lIns="107925" spcFirstLastPara="1" rIns="107925" wrap="square" tIns="53950">
            <a:noAutofit/>
          </a:bodyPr>
          <a:lstStyle/>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大數據分析 &amp; AI </a:t>
            </a:r>
            <a:endParaRPr b="1" i="0" sz="1200" u="none" cap="none" strike="noStrike">
              <a:solidFill>
                <a:srgbClr val="333333"/>
              </a:solidFill>
              <a:latin typeface="Arial"/>
              <a:ea typeface="Arial"/>
              <a:cs typeface="Arial"/>
              <a:sym typeface="Arial"/>
            </a:endParaRPr>
          </a:p>
          <a:p>
            <a:pPr indent="0" lvl="0" marL="0" marR="0" rtl="0" algn="ctr">
              <a:lnSpc>
                <a:spcPct val="100000"/>
              </a:lnSpc>
              <a:spcBef>
                <a:spcPts val="0"/>
              </a:spcBef>
              <a:spcAft>
                <a:spcPts val="0"/>
              </a:spcAft>
              <a:buClr>
                <a:srgbClr val="333333"/>
              </a:buClr>
              <a:buSzPts val="1200"/>
              <a:buFont typeface="Arial"/>
              <a:buNone/>
            </a:pPr>
            <a:r>
              <a:rPr b="1" i="0" lang="en-US" sz="1200" u="none" cap="none" strike="noStrike">
                <a:solidFill>
                  <a:srgbClr val="333333"/>
                </a:solidFill>
                <a:latin typeface="Arial"/>
                <a:ea typeface="Arial"/>
                <a:cs typeface="Arial"/>
                <a:sym typeface="Arial"/>
              </a:rPr>
              <a:t>Mendix/ MindSphere</a:t>
            </a:r>
            <a:endParaRPr b="1" i="0" sz="1200" u="none" cap="none" strike="noStrike">
              <a:solidFill>
                <a:srgbClr val="333333"/>
              </a:solidFill>
              <a:latin typeface="Arial"/>
              <a:ea typeface="Arial"/>
              <a:cs typeface="Arial"/>
              <a:sym typeface="Arial"/>
            </a:endParaRPr>
          </a:p>
        </p:txBody>
      </p:sp>
      <p:sp>
        <p:nvSpPr>
          <p:cNvPr id="2744" name="Google Shape;2744;p57"/>
          <p:cNvSpPr/>
          <p:nvPr/>
        </p:nvSpPr>
        <p:spPr>
          <a:xfrm>
            <a:off x="719784" y="6413814"/>
            <a:ext cx="10865758" cy="378133"/>
          </a:xfrm>
          <a:prstGeom prst="chevron">
            <a:avLst>
              <a:gd fmla="val 50000" name="adj"/>
            </a:avLst>
          </a:prstGeom>
          <a:solidFill>
            <a:srgbClr val="41AAAA"/>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從標杆工廠到集團全面推廣路徑規劃</a:t>
            </a:r>
            <a:endParaRPr/>
          </a:p>
        </p:txBody>
      </p:sp>
      <p:cxnSp>
        <p:nvCxnSpPr>
          <p:cNvPr id="2745" name="Google Shape;2745;p57"/>
          <p:cNvCxnSpPr>
            <a:endCxn id="2723" idx="1"/>
          </p:cNvCxnSpPr>
          <p:nvPr/>
        </p:nvCxnSpPr>
        <p:spPr>
          <a:xfrm flipH="1" rot="-5400000">
            <a:off x="797976" y="2115173"/>
            <a:ext cx="464100" cy="2874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46" name="Google Shape;2746;p57"/>
          <p:cNvCxnSpPr>
            <a:endCxn id="2724" idx="1"/>
          </p:cNvCxnSpPr>
          <p:nvPr/>
        </p:nvCxnSpPr>
        <p:spPr>
          <a:xfrm flipH="1" rot="-5400000">
            <a:off x="496776" y="2425977"/>
            <a:ext cx="1066500" cy="2874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47" name="Google Shape;2747;p57"/>
          <p:cNvCxnSpPr>
            <a:endCxn id="2725" idx="1"/>
          </p:cNvCxnSpPr>
          <p:nvPr/>
        </p:nvCxnSpPr>
        <p:spPr>
          <a:xfrm flipH="1" rot="-5400000">
            <a:off x="187776" y="2734843"/>
            <a:ext cx="1684500" cy="2874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48" name="Google Shape;2748;p57"/>
          <p:cNvCxnSpPr>
            <a:endCxn id="2726" idx="1"/>
          </p:cNvCxnSpPr>
          <p:nvPr/>
        </p:nvCxnSpPr>
        <p:spPr>
          <a:xfrm flipH="1" rot="-5400000">
            <a:off x="-121074" y="3043860"/>
            <a:ext cx="2302200" cy="2874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49" name="Google Shape;2749;p57"/>
          <p:cNvCxnSpPr>
            <a:endCxn id="2727" idx="1"/>
          </p:cNvCxnSpPr>
          <p:nvPr/>
        </p:nvCxnSpPr>
        <p:spPr>
          <a:xfrm flipH="1" rot="-5400000">
            <a:off x="-426174" y="3348906"/>
            <a:ext cx="2912400" cy="2874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50" name="Google Shape;2750;p57"/>
          <p:cNvCxnSpPr>
            <a:endCxn id="2728" idx="1"/>
          </p:cNvCxnSpPr>
          <p:nvPr/>
        </p:nvCxnSpPr>
        <p:spPr>
          <a:xfrm flipH="1" rot="-5400000">
            <a:off x="4616410" y="2102827"/>
            <a:ext cx="472200" cy="2595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51" name="Google Shape;2751;p57"/>
          <p:cNvCxnSpPr>
            <a:endCxn id="2729" idx="1"/>
          </p:cNvCxnSpPr>
          <p:nvPr/>
        </p:nvCxnSpPr>
        <p:spPr>
          <a:xfrm flipH="1" rot="-5400000">
            <a:off x="4635460" y="3354235"/>
            <a:ext cx="434100" cy="259500"/>
          </a:xfrm>
          <a:prstGeom prst="bentConnector2">
            <a:avLst/>
          </a:prstGeom>
          <a:solidFill>
            <a:schemeClr val="dk2"/>
          </a:solidFill>
          <a:ln cap="flat" cmpd="sng" w="38100">
            <a:solidFill>
              <a:srgbClr val="0F8287"/>
            </a:solidFill>
            <a:prstDash val="solid"/>
            <a:round/>
            <a:headEnd len="sm" w="sm" type="none"/>
            <a:tailEnd len="sm" w="sm" type="none"/>
          </a:ln>
        </p:spPr>
      </p:cxnSp>
      <p:sp>
        <p:nvSpPr>
          <p:cNvPr id="2752" name="Google Shape;2752;p57"/>
          <p:cNvSpPr/>
          <p:nvPr/>
        </p:nvSpPr>
        <p:spPr>
          <a:xfrm>
            <a:off x="719784" y="5856330"/>
            <a:ext cx="10865758" cy="316899"/>
          </a:xfrm>
          <a:prstGeom prst="chevron">
            <a:avLst>
              <a:gd fmla="val 50000" name="adj"/>
            </a:avLst>
          </a:prstGeom>
          <a:solidFill>
            <a:srgbClr val="41AAAA"/>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       戰情室/ 製造看板Dashboard</a:t>
            </a:r>
            <a:endParaRPr b="1" i="0" sz="1400" u="none" cap="none" strike="noStrike">
              <a:solidFill>
                <a:srgbClr val="FFFFFF"/>
              </a:solidFill>
              <a:latin typeface="Arial"/>
              <a:ea typeface="Arial"/>
              <a:cs typeface="Arial"/>
              <a:sym typeface="Arial"/>
            </a:endParaRPr>
          </a:p>
        </p:txBody>
      </p:sp>
      <p:sp>
        <p:nvSpPr>
          <p:cNvPr id="2753" name="Google Shape;2753;p57"/>
          <p:cNvSpPr/>
          <p:nvPr/>
        </p:nvSpPr>
        <p:spPr>
          <a:xfrm>
            <a:off x="2612571" y="6128331"/>
            <a:ext cx="8972971" cy="308339"/>
          </a:xfrm>
          <a:prstGeom prst="chevron">
            <a:avLst>
              <a:gd fmla="val 50000" name="adj"/>
            </a:avLst>
          </a:prstGeom>
          <a:solidFill>
            <a:srgbClr val="2387AA"/>
          </a:solidFill>
          <a:ln>
            <a:noFill/>
          </a:ln>
        </p:spPr>
        <p:txBody>
          <a:bodyPr anchorCtr="0" anchor="ctr" bIns="0" lIns="71875" spcFirstLastPara="1" rIns="71875" wrap="square" tIns="0">
            <a:no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      </a:t>
            </a:r>
            <a:r>
              <a:rPr b="1" lang="en-US" sz="1400">
                <a:solidFill>
                  <a:srgbClr val="FFFFFF"/>
                </a:solidFill>
                <a:latin typeface="Arial"/>
                <a:ea typeface="Arial"/>
                <a:cs typeface="Arial"/>
                <a:sym typeface="Arial"/>
              </a:rPr>
              <a:t>低代碼及</a:t>
            </a:r>
            <a:r>
              <a:rPr b="1" i="0" lang="en-US" sz="1400" u="none" cap="none" strike="noStrike">
                <a:solidFill>
                  <a:srgbClr val="FFFFFF"/>
                </a:solidFill>
                <a:latin typeface="Arial"/>
                <a:ea typeface="Arial"/>
                <a:cs typeface="Arial"/>
                <a:sym typeface="Arial"/>
              </a:rPr>
              <a:t>大數據倉儲平臺建設</a:t>
            </a:r>
            <a:endParaRPr b="1" i="0" sz="1400" u="none" cap="none" strike="noStrike">
              <a:solidFill>
                <a:srgbClr val="FFFFFF"/>
              </a:solidFill>
              <a:latin typeface="Arial"/>
              <a:ea typeface="Arial"/>
              <a:cs typeface="Arial"/>
              <a:sym typeface="Arial"/>
            </a:endParaRPr>
          </a:p>
        </p:txBody>
      </p:sp>
      <p:sp>
        <p:nvSpPr>
          <p:cNvPr id="2754" name="Google Shape;2754;p57"/>
          <p:cNvSpPr/>
          <p:nvPr/>
        </p:nvSpPr>
        <p:spPr>
          <a:xfrm>
            <a:off x="4528318" y="2957988"/>
            <a:ext cx="3536068" cy="393555"/>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質量閉環</a:t>
            </a:r>
            <a:endParaRPr b="1" i="0" sz="1400" u="none" cap="none" strike="noStrike">
              <a:solidFill>
                <a:srgbClr val="F8F8F8"/>
              </a:solidFill>
              <a:latin typeface="Arial"/>
              <a:ea typeface="Arial"/>
              <a:cs typeface="Arial"/>
              <a:sym typeface="Arial"/>
            </a:endParaRPr>
          </a:p>
        </p:txBody>
      </p:sp>
      <p:cxnSp>
        <p:nvCxnSpPr>
          <p:cNvPr id="2755" name="Google Shape;2755;p57"/>
          <p:cNvCxnSpPr/>
          <p:nvPr/>
        </p:nvCxnSpPr>
        <p:spPr>
          <a:xfrm flipH="1" rot="-5400000">
            <a:off x="4618945" y="4651915"/>
            <a:ext cx="434100" cy="259500"/>
          </a:xfrm>
          <a:prstGeom prst="bentConnector2">
            <a:avLst/>
          </a:prstGeom>
          <a:solidFill>
            <a:schemeClr val="dk2"/>
          </a:solidFill>
          <a:ln cap="flat" cmpd="sng" w="38100">
            <a:solidFill>
              <a:srgbClr val="0F8287"/>
            </a:solidFill>
            <a:prstDash val="solid"/>
            <a:round/>
            <a:headEnd len="sm" w="sm" type="none"/>
            <a:tailEnd len="sm" w="sm" type="none"/>
          </a:ln>
        </p:spPr>
      </p:cxnSp>
      <p:cxnSp>
        <p:nvCxnSpPr>
          <p:cNvPr id="2756" name="Google Shape;2756;p57"/>
          <p:cNvCxnSpPr/>
          <p:nvPr/>
        </p:nvCxnSpPr>
        <p:spPr>
          <a:xfrm flipH="1" rot="-5400000">
            <a:off x="4415845" y="5009087"/>
            <a:ext cx="853200" cy="272400"/>
          </a:xfrm>
          <a:prstGeom prst="bentConnector3">
            <a:avLst>
              <a:gd fmla="val 99436" name="adj1"/>
            </a:avLst>
          </a:prstGeom>
          <a:solidFill>
            <a:schemeClr val="dk2"/>
          </a:solidFill>
          <a:ln cap="flat" cmpd="sng" w="38100">
            <a:solidFill>
              <a:srgbClr val="0F8287"/>
            </a:solidFill>
            <a:prstDash val="solid"/>
            <a:round/>
            <a:headEnd len="sm" w="sm" type="none"/>
            <a:tailEnd len="sm" w="sm" type="none"/>
          </a:ln>
        </p:spPr>
      </p:cxnSp>
      <p:sp>
        <p:nvSpPr>
          <p:cNvPr id="2757" name="Google Shape;2757;p57"/>
          <p:cNvSpPr/>
          <p:nvPr/>
        </p:nvSpPr>
        <p:spPr>
          <a:xfrm>
            <a:off x="743742" y="924771"/>
            <a:ext cx="10841800" cy="305608"/>
          </a:xfrm>
          <a:prstGeom prst="homePlate">
            <a:avLst>
              <a:gd fmla="val 50000" name="adj"/>
            </a:avLst>
          </a:prstGeom>
          <a:solidFill>
            <a:srgbClr val="647D2D"/>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758" name="Google Shape;2758;p57"/>
          <p:cNvSpPr/>
          <p:nvPr/>
        </p:nvSpPr>
        <p:spPr>
          <a:xfrm>
            <a:off x="743742" y="924771"/>
            <a:ext cx="7320644" cy="305608"/>
          </a:xfrm>
          <a:prstGeom prst="rect">
            <a:avLst/>
          </a:prstGeom>
          <a:solidFill>
            <a:srgbClr val="AAB414"/>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759" name="Google Shape;2759;p57"/>
          <p:cNvSpPr txBox="1"/>
          <p:nvPr/>
        </p:nvSpPr>
        <p:spPr>
          <a:xfrm>
            <a:off x="2133712" y="944447"/>
            <a:ext cx="4789211" cy="251901"/>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Digital Manufacturing (數位工廠): 數位總線+閉環</a:t>
            </a:r>
            <a:endParaRPr b="1" sz="1400">
              <a:solidFill>
                <a:schemeClr val="lt1"/>
              </a:solidFill>
              <a:latin typeface="Arial"/>
              <a:ea typeface="Arial"/>
              <a:cs typeface="Arial"/>
              <a:sym typeface="Arial"/>
            </a:endParaRPr>
          </a:p>
        </p:txBody>
      </p:sp>
      <p:sp>
        <p:nvSpPr>
          <p:cNvPr id="2760" name="Google Shape;2760;p57"/>
          <p:cNvSpPr txBox="1"/>
          <p:nvPr/>
        </p:nvSpPr>
        <p:spPr>
          <a:xfrm>
            <a:off x="7957852" y="932430"/>
            <a:ext cx="3734224" cy="283805"/>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Smart Manufacturing (智慧工廠)</a:t>
            </a:r>
            <a:endParaRPr/>
          </a:p>
        </p:txBody>
      </p:sp>
      <p:sp>
        <p:nvSpPr>
          <p:cNvPr id="2761" name="Google Shape;2761;p57"/>
          <p:cNvSpPr/>
          <p:nvPr/>
        </p:nvSpPr>
        <p:spPr>
          <a:xfrm>
            <a:off x="719783" y="1705748"/>
            <a:ext cx="3536068" cy="434311"/>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製造運營數字化</a:t>
            </a:r>
            <a:endParaRPr/>
          </a:p>
        </p:txBody>
      </p:sp>
      <p:sp>
        <p:nvSpPr>
          <p:cNvPr id="2762" name="Google Shape;2762;p57"/>
          <p:cNvSpPr/>
          <p:nvPr/>
        </p:nvSpPr>
        <p:spPr>
          <a:xfrm>
            <a:off x="4138055" y="1724257"/>
            <a:ext cx="4146411" cy="393555"/>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工藝閉環：工程製造一體化</a:t>
            </a:r>
            <a:endParaRPr/>
          </a:p>
        </p:txBody>
      </p:sp>
      <p:sp>
        <p:nvSpPr>
          <p:cNvPr id="2763" name="Google Shape;2763;p57"/>
          <p:cNvSpPr/>
          <p:nvPr/>
        </p:nvSpPr>
        <p:spPr>
          <a:xfrm>
            <a:off x="8173788" y="1727338"/>
            <a:ext cx="3536068" cy="403102"/>
          </a:xfrm>
          <a:prstGeom prst="chevron">
            <a:avLst>
              <a:gd fmla="val 50000" name="adj"/>
            </a:avLst>
          </a:prstGeom>
          <a:solidFill>
            <a:srgbClr val="006487"/>
          </a:solidFill>
          <a:ln>
            <a:noFill/>
          </a:ln>
        </p:spPr>
        <p:txBody>
          <a:bodyPr anchorCtr="0" anchor="ctr" bIns="0" lIns="71875" spcFirstLastPara="1" rIns="71875" wrap="square" tIns="0">
            <a:noAutofit/>
          </a:bodyPr>
          <a:lstStyle/>
          <a:p>
            <a:pPr indent="0" lvl="0" marL="0" marR="0" rtl="0" algn="ctr">
              <a:lnSpc>
                <a:spcPct val="100000"/>
              </a:lnSpc>
              <a:spcBef>
                <a:spcPts val="0"/>
              </a:spcBef>
              <a:spcAft>
                <a:spcPts val="0"/>
              </a:spcAft>
              <a:buClr>
                <a:srgbClr val="F8F8F8"/>
              </a:buClr>
              <a:buSzPts val="1400"/>
              <a:buFont typeface="Arial"/>
              <a:buNone/>
            </a:pPr>
            <a:r>
              <a:rPr b="1" i="0" lang="en-US" sz="1400" u="none" cap="none" strike="noStrike">
                <a:solidFill>
                  <a:srgbClr val="F8F8F8"/>
                </a:solidFill>
                <a:latin typeface="Arial"/>
                <a:ea typeface="Arial"/>
                <a:cs typeface="Arial"/>
                <a:sym typeface="Arial"/>
              </a:rPr>
              <a:t>工程大數據分析</a:t>
            </a:r>
            <a:endParaRPr/>
          </a:p>
        </p:txBody>
      </p:sp>
      <p:cxnSp>
        <p:nvCxnSpPr>
          <p:cNvPr id="2764" name="Google Shape;2764;p57"/>
          <p:cNvCxnSpPr/>
          <p:nvPr/>
        </p:nvCxnSpPr>
        <p:spPr>
          <a:xfrm>
            <a:off x="4045421" y="1230379"/>
            <a:ext cx="0" cy="475369"/>
          </a:xfrm>
          <a:prstGeom prst="straightConnector1">
            <a:avLst/>
          </a:prstGeom>
          <a:solidFill>
            <a:schemeClr val="dk2"/>
          </a:solidFill>
          <a:ln cap="flat" cmpd="sng" w="19050">
            <a:solidFill>
              <a:srgbClr val="7F7F7F"/>
            </a:solidFill>
            <a:prstDash val="dash"/>
            <a:round/>
            <a:headEnd len="sm" w="sm" type="none"/>
            <a:tailEnd len="sm" w="sm" type="none"/>
          </a:ln>
        </p:spPr>
      </p:cxnSp>
      <p:cxnSp>
        <p:nvCxnSpPr>
          <p:cNvPr id="2765" name="Google Shape;2765;p57"/>
          <p:cNvCxnSpPr/>
          <p:nvPr/>
        </p:nvCxnSpPr>
        <p:spPr>
          <a:xfrm>
            <a:off x="8067279" y="1230379"/>
            <a:ext cx="0" cy="475369"/>
          </a:xfrm>
          <a:prstGeom prst="straightConnector1">
            <a:avLst/>
          </a:prstGeom>
          <a:solidFill>
            <a:schemeClr val="dk2"/>
          </a:solidFill>
          <a:ln cap="flat" cmpd="sng" w="19050">
            <a:solidFill>
              <a:srgbClr val="7F7F7F"/>
            </a:solidFill>
            <a:prstDash val="dash"/>
            <a:round/>
            <a:headEnd len="sm" w="sm" type="none"/>
            <a:tailEnd len="sm" w="sm" type="none"/>
          </a:ln>
        </p:spPr>
      </p:cxnSp>
      <p:sp>
        <p:nvSpPr>
          <p:cNvPr id="2766" name="Google Shape;2766;p57"/>
          <p:cNvSpPr txBox="1"/>
          <p:nvPr/>
        </p:nvSpPr>
        <p:spPr>
          <a:xfrm>
            <a:off x="126027" y="952519"/>
            <a:ext cx="542940" cy="27786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300">
                <a:solidFill>
                  <a:schemeClr val="dk1"/>
                </a:solidFill>
                <a:latin typeface="Arial"/>
                <a:ea typeface="Arial"/>
                <a:cs typeface="Arial"/>
                <a:sym typeface="Arial"/>
              </a:rPr>
              <a:t>Stage </a:t>
            </a:r>
            <a:endParaRPr/>
          </a:p>
        </p:txBody>
      </p:sp>
      <p:sp>
        <p:nvSpPr>
          <p:cNvPr id="2767" name="Google Shape;2767;p57"/>
          <p:cNvSpPr txBox="1"/>
          <p:nvPr/>
        </p:nvSpPr>
        <p:spPr>
          <a:xfrm>
            <a:off x="49642" y="1357420"/>
            <a:ext cx="684673" cy="25833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300">
                <a:solidFill>
                  <a:schemeClr val="dk1"/>
                </a:solidFill>
                <a:latin typeface="Arial"/>
                <a:ea typeface="Arial"/>
                <a:cs typeface="Arial"/>
                <a:sym typeface="Arial"/>
              </a:rPr>
              <a:t>Methods </a:t>
            </a:r>
            <a:endParaRPr/>
          </a:p>
        </p:txBody>
      </p:sp>
      <p:sp>
        <p:nvSpPr>
          <p:cNvPr id="2768" name="Google Shape;2768;p57"/>
          <p:cNvSpPr txBox="1"/>
          <p:nvPr/>
        </p:nvSpPr>
        <p:spPr>
          <a:xfrm>
            <a:off x="43561" y="1792131"/>
            <a:ext cx="684673" cy="25833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300">
                <a:solidFill>
                  <a:schemeClr val="dk1"/>
                </a:solidFill>
                <a:latin typeface="Arial"/>
                <a:ea typeface="Arial"/>
                <a:cs typeface="Arial"/>
                <a:sym typeface="Arial"/>
              </a:rPr>
              <a:t>Targets </a:t>
            </a:r>
            <a:endParaRPr/>
          </a:p>
        </p:txBody>
      </p:sp>
      <p:sp>
        <p:nvSpPr>
          <p:cNvPr id="2769" name="Google Shape;2769;p57"/>
          <p:cNvSpPr txBox="1"/>
          <p:nvPr/>
        </p:nvSpPr>
        <p:spPr>
          <a:xfrm>
            <a:off x="825563" y="1290116"/>
            <a:ext cx="3299159" cy="395924"/>
          </a:xfrm>
          <a:prstGeom prst="rect">
            <a:avLst/>
          </a:prstGeom>
          <a:noFill/>
          <a:ln>
            <a:noFill/>
          </a:ln>
        </p:spPr>
        <p:txBody>
          <a:bodyPr anchorCtr="0" anchor="t" bIns="0" lIns="0" spcFirstLastPara="1" rIns="0" wrap="square" tIns="0">
            <a:noAutofit/>
          </a:bodyPr>
          <a:lstStyle/>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Basic Shopfloor controlling functions</a:t>
            </a:r>
            <a:endParaRPr/>
          </a:p>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IoT &amp; System Integration with Automation, AGV… etc. </a:t>
            </a:r>
            <a:endParaRPr/>
          </a:p>
        </p:txBody>
      </p:sp>
      <p:sp>
        <p:nvSpPr>
          <p:cNvPr id="2770" name="Google Shape;2770;p57"/>
          <p:cNvSpPr txBox="1"/>
          <p:nvPr/>
        </p:nvSpPr>
        <p:spPr>
          <a:xfrm>
            <a:off x="4121210" y="1285433"/>
            <a:ext cx="3883443" cy="678715"/>
          </a:xfrm>
          <a:prstGeom prst="rect">
            <a:avLst/>
          </a:prstGeom>
          <a:noFill/>
          <a:ln>
            <a:noFill/>
          </a:ln>
        </p:spPr>
        <p:txBody>
          <a:bodyPr anchorCtr="0" anchor="t" bIns="0" lIns="0" spcFirstLastPara="1" rIns="0" wrap="square" tIns="0">
            <a:noAutofit/>
          </a:bodyPr>
          <a:lstStyle/>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Extension to MOM: APS &amp; QMS.</a:t>
            </a:r>
            <a:endParaRPr/>
          </a:p>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Establish Design to Manufacturing Digital Thread and closed loop.</a:t>
            </a:r>
            <a:endParaRPr/>
          </a:p>
        </p:txBody>
      </p:sp>
      <p:sp>
        <p:nvSpPr>
          <p:cNvPr id="2771" name="Google Shape;2771;p57"/>
          <p:cNvSpPr txBox="1"/>
          <p:nvPr/>
        </p:nvSpPr>
        <p:spPr>
          <a:xfrm>
            <a:off x="8512058" y="1313871"/>
            <a:ext cx="2149107" cy="57016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050">
                <a:solidFill>
                  <a:schemeClr val="dk1"/>
                </a:solidFill>
                <a:latin typeface="Arial"/>
                <a:ea typeface="Arial"/>
                <a:cs typeface="Arial"/>
                <a:sym typeface="Arial"/>
              </a:rPr>
              <a:t>Data Analysis, Machine Learning, Deep Learning</a:t>
            </a:r>
            <a:endParaRPr sz="1050">
              <a:solidFill>
                <a:schemeClr val="dk1"/>
              </a:solidFill>
              <a:latin typeface="Arial"/>
              <a:ea typeface="Arial"/>
              <a:cs typeface="Arial"/>
              <a:sym typeface="Arial"/>
            </a:endParaRPr>
          </a:p>
        </p:txBody>
      </p:sp>
      <p:sp>
        <p:nvSpPr>
          <p:cNvPr id="2772" name="Google Shape;2772;p57"/>
          <p:cNvSpPr/>
          <p:nvPr/>
        </p:nvSpPr>
        <p:spPr>
          <a:xfrm>
            <a:off x="1173726" y="5275271"/>
            <a:ext cx="2728990" cy="484207"/>
          </a:xfrm>
          <a:prstGeom prst="rect">
            <a:avLst/>
          </a:prstGeom>
          <a:solidFill>
            <a:schemeClr val="accent2"/>
          </a:solidFill>
          <a:ln cap="flat" cmpd="sng" w="9525">
            <a:solidFill>
              <a:srgbClr val="7F7F7F"/>
            </a:solidFill>
            <a:prstDash val="dash"/>
            <a:miter lim="800000"/>
            <a:headEnd len="sm" w="sm" type="none"/>
            <a:tailEnd len="sm" w="sm" type="none"/>
          </a:ln>
        </p:spPr>
        <p:txBody>
          <a:bodyPr anchorCtr="0" anchor="ctr" bIns="53950" lIns="107925" spcFirstLastPara="1" rIns="107925" wrap="square" tIns="53950">
            <a:noAutofit/>
          </a:bodyPr>
          <a:lstStyle/>
          <a:p>
            <a:pPr indent="0" lvl="0" marL="0" marR="0" rtl="0" algn="ctr">
              <a:spcBef>
                <a:spcPts val="0"/>
              </a:spcBef>
              <a:spcAft>
                <a:spcPts val="0"/>
              </a:spcAft>
              <a:buNone/>
            </a:pPr>
            <a:r>
              <a:rPr b="1" lang="en-US" sz="1200">
                <a:solidFill>
                  <a:srgbClr val="333333"/>
                </a:solidFill>
                <a:latin typeface="Arial"/>
                <a:ea typeface="Arial"/>
                <a:cs typeface="Arial"/>
                <a:sym typeface="Arial"/>
              </a:rPr>
              <a:t>TCNO 工廠規劃模擬</a:t>
            </a:r>
            <a:endParaRPr b="1" sz="1200">
              <a:solidFill>
                <a:srgbClr val="333333"/>
              </a:solidFill>
              <a:latin typeface="Arial"/>
              <a:ea typeface="Arial"/>
              <a:cs typeface="Arial"/>
              <a:sym typeface="Arial"/>
            </a:endParaRPr>
          </a:p>
        </p:txBody>
      </p:sp>
      <p:cxnSp>
        <p:nvCxnSpPr>
          <p:cNvPr id="2773" name="Google Shape;2773;p57"/>
          <p:cNvCxnSpPr>
            <a:endCxn id="2772" idx="1"/>
          </p:cNvCxnSpPr>
          <p:nvPr/>
        </p:nvCxnSpPr>
        <p:spPr>
          <a:xfrm flipH="1" rot="-5400000">
            <a:off x="-653874" y="3689774"/>
            <a:ext cx="3367800" cy="287400"/>
          </a:xfrm>
          <a:prstGeom prst="bentConnector2">
            <a:avLst/>
          </a:prstGeom>
          <a:solidFill>
            <a:schemeClr val="dk2"/>
          </a:solidFill>
          <a:ln cap="flat" cmpd="sng" w="38100">
            <a:solidFill>
              <a:srgbClr val="0F8287"/>
            </a:solidFill>
            <a:prstDash val="solid"/>
            <a:round/>
            <a:headEnd len="sm" w="sm" type="none"/>
            <a:tailEnd len="sm" w="sm" type="none"/>
          </a:ln>
        </p:spPr>
      </p:cxnSp>
      <p:sp>
        <p:nvSpPr>
          <p:cNvPr id="2774" name="Google Shape;2774;p57"/>
          <p:cNvSpPr txBox="1"/>
          <p:nvPr/>
        </p:nvSpPr>
        <p:spPr>
          <a:xfrm>
            <a:off x="11891733"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7F7F7F"/>
                </a:solidFill>
                <a:latin typeface="Arial"/>
                <a:ea typeface="Arial"/>
                <a:cs typeface="Arial"/>
                <a:sym typeface="Arial"/>
              </a:rPr>
              <a:t>‹#›</a:t>
            </a:fld>
            <a:endParaRPr sz="1200">
              <a:solidFill>
                <a:srgbClr val="7F7F7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cxnSp>
        <p:nvCxnSpPr>
          <p:cNvPr id="2779" name="Google Shape;2779;p58"/>
          <p:cNvCxnSpPr/>
          <p:nvPr/>
        </p:nvCxnSpPr>
        <p:spPr>
          <a:xfrm>
            <a:off x="8204212" y="1140643"/>
            <a:ext cx="0" cy="5618376"/>
          </a:xfrm>
          <a:prstGeom prst="straightConnector1">
            <a:avLst/>
          </a:prstGeom>
          <a:solidFill>
            <a:schemeClr val="dk2"/>
          </a:solidFill>
          <a:ln cap="flat" cmpd="sng" w="19050">
            <a:solidFill>
              <a:srgbClr val="7F7F7F"/>
            </a:solidFill>
            <a:prstDash val="dash"/>
            <a:round/>
            <a:headEnd len="sm" w="sm" type="none"/>
            <a:tailEnd len="sm" w="sm" type="none"/>
          </a:ln>
        </p:spPr>
      </p:cxnSp>
      <p:cxnSp>
        <p:nvCxnSpPr>
          <p:cNvPr id="2780" name="Google Shape;2780;p58"/>
          <p:cNvCxnSpPr/>
          <p:nvPr/>
        </p:nvCxnSpPr>
        <p:spPr>
          <a:xfrm>
            <a:off x="4045421" y="1140643"/>
            <a:ext cx="0" cy="5618376"/>
          </a:xfrm>
          <a:prstGeom prst="straightConnector1">
            <a:avLst/>
          </a:prstGeom>
          <a:solidFill>
            <a:schemeClr val="dk2"/>
          </a:solidFill>
          <a:ln cap="flat" cmpd="sng" w="19050">
            <a:solidFill>
              <a:srgbClr val="7F7F7F"/>
            </a:solidFill>
            <a:prstDash val="dash"/>
            <a:round/>
            <a:headEnd len="sm" w="sm" type="none"/>
            <a:tailEnd len="sm" w="sm" type="none"/>
          </a:ln>
        </p:spPr>
      </p:cxnSp>
      <p:graphicFrame>
        <p:nvGraphicFramePr>
          <p:cNvPr id="2781" name="Google Shape;2781;p58"/>
          <p:cNvGraphicFramePr/>
          <p:nvPr/>
        </p:nvGraphicFramePr>
        <p:xfrm>
          <a:off x="356733" y="2041451"/>
          <a:ext cx="3000000" cy="3000000"/>
        </p:xfrm>
        <a:graphic>
          <a:graphicData uri="http://schemas.openxmlformats.org/drawingml/2006/table">
            <a:tbl>
              <a:tblPr bandRow="1" firstRow="1">
                <a:noFill/>
                <a:tableStyleId>{C7A586D1-D9BD-463F-874B-439BAFFB6E0C}</a:tableStyleId>
              </a:tblPr>
              <a:tblGrid>
                <a:gridCol w="489000"/>
                <a:gridCol w="496075"/>
                <a:gridCol w="492550"/>
                <a:gridCol w="578050"/>
                <a:gridCol w="569200"/>
                <a:gridCol w="569200"/>
                <a:gridCol w="492550"/>
                <a:gridCol w="702175"/>
                <a:gridCol w="492550"/>
                <a:gridCol w="492550"/>
                <a:gridCol w="492550"/>
                <a:gridCol w="492550"/>
                <a:gridCol w="492550"/>
                <a:gridCol w="492550"/>
                <a:gridCol w="492550"/>
                <a:gridCol w="492550"/>
                <a:gridCol w="492550"/>
                <a:gridCol w="492550"/>
                <a:gridCol w="492550"/>
                <a:gridCol w="492550"/>
                <a:gridCol w="492550"/>
              </a:tblGrid>
              <a:tr h="369125">
                <a:tc>
                  <a:txBody>
                    <a:bodyPr/>
                    <a:lstStyle/>
                    <a:p>
                      <a:pPr indent="0" lvl="0" marL="0" marR="0" rtl="0" algn="ctr">
                        <a:lnSpc>
                          <a:spcPct val="100000"/>
                        </a:lnSpc>
                        <a:spcBef>
                          <a:spcPts val="0"/>
                        </a:spcBef>
                        <a:spcAft>
                          <a:spcPts val="0"/>
                        </a:spcAft>
                        <a:buClr>
                          <a:schemeClr val="dk1"/>
                        </a:buClr>
                        <a:buSzPts val="1200"/>
                        <a:buFont typeface="Arial"/>
                        <a:buNone/>
                      </a:pPr>
                      <a:r>
                        <a:t/>
                      </a:r>
                      <a:endParaRPr b="1" sz="1200">
                        <a:solidFill>
                          <a:schemeClr val="lt1"/>
                        </a:solidFill>
                      </a:endParaRPr>
                    </a:p>
                  </a:txBody>
                  <a:tcPr marT="45650" marB="45650" marR="91300" marL="91300">
                    <a:solidFill>
                      <a:schemeClr val="lt1"/>
                    </a:solidFill>
                  </a:tcPr>
                </a:tc>
                <a:tc gridSpan="2">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2022</a:t>
                      </a:r>
                      <a:endParaRPr/>
                    </a:p>
                  </a:txBody>
                  <a:tcPr marT="45650" marB="45650" marR="91300" marL="91300" anchor="ctr">
                    <a:solidFill>
                      <a:srgbClr val="7F7F7F"/>
                    </a:solidFill>
                  </a:tcPr>
                </a:tc>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2023</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2024</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2025</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2026</a:t>
                      </a:r>
                      <a:endParaRPr/>
                    </a:p>
                  </a:txBody>
                  <a:tcPr marT="45650" marB="45650" marR="91300" marL="91300" anchor="ctr">
                    <a:solidFill>
                      <a:srgbClr val="7F7F7F"/>
                    </a:solidFill>
                  </a:tcPr>
                </a:tc>
                <a:tc hMerge="1"/>
                <a:tc hMerge="1"/>
                <a:tc hMerge="1"/>
                <a:tc gridSpan="2">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2027</a:t>
                      </a:r>
                      <a:endParaRPr/>
                    </a:p>
                  </a:txBody>
                  <a:tcPr marT="45650" marB="45650" marR="91300" marL="91300" anchor="ctr">
                    <a:solidFill>
                      <a:srgbClr val="7F7F7F"/>
                    </a:solidFill>
                  </a:tcPr>
                </a:tc>
                <a:tc hMerge="1"/>
              </a:tr>
              <a:tr h="376850">
                <a:tc>
                  <a:txBody>
                    <a:bodyPr/>
                    <a:lstStyle/>
                    <a:p>
                      <a:pPr indent="0" lvl="0" marL="0" marR="0" rtl="0" algn="ctr">
                        <a:lnSpc>
                          <a:spcPct val="100000"/>
                        </a:lnSpc>
                        <a:spcBef>
                          <a:spcPts val="0"/>
                        </a:spcBef>
                        <a:spcAft>
                          <a:spcPts val="0"/>
                        </a:spcAft>
                        <a:buClr>
                          <a:schemeClr val="dk1"/>
                        </a:buClr>
                        <a:buSzPts val="1200"/>
                        <a:buFont typeface="Arial"/>
                        <a:buNone/>
                      </a:pPr>
                      <a:r>
                        <a:t/>
                      </a:r>
                      <a:endParaRPr b="1" sz="1200">
                        <a:solidFill>
                          <a:schemeClr val="lt1"/>
                        </a:solidFill>
                      </a:endParaRPr>
                    </a:p>
                  </a:txBody>
                  <a:tcPr marT="45650" marB="45650" marR="91300" marL="91300">
                    <a:solidFill>
                      <a:schemeClr val="lt1"/>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r>
            </a:tbl>
          </a:graphicData>
        </a:graphic>
      </p:graphicFrame>
      <p:cxnSp>
        <p:nvCxnSpPr>
          <p:cNvPr id="2782" name="Google Shape;2782;p58"/>
          <p:cNvCxnSpPr/>
          <p:nvPr/>
        </p:nvCxnSpPr>
        <p:spPr>
          <a:xfrm>
            <a:off x="817089" y="2892281"/>
            <a:ext cx="10610089" cy="0"/>
          </a:xfrm>
          <a:prstGeom prst="straightConnector1">
            <a:avLst/>
          </a:prstGeom>
          <a:noFill/>
          <a:ln cap="flat" cmpd="sng" w="5715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
        <p:nvSpPr>
          <p:cNvPr id="2783" name="Google Shape;2783;p58"/>
          <p:cNvSpPr/>
          <p:nvPr/>
        </p:nvSpPr>
        <p:spPr>
          <a:xfrm>
            <a:off x="850332" y="2951272"/>
            <a:ext cx="2142198" cy="327171"/>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MES 製造運營平臺</a:t>
            </a:r>
            <a:endParaRPr b="1" i="0" sz="1200" u="none" cap="none" strike="noStrike">
              <a:solidFill>
                <a:srgbClr val="FFFFFF"/>
              </a:solidFill>
              <a:latin typeface="Arial"/>
              <a:ea typeface="Arial"/>
              <a:cs typeface="Arial"/>
              <a:sym typeface="Arial"/>
            </a:endParaRPr>
          </a:p>
        </p:txBody>
      </p:sp>
      <p:sp>
        <p:nvSpPr>
          <p:cNvPr id="2784" name="Google Shape;2784;p58"/>
          <p:cNvSpPr/>
          <p:nvPr/>
        </p:nvSpPr>
        <p:spPr>
          <a:xfrm>
            <a:off x="883569" y="3533977"/>
            <a:ext cx="3048442" cy="327171"/>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EAP 設備自動化</a:t>
            </a:r>
            <a:endParaRPr b="1" i="0" sz="1200" u="none" cap="none" strike="noStrike">
              <a:solidFill>
                <a:srgbClr val="FFFFFF"/>
              </a:solidFill>
              <a:latin typeface="Arial"/>
              <a:ea typeface="Arial"/>
              <a:cs typeface="Arial"/>
              <a:sym typeface="Arial"/>
            </a:endParaRPr>
          </a:p>
        </p:txBody>
      </p:sp>
      <p:sp>
        <p:nvSpPr>
          <p:cNvPr id="2785" name="Google Shape;2785;p58"/>
          <p:cNvSpPr/>
          <p:nvPr/>
        </p:nvSpPr>
        <p:spPr>
          <a:xfrm>
            <a:off x="1575310" y="3983613"/>
            <a:ext cx="2356701" cy="318664"/>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AGV 及</a:t>
            </a:r>
            <a:r>
              <a:rPr b="1" lang="en-US" sz="1200">
                <a:solidFill>
                  <a:schemeClr val="lt1"/>
                </a:solidFill>
                <a:latin typeface="Arial"/>
                <a:ea typeface="Arial"/>
                <a:cs typeface="Arial"/>
                <a:sym typeface="Arial"/>
              </a:rPr>
              <a:t> WMS </a:t>
            </a:r>
            <a:r>
              <a:rPr b="1" lang="en-US" sz="1200">
                <a:solidFill>
                  <a:srgbClr val="FFFFFF"/>
                </a:solidFill>
                <a:latin typeface="Arial"/>
                <a:ea typeface="Arial"/>
                <a:cs typeface="Arial"/>
                <a:sym typeface="Arial"/>
              </a:rPr>
              <a:t>整合</a:t>
            </a:r>
            <a:endParaRPr b="1" sz="1200">
              <a:solidFill>
                <a:srgbClr val="FFFFFF"/>
              </a:solidFill>
              <a:latin typeface="Arial"/>
              <a:ea typeface="Arial"/>
              <a:cs typeface="Arial"/>
              <a:sym typeface="Arial"/>
            </a:endParaRPr>
          </a:p>
        </p:txBody>
      </p:sp>
      <p:sp>
        <p:nvSpPr>
          <p:cNvPr id="2786" name="Google Shape;2786;p58"/>
          <p:cNvSpPr/>
          <p:nvPr/>
        </p:nvSpPr>
        <p:spPr>
          <a:xfrm>
            <a:off x="4045422" y="4593066"/>
            <a:ext cx="2188590" cy="384935"/>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APS</a:t>
            </a:r>
            <a:r>
              <a:rPr b="1" lang="en-US" sz="1200">
                <a:solidFill>
                  <a:srgbClr val="FFFFFF"/>
                </a:solidFill>
                <a:latin typeface="Arial"/>
                <a:ea typeface="Arial"/>
                <a:cs typeface="Arial"/>
                <a:sym typeface="Arial"/>
              </a:rPr>
              <a:t>（計畫閉環  AP AS</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787" name="Google Shape;2787;p58"/>
          <p:cNvSpPr txBox="1"/>
          <p:nvPr/>
        </p:nvSpPr>
        <p:spPr>
          <a:xfrm>
            <a:off x="817089" y="519165"/>
            <a:ext cx="9299969" cy="345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Kinsus Smart Manufacturing Roadmap (實施路徑建議)</a:t>
            </a:r>
            <a:endParaRPr b="1" sz="2199">
              <a:solidFill>
                <a:srgbClr val="00646E"/>
              </a:solidFill>
              <a:latin typeface="Arial"/>
              <a:ea typeface="Arial"/>
              <a:cs typeface="Arial"/>
              <a:sym typeface="Arial"/>
            </a:endParaRPr>
          </a:p>
        </p:txBody>
      </p:sp>
      <p:sp>
        <p:nvSpPr>
          <p:cNvPr id="2788" name="Google Shape;2788;p58"/>
          <p:cNvSpPr/>
          <p:nvPr/>
        </p:nvSpPr>
        <p:spPr>
          <a:xfrm>
            <a:off x="6234011" y="5062739"/>
            <a:ext cx="1970201" cy="384927"/>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PLM（工藝閉環）</a:t>
            </a:r>
            <a:endParaRPr b="1" i="0" sz="1200" u="none" cap="none" strike="noStrike">
              <a:solidFill>
                <a:srgbClr val="FFFFFF"/>
              </a:solidFill>
              <a:latin typeface="Arial"/>
              <a:ea typeface="Arial"/>
              <a:cs typeface="Arial"/>
              <a:sym typeface="Arial"/>
            </a:endParaRPr>
          </a:p>
        </p:txBody>
      </p:sp>
      <p:sp>
        <p:nvSpPr>
          <p:cNvPr id="2789" name="Google Shape;2789;p58"/>
          <p:cNvSpPr/>
          <p:nvPr/>
        </p:nvSpPr>
        <p:spPr>
          <a:xfrm>
            <a:off x="1955447" y="4479809"/>
            <a:ext cx="1005603" cy="319082"/>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ERP整合</a:t>
            </a:r>
            <a:endParaRPr b="1" i="0" sz="1200" u="none" cap="none" strike="noStrike">
              <a:solidFill>
                <a:srgbClr val="FFFFFF"/>
              </a:solidFill>
              <a:latin typeface="Arial"/>
              <a:ea typeface="Arial"/>
              <a:cs typeface="Arial"/>
              <a:sym typeface="Arial"/>
            </a:endParaRPr>
          </a:p>
        </p:txBody>
      </p:sp>
      <p:sp>
        <p:nvSpPr>
          <p:cNvPr id="2790" name="Google Shape;2790;p58"/>
          <p:cNvSpPr/>
          <p:nvPr/>
        </p:nvSpPr>
        <p:spPr>
          <a:xfrm>
            <a:off x="1955447" y="4883630"/>
            <a:ext cx="1005603" cy="319082"/>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ENG整合</a:t>
            </a:r>
            <a:endParaRPr b="1" i="0" sz="1200" u="none" cap="none" strike="noStrike">
              <a:solidFill>
                <a:srgbClr val="FFFFFF"/>
              </a:solidFill>
              <a:latin typeface="Arial"/>
              <a:ea typeface="Arial"/>
              <a:cs typeface="Arial"/>
              <a:sym typeface="Arial"/>
            </a:endParaRPr>
          </a:p>
        </p:txBody>
      </p:sp>
      <p:sp>
        <p:nvSpPr>
          <p:cNvPr id="2791" name="Google Shape;2791;p58"/>
          <p:cNvSpPr/>
          <p:nvPr/>
        </p:nvSpPr>
        <p:spPr>
          <a:xfrm>
            <a:off x="4045421" y="5521947"/>
            <a:ext cx="2188590" cy="387339"/>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QMS</a:t>
            </a:r>
            <a:r>
              <a:rPr b="1" lang="en-US" sz="1200">
                <a:solidFill>
                  <a:srgbClr val="FFFFFF"/>
                </a:solidFill>
                <a:latin typeface="Arial"/>
                <a:ea typeface="Arial"/>
                <a:cs typeface="Arial"/>
                <a:sym typeface="Arial"/>
              </a:rPr>
              <a:t>（品質閉環  5大工具</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792" name="Google Shape;2792;p58"/>
          <p:cNvSpPr/>
          <p:nvPr/>
        </p:nvSpPr>
        <p:spPr>
          <a:xfrm>
            <a:off x="8204214" y="4629817"/>
            <a:ext cx="1619550" cy="384935"/>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APS</a:t>
            </a:r>
            <a:r>
              <a:rPr b="1" lang="en-US" sz="1200">
                <a:solidFill>
                  <a:srgbClr val="FFFFFF"/>
                </a:solidFill>
                <a:latin typeface="Arial"/>
                <a:ea typeface="Arial"/>
                <a:cs typeface="Arial"/>
                <a:sym typeface="Arial"/>
              </a:rPr>
              <a:t>（集團AP</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793" name="Google Shape;2793;p58"/>
          <p:cNvSpPr/>
          <p:nvPr/>
        </p:nvSpPr>
        <p:spPr>
          <a:xfrm>
            <a:off x="883569" y="1137511"/>
            <a:ext cx="10543609" cy="517527"/>
          </a:xfrm>
          <a:prstGeom prst="homePlate">
            <a:avLst>
              <a:gd fmla="val 50000" name="adj"/>
            </a:avLst>
          </a:prstGeom>
          <a:solidFill>
            <a:srgbClr val="647D2D"/>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794" name="Google Shape;2794;p58"/>
          <p:cNvSpPr/>
          <p:nvPr/>
        </p:nvSpPr>
        <p:spPr>
          <a:xfrm>
            <a:off x="817089" y="1137511"/>
            <a:ext cx="7387124" cy="517527"/>
          </a:xfrm>
          <a:prstGeom prst="rect">
            <a:avLst/>
          </a:prstGeom>
          <a:solidFill>
            <a:srgbClr val="AAB414"/>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795" name="Google Shape;2795;p58"/>
          <p:cNvSpPr txBox="1"/>
          <p:nvPr/>
        </p:nvSpPr>
        <p:spPr>
          <a:xfrm>
            <a:off x="2194949" y="1256942"/>
            <a:ext cx="4933634" cy="308559"/>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600">
                <a:solidFill>
                  <a:schemeClr val="lt1"/>
                </a:solidFill>
                <a:latin typeface="Arial"/>
                <a:ea typeface="Arial"/>
                <a:cs typeface="Arial"/>
                <a:sym typeface="Arial"/>
              </a:rPr>
              <a:t>Digital Manufacturing (</a:t>
            </a:r>
            <a:r>
              <a:rPr b="1" lang="en-US" sz="1600">
                <a:solidFill>
                  <a:schemeClr val="lt1"/>
                </a:solidFill>
                <a:latin typeface="SimHei"/>
                <a:ea typeface="SimHei"/>
                <a:cs typeface="SimHei"/>
                <a:sym typeface="SimHei"/>
              </a:rPr>
              <a:t>數位工廠</a:t>
            </a:r>
            <a:r>
              <a:rPr b="1" lang="en-US" sz="1600">
                <a:solidFill>
                  <a:schemeClr val="lt1"/>
                </a:solidFill>
                <a:latin typeface="Arial"/>
                <a:ea typeface="Arial"/>
                <a:cs typeface="Arial"/>
                <a:sym typeface="Arial"/>
              </a:rPr>
              <a:t>): </a:t>
            </a:r>
            <a:r>
              <a:rPr b="1" lang="en-US" sz="1600">
                <a:solidFill>
                  <a:schemeClr val="lt1"/>
                </a:solidFill>
                <a:latin typeface="SimHei"/>
                <a:ea typeface="SimHei"/>
                <a:cs typeface="SimHei"/>
                <a:sym typeface="SimHei"/>
              </a:rPr>
              <a:t>數位總線+閉環</a:t>
            </a:r>
            <a:endParaRPr b="1" sz="1600">
              <a:solidFill>
                <a:schemeClr val="lt1"/>
              </a:solidFill>
              <a:latin typeface="SimHei"/>
              <a:ea typeface="SimHei"/>
              <a:cs typeface="SimHei"/>
              <a:sym typeface="SimHei"/>
            </a:endParaRPr>
          </a:p>
        </p:txBody>
      </p:sp>
      <p:sp>
        <p:nvSpPr>
          <p:cNvPr id="2796" name="Google Shape;2796;p58"/>
          <p:cNvSpPr txBox="1"/>
          <p:nvPr/>
        </p:nvSpPr>
        <p:spPr>
          <a:xfrm>
            <a:off x="7893879" y="1258656"/>
            <a:ext cx="3734224" cy="283805"/>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Smart Manufacturing (</a:t>
            </a:r>
            <a:r>
              <a:rPr b="1" lang="en-US" sz="1400">
                <a:solidFill>
                  <a:schemeClr val="lt1"/>
                </a:solidFill>
                <a:latin typeface="SimHei"/>
                <a:ea typeface="SimHei"/>
                <a:cs typeface="SimHei"/>
                <a:sym typeface="SimHei"/>
              </a:rPr>
              <a:t>智慧工廠</a:t>
            </a:r>
            <a:r>
              <a:rPr b="1" lang="en-US" sz="1400">
                <a:solidFill>
                  <a:schemeClr val="lt1"/>
                </a:solidFill>
                <a:latin typeface="Arial"/>
                <a:ea typeface="Arial"/>
                <a:cs typeface="Arial"/>
                <a:sym typeface="Arial"/>
              </a:rPr>
              <a:t>)</a:t>
            </a:r>
            <a:endParaRPr/>
          </a:p>
        </p:txBody>
      </p:sp>
      <p:sp>
        <p:nvSpPr>
          <p:cNvPr id="2797" name="Google Shape;2797;p58"/>
          <p:cNvSpPr/>
          <p:nvPr/>
        </p:nvSpPr>
        <p:spPr>
          <a:xfrm>
            <a:off x="850332" y="1697407"/>
            <a:ext cx="3114915" cy="301674"/>
          </a:xfrm>
          <a:prstGeom prst="rect">
            <a:avLst/>
          </a:prstGeom>
          <a:solidFill>
            <a:srgbClr val="4BB9B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a:t>
            </a:r>
            <a:endParaRPr sz="1600">
              <a:solidFill>
                <a:schemeClr val="lt1"/>
              </a:solidFill>
              <a:latin typeface="Arial"/>
              <a:ea typeface="Arial"/>
              <a:cs typeface="Arial"/>
              <a:sym typeface="Arial"/>
            </a:endParaRPr>
          </a:p>
        </p:txBody>
      </p:sp>
      <p:sp>
        <p:nvSpPr>
          <p:cNvPr id="2798" name="Google Shape;2798;p58"/>
          <p:cNvSpPr/>
          <p:nvPr/>
        </p:nvSpPr>
        <p:spPr>
          <a:xfrm>
            <a:off x="4119734" y="1697407"/>
            <a:ext cx="4004302" cy="301674"/>
          </a:xfrm>
          <a:prstGeom prst="rect">
            <a:avLst/>
          </a:prstGeom>
          <a:solidFill>
            <a:srgbClr val="2387AA"/>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II</a:t>
            </a:r>
            <a:endParaRPr sz="1600">
              <a:solidFill>
                <a:schemeClr val="lt1"/>
              </a:solidFill>
              <a:latin typeface="Arial"/>
              <a:ea typeface="Arial"/>
              <a:cs typeface="Arial"/>
              <a:sym typeface="Arial"/>
            </a:endParaRPr>
          </a:p>
        </p:txBody>
      </p:sp>
      <p:sp>
        <p:nvSpPr>
          <p:cNvPr id="2799" name="Google Shape;2799;p58"/>
          <p:cNvSpPr/>
          <p:nvPr/>
        </p:nvSpPr>
        <p:spPr>
          <a:xfrm>
            <a:off x="8266306" y="1697407"/>
            <a:ext cx="2882340" cy="301674"/>
          </a:xfrm>
          <a:prstGeom prst="rect">
            <a:avLst/>
          </a:prstGeom>
          <a:solidFill>
            <a:srgbClr val="00466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III</a:t>
            </a:r>
            <a:endParaRPr sz="1600">
              <a:solidFill>
                <a:schemeClr val="lt1"/>
              </a:solidFill>
              <a:latin typeface="Arial"/>
              <a:ea typeface="Arial"/>
              <a:cs typeface="Arial"/>
              <a:sym typeface="Arial"/>
            </a:endParaRPr>
          </a:p>
        </p:txBody>
      </p:sp>
      <p:sp>
        <p:nvSpPr>
          <p:cNvPr id="2800" name="Google Shape;2800;p58"/>
          <p:cNvSpPr/>
          <p:nvPr/>
        </p:nvSpPr>
        <p:spPr>
          <a:xfrm>
            <a:off x="2896096" y="6271107"/>
            <a:ext cx="8252550"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chemeClr val="lt1"/>
                </a:solidFill>
                <a:latin typeface="Arial"/>
                <a:ea typeface="Arial"/>
                <a:cs typeface="Arial"/>
                <a:sym typeface="Arial"/>
              </a:rPr>
              <a:t>Mindshpere &amp; Mendix大數據平臺架構</a:t>
            </a:r>
            <a:endParaRPr b="1" i="0" sz="1200" u="none" cap="none" strike="noStrike">
              <a:solidFill>
                <a:schemeClr val="lt1"/>
              </a:solidFill>
              <a:latin typeface="Arial"/>
              <a:ea typeface="Arial"/>
              <a:cs typeface="Arial"/>
              <a:sym typeface="Arial"/>
            </a:endParaRPr>
          </a:p>
        </p:txBody>
      </p:sp>
      <p:sp>
        <p:nvSpPr>
          <p:cNvPr id="2801" name="Google Shape;2801;p58"/>
          <p:cNvSpPr/>
          <p:nvPr/>
        </p:nvSpPr>
        <p:spPr>
          <a:xfrm>
            <a:off x="9345864" y="5127151"/>
            <a:ext cx="1781378"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EDA</a:t>
            </a:r>
            <a:endParaRPr b="1" i="0" sz="1200" u="none" cap="none" strike="noStrike">
              <a:solidFill>
                <a:schemeClr val="lt1"/>
              </a:solidFill>
              <a:latin typeface="Arial"/>
              <a:ea typeface="Arial"/>
              <a:cs typeface="Arial"/>
              <a:sym typeface="Arial"/>
            </a:endParaRPr>
          </a:p>
        </p:txBody>
      </p:sp>
      <p:sp>
        <p:nvSpPr>
          <p:cNvPr id="2802" name="Google Shape;2802;p58"/>
          <p:cNvSpPr/>
          <p:nvPr/>
        </p:nvSpPr>
        <p:spPr>
          <a:xfrm>
            <a:off x="9345864" y="5539588"/>
            <a:ext cx="1781378"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APC</a:t>
            </a:r>
            <a:endParaRPr b="1" i="0" sz="1200" u="none" cap="none" strike="noStrike">
              <a:solidFill>
                <a:schemeClr val="lt1"/>
              </a:solidFill>
              <a:latin typeface="Arial"/>
              <a:ea typeface="Arial"/>
              <a:cs typeface="Arial"/>
              <a:sym typeface="Arial"/>
            </a:endParaRPr>
          </a:p>
        </p:txBody>
      </p:sp>
      <p:sp>
        <p:nvSpPr>
          <p:cNvPr id="2803" name="Google Shape;2803;p58"/>
          <p:cNvSpPr/>
          <p:nvPr/>
        </p:nvSpPr>
        <p:spPr>
          <a:xfrm>
            <a:off x="883568" y="5334618"/>
            <a:ext cx="1071879" cy="453435"/>
          </a:xfrm>
          <a:prstGeom prst="rect">
            <a:avLst/>
          </a:prstGeom>
          <a:solidFill>
            <a:srgbClr val="4BB9B9"/>
          </a:solidFill>
          <a:ln cap="flat" cmpd="sng" w="9525">
            <a:solidFill>
              <a:srgbClr val="7F7F7F"/>
            </a:solidFill>
            <a:prstDash val="dash"/>
            <a:round/>
            <a:headEnd len="sm" w="sm" type="none"/>
            <a:tailEnd len="sm" w="sm" type="none"/>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TCNO </a:t>
            </a:r>
            <a:endParaRPr/>
          </a:p>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工廠模擬</a:t>
            </a:r>
            <a:endParaRPr b="1" sz="1200">
              <a:solidFill>
                <a:srgbClr val="FFFFFF"/>
              </a:solidFill>
              <a:latin typeface="Arial"/>
              <a:ea typeface="Arial"/>
              <a:cs typeface="Arial"/>
              <a:sym typeface="Arial"/>
            </a:endParaRPr>
          </a:p>
        </p:txBody>
      </p:sp>
      <p:sp>
        <p:nvSpPr>
          <p:cNvPr id="2804" name="Google Shape;2804;p58"/>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2805" name="Google Shape;2805;p58"/>
          <p:cNvSpPr/>
          <p:nvPr/>
        </p:nvSpPr>
        <p:spPr>
          <a:xfrm>
            <a:off x="2339959" y="3290499"/>
            <a:ext cx="171742" cy="170651"/>
          </a:xfrm>
          <a:prstGeom prst="triangle">
            <a:avLst>
              <a:gd fmla="val 50000" name="adj"/>
            </a:avLst>
          </a:prstGeom>
          <a:solidFill>
            <a:srgbClr val="FF00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06" name="Google Shape;2806;p58"/>
          <p:cNvSpPr/>
          <p:nvPr/>
        </p:nvSpPr>
        <p:spPr>
          <a:xfrm>
            <a:off x="235341" y="6243637"/>
            <a:ext cx="242582" cy="203621"/>
          </a:xfrm>
          <a:prstGeom prst="triangle">
            <a:avLst>
              <a:gd fmla="val 50000" name="adj"/>
            </a:avLst>
          </a:prstGeom>
          <a:solidFill>
            <a:srgbClr val="FF00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07" name="Google Shape;2807;p58"/>
          <p:cNvSpPr txBox="1"/>
          <p:nvPr/>
        </p:nvSpPr>
        <p:spPr>
          <a:xfrm>
            <a:off x="516785" y="6254462"/>
            <a:ext cx="1093143" cy="13711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200">
                <a:solidFill>
                  <a:schemeClr val="dk1"/>
                </a:solidFill>
                <a:latin typeface="Arial"/>
                <a:ea typeface="Arial"/>
                <a:cs typeface="Arial"/>
                <a:sym typeface="Arial"/>
              </a:rPr>
              <a:t>Manual </a:t>
            </a:r>
            <a:endParaRPr sz="1200">
              <a:solidFill>
                <a:schemeClr val="dk1"/>
              </a:solidFill>
              <a:latin typeface="Arial"/>
              <a:ea typeface="Arial"/>
              <a:cs typeface="Arial"/>
              <a:sym typeface="Arial"/>
            </a:endParaRPr>
          </a:p>
        </p:txBody>
      </p:sp>
      <p:sp>
        <p:nvSpPr>
          <p:cNvPr id="2808" name="Google Shape;2808;p58"/>
          <p:cNvSpPr/>
          <p:nvPr/>
        </p:nvSpPr>
        <p:spPr>
          <a:xfrm>
            <a:off x="230006" y="6535658"/>
            <a:ext cx="242582" cy="203621"/>
          </a:xfrm>
          <a:prstGeom prst="triangle">
            <a:avLst>
              <a:gd fmla="val 50000" name="adj"/>
            </a:avLst>
          </a:prstGeom>
          <a:solidFill>
            <a:srgbClr val="465F1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09" name="Google Shape;2809;p58"/>
          <p:cNvSpPr txBox="1"/>
          <p:nvPr/>
        </p:nvSpPr>
        <p:spPr>
          <a:xfrm>
            <a:off x="511450" y="6568914"/>
            <a:ext cx="1093143" cy="13711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200">
                <a:solidFill>
                  <a:schemeClr val="dk1"/>
                </a:solidFill>
                <a:latin typeface="Arial"/>
                <a:ea typeface="Arial"/>
                <a:cs typeface="Arial"/>
                <a:sym typeface="Arial"/>
              </a:rPr>
              <a:t>Auto</a:t>
            </a:r>
            <a:endParaRPr sz="1200">
              <a:solidFill>
                <a:schemeClr val="dk1"/>
              </a:solidFill>
              <a:latin typeface="Arial"/>
              <a:ea typeface="Arial"/>
              <a:cs typeface="Arial"/>
              <a:sym typeface="Arial"/>
            </a:endParaRPr>
          </a:p>
        </p:txBody>
      </p:sp>
      <p:sp>
        <p:nvSpPr>
          <p:cNvPr id="2810" name="Google Shape;2810;p58"/>
          <p:cNvSpPr/>
          <p:nvPr/>
        </p:nvSpPr>
        <p:spPr>
          <a:xfrm>
            <a:off x="2902425" y="3274182"/>
            <a:ext cx="171742" cy="170651"/>
          </a:xfrm>
          <a:prstGeom prst="triangle">
            <a:avLst>
              <a:gd fmla="val 50000" name="adj"/>
            </a:avLst>
          </a:prstGeom>
          <a:solidFill>
            <a:srgbClr val="465F1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11" name="Google Shape;2811;p58"/>
          <p:cNvSpPr/>
          <p:nvPr/>
        </p:nvSpPr>
        <p:spPr>
          <a:xfrm>
            <a:off x="8204210" y="5901409"/>
            <a:ext cx="2923027"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AI</a:t>
            </a:r>
            <a:endParaRPr b="1" i="0" sz="1200" u="none" cap="none" strike="noStrike">
              <a:solidFill>
                <a:schemeClr val="lt1"/>
              </a:solidFill>
              <a:latin typeface="Arial"/>
              <a:ea typeface="Arial"/>
              <a:cs typeface="Arial"/>
              <a:sym typeface="Arial"/>
            </a:endParaRPr>
          </a:p>
        </p:txBody>
      </p:sp>
      <p:sp>
        <p:nvSpPr>
          <p:cNvPr id="2812" name="Google Shape;2812;p58"/>
          <p:cNvSpPr/>
          <p:nvPr/>
        </p:nvSpPr>
        <p:spPr>
          <a:xfrm>
            <a:off x="559860" y="2633896"/>
            <a:ext cx="2791174" cy="945832"/>
          </a:xfrm>
          <a:prstGeom prst="ellipse">
            <a:avLst/>
          </a:prstGeom>
          <a:noFill/>
          <a:ln cap="flat" cmpd="sng" w="57150">
            <a:solidFill>
              <a:srgbClr val="0070C0"/>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6" name="Shape 2816"/>
        <p:cNvGrpSpPr/>
        <p:nvPr/>
      </p:nvGrpSpPr>
      <p:grpSpPr>
        <a:xfrm>
          <a:off x="0" y="0"/>
          <a:ext cx="0" cy="0"/>
          <a:chOff x="0" y="0"/>
          <a:chExt cx="0" cy="0"/>
        </a:xfrm>
      </p:grpSpPr>
      <p:cxnSp>
        <p:nvCxnSpPr>
          <p:cNvPr id="2817" name="Google Shape;2817;p59"/>
          <p:cNvCxnSpPr/>
          <p:nvPr/>
        </p:nvCxnSpPr>
        <p:spPr>
          <a:xfrm>
            <a:off x="8204212" y="1140643"/>
            <a:ext cx="0" cy="5618376"/>
          </a:xfrm>
          <a:prstGeom prst="straightConnector1">
            <a:avLst/>
          </a:prstGeom>
          <a:solidFill>
            <a:schemeClr val="dk2"/>
          </a:solidFill>
          <a:ln cap="flat" cmpd="sng" w="19050">
            <a:solidFill>
              <a:srgbClr val="7F7F7F"/>
            </a:solidFill>
            <a:prstDash val="dash"/>
            <a:round/>
            <a:headEnd len="sm" w="sm" type="none"/>
            <a:tailEnd len="sm" w="sm" type="none"/>
          </a:ln>
        </p:spPr>
      </p:cxnSp>
      <p:cxnSp>
        <p:nvCxnSpPr>
          <p:cNvPr id="2818" name="Google Shape;2818;p59"/>
          <p:cNvCxnSpPr/>
          <p:nvPr/>
        </p:nvCxnSpPr>
        <p:spPr>
          <a:xfrm>
            <a:off x="4045421" y="1140643"/>
            <a:ext cx="0" cy="5618376"/>
          </a:xfrm>
          <a:prstGeom prst="straightConnector1">
            <a:avLst/>
          </a:prstGeom>
          <a:solidFill>
            <a:schemeClr val="dk2"/>
          </a:solidFill>
          <a:ln cap="flat" cmpd="sng" w="19050">
            <a:solidFill>
              <a:srgbClr val="7F7F7F"/>
            </a:solidFill>
            <a:prstDash val="dash"/>
            <a:round/>
            <a:headEnd len="sm" w="sm" type="none"/>
            <a:tailEnd len="sm" w="sm" type="none"/>
          </a:ln>
        </p:spPr>
      </p:cxnSp>
      <p:graphicFrame>
        <p:nvGraphicFramePr>
          <p:cNvPr id="2819" name="Google Shape;2819;p59"/>
          <p:cNvGraphicFramePr/>
          <p:nvPr/>
        </p:nvGraphicFramePr>
        <p:xfrm>
          <a:off x="356733" y="2041451"/>
          <a:ext cx="3000000" cy="3000000"/>
        </p:xfrm>
        <a:graphic>
          <a:graphicData uri="http://schemas.openxmlformats.org/drawingml/2006/table">
            <a:tbl>
              <a:tblPr bandRow="1" firstRow="1">
                <a:noFill/>
                <a:tableStyleId>{C7A586D1-D9BD-463F-874B-439BAFFB6E0C}</a:tableStyleId>
              </a:tblPr>
              <a:tblGrid>
                <a:gridCol w="489000"/>
                <a:gridCol w="496075"/>
                <a:gridCol w="492550"/>
                <a:gridCol w="578050"/>
                <a:gridCol w="569200"/>
                <a:gridCol w="569200"/>
                <a:gridCol w="492550"/>
                <a:gridCol w="702175"/>
                <a:gridCol w="492550"/>
                <a:gridCol w="492550"/>
                <a:gridCol w="492550"/>
                <a:gridCol w="492550"/>
                <a:gridCol w="492550"/>
                <a:gridCol w="492550"/>
                <a:gridCol w="492550"/>
                <a:gridCol w="492550"/>
                <a:gridCol w="492550"/>
                <a:gridCol w="492550"/>
                <a:gridCol w="492550"/>
                <a:gridCol w="492550"/>
                <a:gridCol w="492550"/>
              </a:tblGrid>
              <a:tr h="369125">
                <a:tc>
                  <a:txBody>
                    <a:bodyPr/>
                    <a:lstStyle/>
                    <a:p>
                      <a:pPr indent="0" lvl="0" marL="0" marR="0" rtl="0" algn="ctr">
                        <a:lnSpc>
                          <a:spcPct val="100000"/>
                        </a:lnSpc>
                        <a:spcBef>
                          <a:spcPts val="0"/>
                        </a:spcBef>
                        <a:spcAft>
                          <a:spcPts val="0"/>
                        </a:spcAft>
                        <a:buClr>
                          <a:schemeClr val="dk1"/>
                        </a:buClr>
                        <a:buSzPts val="1200"/>
                        <a:buFont typeface="Arial"/>
                        <a:buNone/>
                      </a:pPr>
                      <a:r>
                        <a:t/>
                      </a:r>
                      <a:endParaRPr b="1" sz="1200">
                        <a:solidFill>
                          <a:schemeClr val="lt1"/>
                        </a:solidFill>
                      </a:endParaRPr>
                    </a:p>
                  </a:txBody>
                  <a:tcPr marT="45650" marB="45650" marR="91300" marL="91300">
                    <a:solidFill>
                      <a:schemeClr val="lt1"/>
                    </a:solidFill>
                  </a:tcPr>
                </a:tc>
                <a:tc gridSpan="2">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2023</a:t>
                      </a:r>
                      <a:endParaRPr/>
                    </a:p>
                  </a:txBody>
                  <a:tcPr marT="45650" marB="45650" marR="91300" marL="91300" anchor="ctr">
                    <a:solidFill>
                      <a:srgbClr val="7F7F7F"/>
                    </a:solidFill>
                  </a:tcPr>
                </a:tc>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2024</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2025</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2026</a:t>
                      </a:r>
                      <a:endParaRPr/>
                    </a:p>
                  </a:txBody>
                  <a:tcPr marT="45650" marB="45650" marR="91300" marL="91300" anchor="ctr">
                    <a:solidFill>
                      <a:srgbClr val="7F7F7F"/>
                    </a:solidFill>
                  </a:tcPr>
                </a:tc>
                <a:tc hMerge="1"/>
                <a:tc hMerge="1"/>
                <a:tc hMerge="1"/>
                <a:tc gridSpan="4">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2027</a:t>
                      </a:r>
                      <a:endParaRPr/>
                    </a:p>
                  </a:txBody>
                  <a:tcPr marT="45650" marB="45650" marR="91300" marL="91300" anchor="ctr">
                    <a:solidFill>
                      <a:srgbClr val="7F7F7F"/>
                    </a:solidFill>
                  </a:tcPr>
                </a:tc>
                <a:tc hMerge="1"/>
                <a:tc hMerge="1"/>
                <a:tc hMerge="1"/>
                <a:tc gridSpan="2">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2028</a:t>
                      </a:r>
                      <a:endParaRPr/>
                    </a:p>
                  </a:txBody>
                  <a:tcPr marT="45650" marB="45650" marR="91300" marL="91300" anchor="ctr">
                    <a:solidFill>
                      <a:srgbClr val="7F7F7F"/>
                    </a:solidFill>
                  </a:tcPr>
                </a:tc>
                <a:tc hMerge="1"/>
              </a:tr>
              <a:tr h="376850">
                <a:tc>
                  <a:txBody>
                    <a:bodyPr/>
                    <a:lstStyle/>
                    <a:p>
                      <a:pPr indent="0" lvl="0" marL="0" marR="0" rtl="0" algn="ctr">
                        <a:lnSpc>
                          <a:spcPct val="100000"/>
                        </a:lnSpc>
                        <a:spcBef>
                          <a:spcPts val="0"/>
                        </a:spcBef>
                        <a:spcAft>
                          <a:spcPts val="0"/>
                        </a:spcAft>
                        <a:buClr>
                          <a:schemeClr val="dk1"/>
                        </a:buClr>
                        <a:buSzPts val="1200"/>
                        <a:buFont typeface="Arial"/>
                        <a:buNone/>
                      </a:pPr>
                      <a:r>
                        <a:t/>
                      </a:r>
                      <a:endParaRPr b="1" sz="1200">
                        <a:solidFill>
                          <a:schemeClr val="lt1"/>
                        </a:solidFill>
                      </a:endParaRPr>
                    </a:p>
                  </a:txBody>
                  <a:tcPr marT="45650" marB="45650" marR="91300" marL="91300">
                    <a:solidFill>
                      <a:schemeClr val="lt1"/>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Q3</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Q4</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Q1</a:t>
                      </a:r>
                      <a:endParaRPr/>
                    </a:p>
                  </a:txBody>
                  <a:tcPr marT="45650" marB="45650" marR="91300" marL="91300" anchor="ctr">
                    <a:solidFill>
                      <a:srgbClr val="7F7F7F"/>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a:solidFill>
                            <a:schemeClr val="lt1"/>
                          </a:solidFill>
                        </a:rPr>
                        <a:t>Q2</a:t>
                      </a:r>
                      <a:endParaRPr/>
                    </a:p>
                  </a:txBody>
                  <a:tcPr marT="45650" marB="45650" marR="91300" marL="91300" anchor="ctr">
                    <a:solidFill>
                      <a:srgbClr val="7F7F7F"/>
                    </a:solidFill>
                  </a:tcPr>
                </a:tc>
              </a:tr>
            </a:tbl>
          </a:graphicData>
        </a:graphic>
      </p:graphicFrame>
      <p:cxnSp>
        <p:nvCxnSpPr>
          <p:cNvPr id="2820" name="Google Shape;2820;p59"/>
          <p:cNvCxnSpPr/>
          <p:nvPr/>
        </p:nvCxnSpPr>
        <p:spPr>
          <a:xfrm>
            <a:off x="817089" y="2892281"/>
            <a:ext cx="10610089" cy="0"/>
          </a:xfrm>
          <a:prstGeom prst="straightConnector1">
            <a:avLst/>
          </a:prstGeom>
          <a:noFill/>
          <a:ln cap="flat" cmpd="sng" w="5715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
        <p:nvSpPr>
          <p:cNvPr id="2821" name="Google Shape;2821;p59"/>
          <p:cNvSpPr/>
          <p:nvPr/>
        </p:nvSpPr>
        <p:spPr>
          <a:xfrm>
            <a:off x="850332" y="2951272"/>
            <a:ext cx="2142198" cy="327171"/>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MES 製造運營平臺 (K6B)</a:t>
            </a:r>
            <a:endParaRPr b="1" i="0" sz="1200" u="none" cap="none" strike="noStrike">
              <a:solidFill>
                <a:srgbClr val="FFFFFF"/>
              </a:solidFill>
              <a:latin typeface="Arial"/>
              <a:ea typeface="Arial"/>
              <a:cs typeface="Arial"/>
              <a:sym typeface="Arial"/>
            </a:endParaRPr>
          </a:p>
        </p:txBody>
      </p:sp>
      <p:sp>
        <p:nvSpPr>
          <p:cNvPr id="2822" name="Google Shape;2822;p59"/>
          <p:cNvSpPr/>
          <p:nvPr/>
        </p:nvSpPr>
        <p:spPr>
          <a:xfrm>
            <a:off x="883569" y="3533977"/>
            <a:ext cx="3048442" cy="327171"/>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EAP 設備自動化 (K6B)</a:t>
            </a:r>
            <a:endParaRPr b="1" i="0" sz="1200" u="none" cap="none" strike="noStrike">
              <a:solidFill>
                <a:srgbClr val="FFFFFF"/>
              </a:solidFill>
              <a:latin typeface="Arial"/>
              <a:ea typeface="Arial"/>
              <a:cs typeface="Arial"/>
              <a:sym typeface="Arial"/>
            </a:endParaRPr>
          </a:p>
        </p:txBody>
      </p:sp>
      <p:sp>
        <p:nvSpPr>
          <p:cNvPr id="2823" name="Google Shape;2823;p59"/>
          <p:cNvSpPr/>
          <p:nvPr/>
        </p:nvSpPr>
        <p:spPr>
          <a:xfrm>
            <a:off x="1575310" y="3983613"/>
            <a:ext cx="2356701" cy="318664"/>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AGV 及</a:t>
            </a:r>
            <a:r>
              <a:rPr b="1" lang="en-US" sz="1200">
                <a:solidFill>
                  <a:schemeClr val="lt1"/>
                </a:solidFill>
                <a:latin typeface="Arial"/>
                <a:ea typeface="Arial"/>
                <a:cs typeface="Arial"/>
                <a:sym typeface="Arial"/>
              </a:rPr>
              <a:t> WMS </a:t>
            </a:r>
            <a:r>
              <a:rPr b="1" lang="en-US" sz="1200">
                <a:solidFill>
                  <a:srgbClr val="FFFFFF"/>
                </a:solidFill>
                <a:latin typeface="Arial"/>
                <a:ea typeface="Arial"/>
                <a:cs typeface="Arial"/>
                <a:sym typeface="Arial"/>
              </a:rPr>
              <a:t>整合</a:t>
            </a:r>
            <a:endParaRPr b="1" sz="1200">
              <a:solidFill>
                <a:srgbClr val="FFFFFF"/>
              </a:solidFill>
              <a:latin typeface="Arial"/>
              <a:ea typeface="Arial"/>
              <a:cs typeface="Arial"/>
              <a:sym typeface="Arial"/>
            </a:endParaRPr>
          </a:p>
        </p:txBody>
      </p:sp>
      <p:sp>
        <p:nvSpPr>
          <p:cNvPr id="2824" name="Google Shape;2824;p59"/>
          <p:cNvSpPr/>
          <p:nvPr/>
        </p:nvSpPr>
        <p:spPr>
          <a:xfrm>
            <a:off x="4045422" y="4593066"/>
            <a:ext cx="2188590" cy="384935"/>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APS</a:t>
            </a:r>
            <a:r>
              <a:rPr b="1" lang="en-US" sz="1200">
                <a:solidFill>
                  <a:srgbClr val="FFFFFF"/>
                </a:solidFill>
                <a:latin typeface="Arial"/>
                <a:ea typeface="Arial"/>
                <a:cs typeface="Arial"/>
                <a:sym typeface="Arial"/>
              </a:rPr>
              <a:t>（計畫閉環  AP &amp; AS</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825" name="Google Shape;2825;p59"/>
          <p:cNvSpPr txBox="1"/>
          <p:nvPr/>
        </p:nvSpPr>
        <p:spPr>
          <a:xfrm>
            <a:off x="817089" y="519165"/>
            <a:ext cx="9299969" cy="345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Kinsus Smart Manufacturing Roadmap (實施路徑建議)</a:t>
            </a:r>
            <a:endParaRPr b="1" sz="2199">
              <a:solidFill>
                <a:srgbClr val="00646E"/>
              </a:solidFill>
              <a:latin typeface="Arial"/>
              <a:ea typeface="Arial"/>
              <a:cs typeface="Arial"/>
              <a:sym typeface="Arial"/>
            </a:endParaRPr>
          </a:p>
        </p:txBody>
      </p:sp>
      <p:sp>
        <p:nvSpPr>
          <p:cNvPr id="2826" name="Google Shape;2826;p59"/>
          <p:cNvSpPr/>
          <p:nvPr/>
        </p:nvSpPr>
        <p:spPr>
          <a:xfrm>
            <a:off x="6234011" y="5062739"/>
            <a:ext cx="1970201" cy="384927"/>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PLM（工藝閉環）</a:t>
            </a:r>
            <a:endParaRPr b="1" i="0" sz="1200" u="none" cap="none" strike="noStrike">
              <a:solidFill>
                <a:srgbClr val="FFFFFF"/>
              </a:solidFill>
              <a:latin typeface="Arial"/>
              <a:ea typeface="Arial"/>
              <a:cs typeface="Arial"/>
              <a:sym typeface="Arial"/>
            </a:endParaRPr>
          </a:p>
        </p:txBody>
      </p:sp>
      <p:sp>
        <p:nvSpPr>
          <p:cNvPr id="2827" name="Google Shape;2827;p59"/>
          <p:cNvSpPr/>
          <p:nvPr/>
        </p:nvSpPr>
        <p:spPr>
          <a:xfrm>
            <a:off x="1955447" y="4479809"/>
            <a:ext cx="1005603" cy="319082"/>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ERP整合</a:t>
            </a:r>
            <a:endParaRPr b="1" i="0" sz="1200" u="none" cap="none" strike="noStrike">
              <a:solidFill>
                <a:srgbClr val="FFFFFF"/>
              </a:solidFill>
              <a:latin typeface="Arial"/>
              <a:ea typeface="Arial"/>
              <a:cs typeface="Arial"/>
              <a:sym typeface="Arial"/>
            </a:endParaRPr>
          </a:p>
        </p:txBody>
      </p:sp>
      <p:sp>
        <p:nvSpPr>
          <p:cNvPr id="2828" name="Google Shape;2828;p59"/>
          <p:cNvSpPr/>
          <p:nvPr/>
        </p:nvSpPr>
        <p:spPr>
          <a:xfrm>
            <a:off x="1955447" y="4883630"/>
            <a:ext cx="1005603" cy="319082"/>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ENG整合</a:t>
            </a:r>
            <a:endParaRPr b="1" i="0" sz="1200" u="none" cap="none" strike="noStrike">
              <a:solidFill>
                <a:srgbClr val="FFFFFF"/>
              </a:solidFill>
              <a:latin typeface="Arial"/>
              <a:ea typeface="Arial"/>
              <a:cs typeface="Arial"/>
              <a:sym typeface="Arial"/>
            </a:endParaRPr>
          </a:p>
        </p:txBody>
      </p:sp>
      <p:sp>
        <p:nvSpPr>
          <p:cNvPr id="2829" name="Google Shape;2829;p59"/>
          <p:cNvSpPr/>
          <p:nvPr/>
        </p:nvSpPr>
        <p:spPr>
          <a:xfrm>
            <a:off x="4045421" y="5521947"/>
            <a:ext cx="2188590" cy="387339"/>
          </a:xfrm>
          <a:prstGeom prst="rect">
            <a:avLst/>
          </a:prstGeom>
          <a:solidFill>
            <a:srgbClr val="2387AA"/>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QMS</a:t>
            </a:r>
            <a:r>
              <a:rPr b="1" lang="en-US" sz="1200">
                <a:solidFill>
                  <a:srgbClr val="FFFFFF"/>
                </a:solidFill>
                <a:latin typeface="Arial"/>
                <a:ea typeface="Arial"/>
                <a:cs typeface="Arial"/>
                <a:sym typeface="Arial"/>
              </a:rPr>
              <a:t>（品質閉環  5大工具</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830" name="Google Shape;2830;p59"/>
          <p:cNvSpPr/>
          <p:nvPr/>
        </p:nvSpPr>
        <p:spPr>
          <a:xfrm>
            <a:off x="8204214" y="4629817"/>
            <a:ext cx="1619550" cy="384935"/>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rgbClr val="FFFFFF"/>
                </a:solidFill>
                <a:latin typeface="Arial"/>
                <a:ea typeface="Arial"/>
                <a:cs typeface="Arial"/>
                <a:sym typeface="Arial"/>
              </a:rPr>
              <a:t>APS</a:t>
            </a:r>
            <a:r>
              <a:rPr b="1" lang="en-US" sz="1200">
                <a:solidFill>
                  <a:srgbClr val="FFFFFF"/>
                </a:solidFill>
                <a:latin typeface="Arial"/>
                <a:ea typeface="Arial"/>
                <a:cs typeface="Arial"/>
                <a:sym typeface="Arial"/>
              </a:rPr>
              <a:t>（集團AP</a:t>
            </a:r>
            <a:r>
              <a:rPr b="1" i="0" lang="en-US"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p:txBody>
      </p:sp>
      <p:sp>
        <p:nvSpPr>
          <p:cNvPr id="2831" name="Google Shape;2831;p59"/>
          <p:cNvSpPr/>
          <p:nvPr/>
        </p:nvSpPr>
        <p:spPr>
          <a:xfrm>
            <a:off x="883569" y="1137511"/>
            <a:ext cx="10543609" cy="517527"/>
          </a:xfrm>
          <a:prstGeom prst="homePlate">
            <a:avLst>
              <a:gd fmla="val 50000" name="adj"/>
            </a:avLst>
          </a:prstGeom>
          <a:solidFill>
            <a:srgbClr val="647D2D"/>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32" name="Google Shape;2832;p59"/>
          <p:cNvSpPr/>
          <p:nvPr/>
        </p:nvSpPr>
        <p:spPr>
          <a:xfrm>
            <a:off x="817089" y="1137511"/>
            <a:ext cx="7387124" cy="517527"/>
          </a:xfrm>
          <a:prstGeom prst="rect">
            <a:avLst/>
          </a:prstGeom>
          <a:solidFill>
            <a:srgbClr val="AAB414"/>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33" name="Google Shape;2833;p59"/>
          <p:cNvSpPr txBox="1"/>
          <p:nvPr/>
        </p:nvSpPr>
        <p:spPr>
          <a:xfrm>
            <a:off x="2194949" y="1256942"/>
            <a:ext cx="4933634" cy="308559"/>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600">
                <a:solidFill>
                  <a:schemeClr val="lt1"/>
                </a:solidFill>
                <a:latin typeface="Arial"/>
                <a:ea typeface="Arial"/>
                <a:cs typeface="Arial"/>
                <a:sym typeface="Arial"/>
              </a:rPr>
              <a:t>Digital Manufacturing (</a:t>
            </a:r>
            <a:r>
              <a:rPr b="1" lang="en-US" sz="1600">
                <a:solidFill>
                  <a:schemeClr val="lt1"/>
                </a:solidFill>
                <a:latin typeface="SimHei"/>
                <a:ea typeface="SimHei"/>
                <a:cs typeface="SimHei"/>
                <a:sym typeface="SimHei"/>
              </a:rPr>
              <a:t>數位工廠</a:t>
            </a:r>
            <a:r>
              <a:rPr b="1" lang="en-US" sz="1600">
                <a:solidFill>
                  <a:schemeClr val="lt1"/>
                </a:solidFill>
                <a:latin typeface="Arial"/>
                <a:ea typeface="Arial"/>
                <a:cs typeface="Arial"/>
                <a:sym typeface="Arial"/>
              </a:rPr>
              <a:t>): </a:t>
            </a:r>
            <a:r>
              <a:rPr b="1" lang="en-US" sz="1600">
                <a:solidFill>
                  <a:schemeClr val="lt1"/>
                </a:solidFill>
                <a:latin typeface="SimHei"/>
                <a:ea typeface="SimHei"/>
                <a:cs typeface="SimHei"/>
                <a:sym typeface="SimHei"/>
              </a:rPr>
              <a:t>數位總線+閉環</a:t>
            </a:r>
            <a:endParaRPr b="1" sz="1600">
              <a:solidFill>
                <a:schemeClr val="lt1"/>
              </a:solidFill>
              <a:latin typeface="SimHei"/>
              <a:ea typeface="SimHei"/>
              <a:cs typeface="SimHei"/>
              <a:sym typeface="SimHei"/>
            </a:endParaRPr>
          </a:p>
        </p:txBody>
      </p:sp>
      <p:sp>
        <p:nvSpPr>
          <p:cNvPr id="2834" name="Google Shape;2834;p59"/>
          <p:cNvSpPr txBox="1"/>
          <p:nvPr/>
        </p:nvSpPr>
        <p:spPr>
          <a:xfrm>
            <a:off x="7893879" y="1258656"/>
            <a:ext cx="3734224" cy="283805"/>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Smart Manufacturing (</a:t>
            </a:r>
            <a:r>
              <a:rPr b="1" lang="en-US" sz="1400">
                <a:solidFill>
                  <a:schemeClr val="lt1"/>
                </a:solidFill>
                <a:latin typeface="SimHei"/>
                <a:ea typeface="SimHei"/>
                <a:cs typeface="SimHei"/>
                <a:sym typeface="SimHei"/>
              </a:rPr>
              <a:t>智慧工廠</a:t>
            </a:r>
            <a:r>
              <a:rPr b="1" lang="en-US" sz="1400">
                <a:solidFill>
                  <a:schemeClr val="lt1"/>
                </a:solidFill>
                <a:latin typeface="Arial"/>
                <a:ea typeface="Arial"/>
                <a:cs typeface="Arial"/>
                <a:sym typeface="Arial"/>
              </a:rPr>
              <a:t>)</a:t>
            </a:r>
            <a:endParaRPr/>
          </a:p>
        </p:txBody>
      </p:sp>
      <p:sp>
        <p:nvSpPr>
          <p:cNvPr id="2835" name="Google Shape;2835;p59"/>
          <p:cNvSpPr/>
          <p:nvPr/>
        </p:nvSpPr>
        <p:spPr>
          <a:xfrm>
            <a:off x="850332" y="1697407"/>
            <a:ext cx="3114915" cy="301674"/>
          </a:xfrm>
          <a:prstGeom prst="rect">
            <a:avLst/>
          </a:prstGeom>
          <a:solidFill>
            <a:srgbClr val="4BB9B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a:t>
            </a:r>
            <a:endParaRPr sz="1600">
              <a:solidFill>
                <a:schemeClr val="lt1"/>
              </a:solidFill>
              <a:latin typeface="Arial"/>
              <a:ea typeface="Arial"/>
              <a:cs typeface="Arial"/>
              <a:sym typeface="Arial"/>
            </a:endParaRPr>
          </a:p>
        </p:txBody>
      </p:sp>
      <p:sp>
        <p:nvSpPr>
          <p:cNvPr id="2836" name="Google Shape;2836;p59"/>
          <p:cNvSpPr/>
          <p:nvPr/>
        </p:nvSpPr>
        <p:spPr>
          <a:xfrm>
            <a:off x="4119734" y="1697407"/>
            <a:ext cx="4004302" cy="301674"/>
          </a:xfrm>
          <a:prstGeom prst="rect">
            <a:avLst/>
          </a:prstGeom>
          <a:solidFill>
            <a:srgbClr val="2387AA"/>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II</a:t>
            </a:r>
            <a:endParaRPr sz="1600">
              <a:solidFill>
                <a:schemeClr val="lt1"/>
              </a:solidFill>
              <a:latin typeface="Arial"/>
              <a:ea typeface="Arial"/>
              <a:cs typeface="Arial"/>
              <a:sym typeface="Arial"/>
            </a:endParaRPr>
          </a:p>
        </p:txBody>
      </p:sp>
      <p:sp>
        <p:nvSpPr>
          <p:cNvPr id="2837" name="Google Shape;2837;p59"/>
          <p:cNvSpPr/>
          <p:nvPr/>
        </p:nvSpPr>
        <p:spPr>
          <a:xfrm>
            <a:off x="8266306" y="1697407"/>
            <a:ext cx="2882340" cy="301674"/>
          </a:xfrm>
          <a:prstGeom prst="rect">
            <a:avLst/>
          </a:prstGeom>
          <a:solidFill>
            <a:srgbClr val="00466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600"/>
              <a:buFont typeface="Noto Sans Symbols"/>
              <a:buNone/>
            </a:pPr>
            <a:r>
              <a:rPr lang="en-US" sz="1600">
                <a:solidFill>
                  <a:schemeClr val="lt1"/>
                </a:solidFill>
                <a:latin typeface="Arial"/>
                <a:ea typeface="Arial"/>
                <a:cs typeface="Arial"/>
                <a:sym typeface="Arial"/>
              </a:rPr>
              <a:t>Phase III</a:t>
            </a:r>
            <a:endParaRPr sz="1600">
              <a:solidFill>
                <a:schemeClr val="lt1"/>
              </a:solidFill>
              <a:latin typeface="Arial"/>
              <a:ea typeface="Arial"/>
              <a:cs typeface="Arial"/>
              <a:sym typeface="Arial"/>
            </a:endParaRPr>
          </a:p>
        </p:txBody>
      </p:sp>
      <p:sp>
        <p:nvSpPr>
          <p:cNvPr id="2838" name="Google Shape;2838;p59"/>
          <p:cNvSpPr/>
          <p:nvPr/>
        </p:nvSpPr>
        <p:spPr>
          <a:xfrm>
            <a:off x="2896096" y="6271107"/>
            <a:ext cx="8252550"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None/>
            </a:pPr>
            <a:r>
              <a:rPr b="1" i="0" lang="en-US" sz="1200" u="none" cap="none" strike="noStrike">
                <a:solidFill>
                  <a:schemeClr val="lt1"/>
                </a:solidFill>
                <a:latin typeface="Arial"/>
                <a:ea typeface="Arial"/>
                <a:cs typeface="Arial"/>
                <a:sym typeface="Arial"/>
              </a:rPr>
              <a:t>Mindshpere &amp; Mendix大數據平臺架構</a:t>
            </a:r>
            <a:endParaRPr b="1" i="0" sz="1200" u="none" cap="none" strike="noStrike">
              <a:solidFill>
                <a:schemeClr val="lt1"/>
              </a:solidFill>
              <a:latin typeface="Arial"/>
              <a:ea typeface="Arial"/>
              <a:cs typeface="Arial"/>
              <a:sym typeface="Arial"/>
            </a:endParaRPr>
          </a:p>
        </p:txBody>
      </p:sp>
      <p:sp>
        <p:nvSpPr>
          <p:cNvPr id="2839" name="Google Shape;2839;p59"/>
          <p:cNvSpPr/>
          <p:nvPr/>
        </p:nvSpPr>
        <p:spPr>
          <a:xfrm>
            <a:off x="9345864" y="5127151"/>
            <a:ext cx="1781378"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EDA</a:t>
            </a:r>
            <a:endParaRPr b="1" i="0" sz="1200" u="none" cap="none" strike="noStrike">
              <a:solidFill>
                <a:schemeClr val="lt1"/>
              </a:solidFill>
              <a:latin typeface="Arial"/>
              <a:ea typeface="Arial"/>
              <a:cs typeface="Arial"/>
              <a:sym typeface="Arial"/>
            </a:endParaRPr>
          </a:p>
        </p:txBody>
      </p:sp>
      <p:sp>
        <p:nvSpPr>
          <p:cNvPr id="2840" name="Google Shape;2840;p59"/>
          <p:cNvSpPr/>
          <p:nvPr/>
        </p:nvSpPr>
        <p:spPr>
          <a:xfrm>
            <a:off x="9345864" y="5539588"/>
            <a:ext cx="1781378"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APC</a:t>
            </a:r>
            <a:endParaRPr b="1" i="0" sz="1200" u="none" cap="none" strike="noStrike">
              <a:solidFill>
                <a:schemeClr val="lt1"/>
              </a:solidFill>
              <a:latin typeface="Arial"/>
              <a:ea typeface="Arial"/>
              <a:cs typeface="Arial"/>
              <a:sym typeface="Arial"/>
            </a:endParaRPr>
          </a:p>
        </p:txBody>
      </p:sp>
      <p:sp>
        <p:nvSpPr>
          <p:cNvPr id="2841" name="Google Shape;2841;p59"/>
          <p:cNvSpPr/>
          <p:nvPr/>
        </p:nvSpPr>
        <p:spPr>
          <a:xfrm>
            <a:off x="1575310" y="5455851"/>
            <a:ext cx="1071879" cy="453435"/>
          </a:xfrm>
          <a:prstGeom prst="rect">
            <a:avLst/>
          </a:prstGeom>
          <a:solidFill>
            <a:srgbClr val="4BB9B9"/>
          </a:solidFill>
          <a:ln cap="flat" cmpd="sng" w="9525">
            <a:solidFill>
              <a:srgbClr val="7F7F7F"/>
            </a:solidFill>
            <a:prstDash val="dash"/>
            <a:round/>
            <a:headEnd len="sm" w="sm" type="none"/>
            <a:tailEnd len="sm" w="sm" type="none"/>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TCNO </a:t>
            </a:r>
            <a:endParaRPr/>
          </a:p>
          <a:p>
            <a:pPr indent="0" lvl="0" marL="0" marR="0" rtl="0" algn="ctr">
              <a:lnSpc>
                <a:spcPct val="110000"/>
              </a:lnSpc>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工廠模擬</a:t>
            </a:r>
            <a:endParaRPr b="1" sz="1200">
              <a:solidFill>
                <a:srgbClr val="FFFFFF"/>
              </a:solidFill>
              <a:latin typeface="Arial"/>
              <a:ea typeface="Arial"/>
              <a:cs typeface="Arial"/>
              <a:sym typeface="Arial"/>
            </a:endParaRPr>
          </a:p>
        </p:txBody>
      </p:sp>
      <p:sp>
        <p:nvSpPr>
          <p:cNvPr id="2842" name="Google Shape;2842;p59"/>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2843" name="Google Shape;2843;p59"/>
          <p:cNvSpPr/>
          <p:nvPr/>
        </p:nvSpPr>
        <p:spPr>
          <a:xfrm>
            <a:off x="235341" y="6243637"/>
            <a:ext cx="242582" cy="203621"/>
          </a:xfrm>
          <a:prstGeom prst="triangle">
            <a:avLst>
              <a:gd fmla="val 50000" name="adj"/>
            </a:avLst>
          </a:prstGeom>
          <a:solidFill>
            <a:srgbClr val="FF0000"/>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44" name="Google Shape;2844;p59"/>
          <p:cNvSpPr txBox="1"/>
          <p:nvPr/>
        </p:nvSpPr>
        <p:spPr>
          <a:xfrm>
            <a:off x="516785" y="6254462"/>
            <a:ext cx="1093143" cy="13711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200">
                <a:solidFill>
                  <a:schemeClr val="dk1"/>
                </a:solidFill>
                <a:latin typeface="Arial"/>
                <a:ea typeface="Arial"/>
                <a:cs typeface="Arial"/>
                <a:sym typeface="Arial"/>
              </a:rPr>
              <a:t>Manual </a:t>
            </a:r>
            <a:endParaRPr sz="1200">
              <a:solidFill>
                <a:schemeClr val="dk1"/>
              </a:solidFill>
              <a:latin typeface="Arial"/>
              <a:ea typeface="Arial"/>
              <a:cs typeface="Arial"/>
              <a:sym typeface="Arial"/>
            </a:endParaRPr>
          </a:p>
        </p:txBody>
      </p:sp>
      <p:sp>
        <p:nvSpPr>
          <p:cNvPr id="2845" name="Google Shape;2845;p59"/>
          <p:cNvSpPr/>
          <p:nvPr/>
        </p:nvSpPr>
        <p:spPr>
          <a:xfrm>
            <a:off x="230006" y="6535658"/>
            <a:ext cx="242582" cy="203621"/>
          </a:xfrm>
          <a:prstGeom prst="triangle">
            <a:avLst>
              <a:gd fmla="val 50000" name="adj"/>
            </a:avLst>
          </a:prstGeom>
          <a:solidFill>
            <a:srgbClr val="465F19"/>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2846" name="Google Shape;2846;p59"/>
          <p:cNvSpPr txBox="1"/>
          <p:nvPr/>
        </p:nvSpPr>
        <p:spPr>
          <a:xfrm>
            <a:off x="511450" y="6568914"/>
            <a:ext cx="1093143" cy="13711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200">
                <a:solidFill>
                  <a:schemeClr val="dk1"/>
                </a:solidFill>
                <a:latin typeface="Arial"/>
                <a:ea typeface="Arial"/>
                <a:cs typeface="Arial"/>
                <a:sym typeface="Arial"/>
              </a:rPr>
              <a:t>Auto</a:t>
            </a:r>
            <a:endParaRPr sz="1200">
              <a:solidFill>
                <a:schemeClr val="dk1"/>
              </a:solidFill>
              <a:latin typeface="Arial"/>
              <a:ea typeface="Arial"/>
              <a:cs typeface="Arial"/>
              <a:sym typeface="Arial"/>
            </a:endParaRPr>
          </a:p>
        </p:txBody>
      </p:sp>
      <p:sp>
        <p:nvSpPr>
          <p:cNvPr id="2847" name="Google Shape;2847;p59"/>
          <p:cNvSpPr/>
          <p:nvPr/>
        </p:nvSpPr>
        <p:spPr>
          <a:xfrm>
            <a:off x="8204210" y="5901409"/>
            <a:ext cx="2923027" cy="319082"/>
          </a:xfrm>
          <a:prstGeom prst="rect">
            <a:avLst/>
          </a:prstGeom>
          <a:solidFill>
            <a:srgbClr val="00466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AI</a:t>
            </a:r>
            <a:endParaRPr b="1" i="0" sz="1200" u="none" cap="none" strike="noStrike">
              <a:solidFill>
                <a:schemeClr val="lt1"/>
              </a:solidFill>
              <a:latin typeface="Arial"/>
              <a:ea typeface="Arial"/>
              <a:cs typeface="Arial"/>
              <a:sym typeface="Arial"/>
            </a:endParaRPr>
          </a:p>
        </p:txBody>
      </p:sp>
      <p:sp>
        <p:nvSpPr>
          <p:cNvPr id="2848" name="Google Shape;2848;p59"/>
          <p:cNvSpPr/>
          <p:nvPr/>
        </p:nvSpPr>
        <p:spPr>
          <a:xfrm>
            <a:off x="3072706" y="2951273"/>
            <a:ext cx="5131504" cy="323652"/>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MES 製造運營平臺 </a:t>
            </a:r>
            <a:r>
              <a:rPr b="1" lang="en-US" sz="1200">
                <a:solidFill>
                  <a:srgbClr val="FFFFFF"/>
                </a:solidFill>
                <a:latin typeface="Arial"/>
                <a:ea typeface="Arial"/>
                <a:cs typeface="Arial"/>
                <a:sym typeface="Arial"/>
              </a:rPr>
              <a:t> (Roll Out to all other Plants)</a:t>
            </a:r>
            <a:endParaRPr b="1" i="0" sz="1200" u="none" cap="none" strike="noStrike">
              <a:solidFill>
                <a:srgbClr val="FFFFFF"/>
              </a:solidFill>
              <a:latin typeface="Arial"/>
              <a:ea typeface="Arial"/>
              <a:cs typeface="Arial"/>
              <a:sym typeface="Arial"/>
            </a:endParaRPr>
          </a:p>
        </p:txBody>
      </p:sp>
      <p:sp>
        <p:nvSpPr>
          <p:cNvPr id="2849" name="Google Shape;2849;p59"/>
          <p:cNvSpPr/>
          <p:nvPr/>
        </p:nvSpPr>
        <p:spPr>
          <a:xfrm>
            <a:off x="4064992" y="3533977"/>
            <a:ext cx="4139218" cy="321855"/>
          </a:xfrm>
          <a:prstGeom prst="rect">
            <a:avLst/>
          </a:prstGeom>
          <a:solidFill>
            <a:srgbClr val="4BB9B9"/>
          </a:solidFill>
          <a:ln>
            <a:noFill/>
          </a:ln>
          <a:effectLst>
            <a:outerShdw blurRad="107950" algn="ctr" dir="5400000" dist="12700">
              <a:srgbClr val="000000"/>
            </a:outerShdw>
          </a:effectLst>
        </p:spPr>
        <p:txBody>
          <a:bodyPr anchorCtr="0" anchor="ctr" bIns="53950" lIns="107925" spcFirstLastPara="1" rIns="107925" wrap="square" tIns="53950">
            <a:noAutofit/>
          </a:bodyPr>
          <a:lstStyle/>
          <a:p>
            <a:pPr indent="0" lvl="0" marL="0" marR="0" rtl="0" algn="ctr">
              <a:lnSpc>
                <a:spcPct val="11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EAP 設備自動化 </a:t>
            </a:r>
            <a:r>
              <a:rPr b="1" lang="en-US" sz="1200">
                <a:solidFill>
                  <a:srgbClr val="FFFFFF"/>
                </a:solidFill>
                <a:latin typeface="Arial"/>
                <a:ea typeface="Arial"/>
                <a:cs typeface="Arial"/>
                <a:sym typeface="Arial"/>
              </a:rPr>
              <a:t> (Roll Out to all other Plants)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6"/>
          <p:cNvPicPr preferRelativeResize="0"/>
          <p:nvPr/>
        </p:nvPicPr>
        <p:blipFill rotWithShape="1">
          <a:blip r:embed="rId3">
            <a:alphaModFix/>
          </a:blip>
          <a:srcRect b="0" l="0" r="0" t="0"/>
          <a:stretch/>
        </p:blipFill>
        <p:spPr>
          <a:xfrm>
            <a:off x="3907824" y="1264439"/>
            <a:ext cx="4448832" cy="3305761"/>
          </a:xfrm>
          <a:prstGeom prst="rect">
            <a:avLst/>
          </a:prstGeom>
          <a:noFill/>
          <a:ln>
            <a:noFill/>
          </a:ln>
        </p:spPr>
      </p:pic>
      <p:sp>
        <p:nvSpPr>
          <p:cNvPr id="1021" name="Google Shape;1021;p6"/>
          <p:cNvSpPr txBox="1"/>
          <p:nvPr>
            <p:ph type="title"/>
          </p:nvPr>
        </p:nvSpPr>
        <p:spPr>
          <a:xfrm>
            <a:off x="0" y="-1"/>
            <a:ext cx="12504712"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sz="2400"/>
              <a:t>Siemens 是全世界最完整為打造工業4.0及智能製造的領導廠商</a:t>
            </a:r>
            <a:endParaRPr sz="2400"/>
          </a:p>
        </p:txBody>
      </p:sp>
      <p:cxnSp>
        <p:nvCxnSpPr>
          <p:cNvPr id="1022" name="Google Shape;1022;p6"/>
          <p:cNvCxnSpPr>
            <a:stCxn id="1023" idx="3"/>
          </p:cNvCxnSpPr>
          <p:nvPr/>
        </p:nvCxnSpPr>
        <p:spPr>
          <a:xfrm flipH="1" rot="10800000">
            <a:off x="4037755" y="2606411"/>
            <a:ext cx="689700" cy="574200"/>
          </a:xfrm>
          <a:prstGeom prst="straightConnector1">
            <a:avLst/>
          </a:prstGeom>
          <a:solidFill>
            <a:schemeClr val="dk2"/>
          </a:solidFill>
          <a:ln cap="flat" cmpd="sng" w="19050">
            <a:solidFill>
              <a:schemeClr val="accent5"/>
            </a:solidFill>
            <a:prstDash val="solid"/>
            <a:round/>
            <a:headEnd len="sm" w="sm" type="none"/>
            <a:tailEnd len="sm" w="sm" type="none"/>
          </a:ln>
        </p:spPr>
      </p:cxnSp>
      <p:cxnSp>
        <p:nvCxnSpPr>
          <p:cNvPr id="1024" name="Google Shape;1024;p6"/>
          <p:cNvCxnSpPr/>
          <p:nvPr/>
        </p:nvCxnSpPr>
        <p:spPr>
          <a:xfrm flipH="1" rot="10800000">
            <a:off x="4037755" y="3456215"/>
            <a:ext cx="689769" cy="717663"/>
          </a:xfrm>
          <a:prstGeom prst="straightConnector1">
            <a:avLst/>
          </a:prstGeom>
          <a:solidFill>
            <a:schemeClr val="dk2"/>
          </a:solidFill>
          <a:ln cap="flat" cmpd="sng" w="19050">
            <a:solidFill>
              <a:schemeClr val="accent5"/>
            </a:solidFill>
            <a:prstDash val="solid"/>
            <a:round/>
            <a:headEnd len="sm" w="sm" type="none"/>
            <a:tailEnd len="sm" w="sm" type="none"/>
          </a:ln>
        </p:spPr>
      </p:cxnSp>
      <p:cxnSp>
        <p:nvCxnSpPr>
          <p:cNvPr id="1025" name="Google Shape;1025;p6"/>
          <p:cNvCxnSpPr>
            <a:stCxn id="1026" idx="3"/>
          </p:cNvCxnSpPr>
          <p:nvPr/>
        </p:nvCxnSpPr>
        <p:spPr>
          <a:xfrm flipH="1" rot="10800000">
            <a:off x="4037755" y="3922104"/>
            <a:ext cx="1268400" cy="1662300"/>
          </a:xfrm>
          <a:prstGeom prst="straightConnector1">
            <a:avLst/>
          </a:prstGeom>
          <a:solidFill>
            <a:schemeClr val="dk2"/>
          </a:solidFill>
          <a:ln cap="flat" cmpd="sng" w="19050">
            <a:solidFill>
              <a:schemeClr val="accent5"/>
            </a:solidFill>
            <a:prstDash val="solid"/>
            <a:round/>
            <a:headEnd len="sm" w="sm" type="none"/>
            <a:tailEnd len="sm" w="sm" type="none"/>
          </a:ln>
        </p:spPr>
      </p:cxnSp>
      <p:sp>
        <p:nvSpPr>
          <p:cNvPr id="1027" name="Google Shape;1027;p6"/>
          <p:cNvSpPr/>
          <p:nvPr/>
        </p:nvSpPr>
        <p:spPr>
          <a:xfrm>
            <a:off x="2030261" y="1476317"/>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Microsoft Yahei"/>
              <a:buNone/>
            </a:pPr>
            <a:r>
              <a:rPr b="0" i="0" lang="en-US" sz="1396" u="none" cap="none" strike="noStrike">
                <a:solidFill>
                  <a:srgbClr val="A5E1E1"/>
                </a:solidFill>
                <a:latin typeface="Microsoft Yahei"/>
                <a:ea typeface="Microsoft Yahei"/>
                <a:cs typeface="Microsoft Yahei"/>
                <a:sym typeface="Microsoft Yahei"/>
              </a:rPr>
              <a:t>機械</a:t>
            </a:r>
            <a:br>
              <a:rPr b="0" i="0" lang="en-US" sz="1396" u="none" cap="none" strike="noStrike">
                <a:solidFill>
                  <a:srgbClr val="A5E1E1"/>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CAD, 複合材料，增材， AR/VR</a:t>
            </a:r>
            <a:endParaRPr b="0" i="0" sz="1398" u="none" cap="none" strike="noStrike">
              <a:solidFill>
                <a:srgbClr val="FFFFFF"/>
              </a:solidFill>
              <a:latin typeface="Microsoft Yahei"/>
              <a:ea typeface="Microsoft Yahei"/>
              <a:cs typeface="Microsoft Yahei"/>
              <a:sym typeface="Microsoft Yahei"/>
            </a:endParaRPr>
          </a:p>
        </p:txBody>
      </p:sp>
      <p:sp>
        <p:nvSpPr>
          <p:cNvPr id="1026" name="Google Shape;1026;p6"/>
          <p:cNvSpPr/>
          <p:nvPr/>
        </p:nvSpPr>
        <p:spPr>
          <a:xfrm>
            <a:off x="2030261" y="5082007"/>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Noto Sans Symbols"/>
              <a:buNone/>
            </a:pPr>
            <a:r>
              <a:rPr b="0" i="0" lang="en-US" sz="1396" u="none" cap="none" strike="noStrike">
                <a:solidFill>
                  <a:srgbClr val="A5E1E1"/>
                </a:solidFill>
                <a:latin typeface="Microsoft Yahei"/>
                <a:ea typeface="Microsoft Yahei"/>
                <a:cs typeface="Microsoft Yahei"/>
                <a:sym typeface="Microsoft Yahei"/>
              </a:rPr>
              <a:t>模擬/實驗</a:t>
            </a:r>
            <a:endParaRPr b="0" i="0" sz="1396" u="none" cap="none" strike="noStrike">
              <a:solidFill>
                <a:srgbClr val="A5E1E1"/>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FFFFFF"/>
              </a:buClr>
              <a:buSzPts val="1398"/>
              <a:buFont typeface="Microsoft Yahei"/>
              <a:buNone/>
            </a:pPr>
            <a:r>
              <a:rPr b="0" i="0" lang="en-US" sz="1398" u="none" cap="none" strike="noStrike">
                <a:solidFill>
                  <a:srgbClr val="FFFFFF"/>
                </a:solidFill>
                <a:latin typeface="Microsoft Yahei"/>
                <a:ea typeface="Microsoft Yahei"/>
                <a:cs typeface="Microsoft Yahei"/>
                <a:sym typeface="Microsoft Yahei"/>
              </a:rPr>
              <a:t>預測性工程分析和測試</a:t>
            </a:r>
            <a:endParaRPr b="0" i="0" sz="1396" u="none" cap="none" strike="noStrike">
              <a:solidFill>
                <a:srgbClr val="A5E1E1"/>
              </a:solidFill>
              <a:latin typeface="Microsoft Yahei"/>
              <a:ea typeface="Microsoft Yahei"/>
              <a:cs typeface="Microsoft Yahei"/>
              <a:sym typeface="Microsoft Yahei"/>
            </a:endParaRPr>
          </a:p>
        </p:txBody>
      </p:sp>
      <p:sp>
        <p:nvSpPr>
          <p:cNvPr id="1028" name="Google Shape;1028;p6"/>
          <p:cNvSpPr/>
          <p:nvPr/>
        </p:nvSpPr>
        <p:spPr>
          <a:xfrm>
            <a:off x="2030261" y="3880110"/>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Microsoft Yahei"/>
              <a:buNone/>
            </a:pPr>
            <a:r>
              <a:rPr b="0" i="0" lang="en-US" sz="1396" u="none" cap="none" strike="noStrike">
                <a:solidFill>
                  <a:srgbClr val="A5E1E1"/>
                </a:solidFill>
                <a:latin typeface="Microsoft Yahei"/>
                <a:ea typeface="Microsoft Yahei"/>
                <a:cs typeface="Microsoft Yahei"/>
                <a:sym typeface="Microsoft Yahei"/>
              </a:rPr>
              <a:t>軟件</a:t>
            </a:r>
            <a:br>
              <a:rPr b="0" i="0" lang="en-US" sz="1396" u="none" cap="none" strike="noStrike">
                <a:solidFill>
                  <a:srgbClr val="A5E1E1"/>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設計, 建造, 測試, 發布和控制</a:t>
            </a:r>
            <a:endParaRPr b="0" i="0" sz="1396" u="none" cap="none" strike="noStrike">
              <a:solidFill>
                <a:srgbClr val="A5E1E1"/>
              </a:solidFill>
              <a:latin typeface="Microsoft Yahei"/>
              <a:ea typeface="Microsoft Yahei"/>
              <a:cs typeface="Microsoft Yahei"/>
              <a:sym typeface="Microsoft Yahei"/>
            </a:endParaRPr>
          </a:p>
        </p:txBody>
      </p:sp>
      <p:sp>
        <p:nvSpPr>
          <p:cNvPr id="1023" name="Google Shape;1023;p6"/>
          <p:cNvSpPr/>
          <p:nvPr/>
        </p:nvSpPr>
        <p:spPr>
          <a:xfrm>
            <a:off x="2030261" y="2678214"/>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Noto Sans Symbols"/>
              <a:buNone/>
            </a:pPr>
            <a:r>
              <a:rPr b="0" i="0" lang="en-US" sz="1396" u="none" cap="none" strike="noStrike">
                <a:solidFill>
                  <a:srgbClr val="A5E1E1"/>
                </a:solidFill>
                <a:latin typeface="Microsoft Yahei"/>
                <a:ea typeface="Microsoft Yahei"/>
                <a:cs typeface="Microsoft Yahei"/>
                <a:sym typeface="Microsoft Yahei"/>
              </a:rPr>
              <a:t>EDA</a:t>
            </a:r>
            <a:endParaRPr b="0" i="0" sz="1396" u="none" cap="none" strike="noStrike">
              <a:solidFill>
                <a:srgbClr val="A5E1E1"/>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FFFFFF"/>
              </a:buClr>
              <a:buSzPts val="1398"/>
              <a:buFont typeface="Microsoft Yahei"/>
              <a:buNone/>
            </a:pPr>
            <a:r>
              <a:rPr b="0" i="0" lang="en-US" sz="1398" u="none" cap="none" strike="noStrike">
                <a:solidFill>
                  <a:srgbClr val="FFFFFF"/>
                </a:solidFill>
                <a:latin typeface="Microsoft Yahei"/>
                <a:ea typeface="Microsoft Yahei"/>
                <a:cs typeface="Microsoft Yahei"/>
                <a:sym typeface="Microsoft Yahei"/>
              </a:rPr>
              <a:t>系統, 電子, IC和</a:t>
            </a:r>
            <a:endParaRPr b="0" i="0" sz="1398" u="none" cap="none" strike="noStrike">
              <a:solidFill>
                <a:srgbClr val="FFFFFF"/>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FFFFFF"/>
              </a:buClr>
              <a:buSzPts val="1398"/>
              <a:buFont typeface="Microsoft Yahei"/>
              <a:buNone/>
            </a:pPr>
            <a:r>
              <a:rPr b="0" i="0" lang="en-US" sz="1398" u="none" cap="none" strike="noStrike">
                <a:solidFill>
                  <a:srgbClr val="FFFFFF"/>
                </a:solidFill>
                <a:latin typeface="Microsoft Yahei"/>
                <a:ea typeface="Microsoft Yahei"/>
                <a:cs typeface="Microsoft Yahei"/>
                <a:sym typeface="Microsoft Yahei"/>
              </a:rPr>
              <a:t>嵌入式系統</a:t>
            </a:r>
            <a:endParaRPr b="0" i="0" sz="1398" u="none" cap="none" strike="noStrike">
              <a:solidFill>
                <a:srgbClr val="FFFFFF"/>
              </a:solidFill>
              <a:latin typeface="Microsoft Yahei"/>
              <a:ea typeface="Microsoft Yahei"/>
              <a:cs typeface="Microsoft Yahei"/>
              <a:sym typeface="Microsoft Yahei"/>
            </a:endParaRPr>
          </a:p>
        </p:txBody>
      </p:sp>
      <p:cxnSp>
        <p:nvCxnSpPr>
          <p:cNvPr id="1029" name="Google Shape;1029;p6"/>
          <p:cNvCxnSpPr>
            <a:stCxn id="1027" idx="3"/>
          </p:cNvCxnSpPr>
          <p:nvPr/>
        </p:nvCxnSpPr>
        <p:spPr>
          <a:xfrm flipH="1" rot="10800000">
            <a:off x="4037755" y="1972714"/>
            <a:ext cx="1203600" cy="6000"/>
          </a:xfrm>
          <a:prstGeom prst="straightConnector1">
            <a:avLst/>
          </a:prstGeom>
          <a:solidFill>
            <a:schemeClr val="dk2"/>
          </a:solidFill>
          <a:ln cap="flat" cmpd="sng" w="19050">
            <a:solidFill>
              <a:schemeClr val="accent5"/>
            </a:solidFill>
            <a:prstDash val="solid"/>
            <a:round/>
            <a:headEnd len="sm" w="sm" type="none"/>
            <a:tailEnd len="sm" w="sm" type="none"/>
          </a:ln>
        </p:spPr>
      </p:cxnSp>
      <p:sp>
        <p:nvSpPr>
          <p:cNvPr id="1030" name="Google Shape;1030;p6"/>
          <p:cNvSpPr/>
          <p:nvPr/>
        </p:nvSpPr>
        <p:spPr>
          <a:xfrm>
            <a:off x="517909" y="2680397"/>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90000"/>
              </a:lnSpc>
              <a:spcBef>
                <a:spcPts val="0"/>
              </a:spcBef>
              <a:spcAft>
                <a:spcPts val="0"/>
              </a:spcAft>
              <a:buClr>
                <a:schemeClr val="dk1"/>
              </a:buClr>
              <a:buSzPts val="1099"/>
              <a:buFont typeface="Microsoft Yahei"/>
              <a:buNone/>
            </a:pPr>
            <a:r>
              <a:rPr b="0" i="0" lang="en-US" sz="1099" u="none" cap="none" strike="noStrike">
                <a:solidFill>
                  <a:schemeClr val="dk1"/>
                </a:solidFill>
                <a:latin typeface="Microsoft Yahei"/>
                <a:ea typeface="Microsoft Yahei"/>
                <a:cs typeface="Microsoft Yahei"/>
                <a:sym typeface="Microsoft Yahei"/>
              </a:rPr>
              <a:t>Xpedition, Capital platform, Calypto, Calibre, Veloce, FloEFD,Valor,</a:t>
            </a:r>
            <a:br>
              <a:rPr b="0" i="0" lang="en-US" sz="1099" u="none" cap="none" strike="noStrike">
                <a:solidFill>
                  <a:schemeClr val="dk1"/>
                </a:solidFill>
                <a:latin typeface="Microsoft Yahei"/>
                <a:ea typeface="Microsoft Yahei"/>
                <a:cs typeface="Microsoft Yahei"/>
                <a:sym typeface="Microsoft Yahei"/>
              </a:rPr>
            </a:br>
            <a:r>
              <a:rPr b="0" i="0" lang="en-US" sz="1099" u="none" cap="none" strike="noStrike">
                <a:solidFill>
                  <a:schemeClr val="dk1"/>
                </a:solidFill>
                <a:latin typeface="Microsoft Yahei"/>
                <a:ea typeface="Microsoft Yahei"/>
                <a:cs typeface="Microsoft Yahei"/>
                <a:sym typeface="Microsoft Yahei"/>
              </a:rPr>
              <a:t>Sarokal, Solido, </a:t>
            </a:r>
            <a:r>
              <a:rPr b="1" i="0" lang="en-US" sz="1049" u="none" cap="none" strike="noStrike">
                <a:solidFill>
                  <a:schemeClr val="dk1"/>
                </a:solidFill>
                <a:latin typeface="Microsoft Yahei"/>
                <a:ea typeface="Microsoft Yahei"/>
                <a:cs typeface="Microsoft Yahei"/>
                <a:sym typeface="Microsoft Yahei"/>
              </a:rPr>
              <a:t>AUSTEMPER</a:t>
            </a:r>
            <a:endParaRPr b="1" i="0" sz="1199" u="none" cap="none" strike="noStrike">
              <a:solidFill>
                <a:schemeClr val="dk1"/>
              </a:solidFill>
              <a:latin typeface="Microsoft Yahei"/>
              <a:ea typeface="Microsoft Yahei"/>
              <a:cs typeface="Microsoft Yahei"/>
              <a:sym typeface="Microsoft Yahei"/>
            </a:endParaRPr>
          </a:p>
        </p:txBody>
      </p:sp>
      <p:sp>
        <p:nvSpPr>
          <p:cNvPr id="1031" name="Google Shape;1031;p6"/>
          <p:cNvSpPr/>
          <p:nvPr/>
        </p:nvSpPr>
        <p:spPr>
          <a:xfrm>
            <a:off x="517911" y="1474134"/>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9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NX, Solid Edge</a:t>
            </a:r>
            <a:br>
              <a:rPr b="0" i="0" lang="en-US" sz="1199" u="none" cap="none" strike="noStrike">
                <a:solidFill>
                  <a:schemeClr val="dk1"/>
                </a:solidFill>
                <a:latin typeface="Microsoft Yahei"/>
                <a:ea typeface="Microsoft Yahei"/>
                <a:cs typeface="Microsoft Yahei"/>
                <a:sym typeface="Microsoft Yahei"/>
              </a:rPr>
            </a:br>
            <a:r>
              <a:rPr b="0" i="0" lang="en-US" sz="1199" u="none" cap="none" strike="noStrike">
                <a:solidFill>
                  <a:schemeClr val="dk1"/>
                </a:solidFill>
                <a:latin typeface="Microsoft Yahei"/>
                <a:ea typeface="Microsoft Yahei"/>
                <a:cs typeface="Microsoft Yahei"/>
                <a:sym typeface="Microsoft Yahei"/>
              </a:rPr>
              <a:t>Fibersim, Syncrofit</a:t>
            </a:r>
            <a:br>
              <a:rPr b="0" i="0" lang="en-US" sz="1199" u="none" cap="none" strike="noStrike">
                <a:solidFill>
                  <a:schemeClr val="dk1"/>
                </a:solidFill>
                <a:latin typeface="Microsoft Yahei"/>
                <a:ea typeface="Microsoft Yahei"/>
                <a:cs typeface="Microsoft Yahei"/>
                <a:sym typeface="Microsoft Yahei"/>
              </a:rPr>
            </a:br>
            <a:r>
              <a:rPr b="0" i="0" lang="en-US" sz="1199" u="none" cap="none" strike="noStrike">
                <a:solidFill>
                  <a:schemeClr val="dk1"/>
                </a:solidFill>
                <a:latin typeface="Microsoft Yahei"/>
                <a:ea typeface="Microsoft Yahei"/>
                <a:cs typeface="Microsoft Yahei"/>
                <a:sym typeface="Microsoft Yahei"/>
              </a:rPr>
              <a:t>Mastertrim</a:t>
            </a:r>
            <a:br>
              <a:rPr b="0" i="0" lang="en-US" sz="1199" u="none" cap="none" strike="noStrike">
                <a:solidFill>
                  <a:schemeClr val="dk1"/>
                </a:solidFill>
                <a:latin typeface="Microsoft Yahei"/>
                <a:ea typeface="Microsoft Yahei"/>
                <a:cs typeface="Microsoft Yahei"/>
                <a:sym typeface="Microsoft Yahei"/>
              </a:rPr>
            </a:br>
            <a:r>
              <a:rPr b="0" i="0" lang="en-US" sz="1199" u="none" cap="none" strike="noStrike">
                <a:solidFill>
                  <a:schemeClr val="dk1"/>
                </a:solidFill>
                <a:latin typeface="Microsoft Yahei"/>
                <a:ea typeface="Microsoft Yahei"/>
                <a:cs typeface="Microsoft Yahei"/>
                <a:sym typeface="Microsoft Yahei"/>
              </a:rPr>
              <a:t>SIMATIC IT R&amp;D</a:t>
            </a:r>
            <a:endParaRPr/>
          </a:p>
          <a:p>
            <a:pPr indent="0" lvl="0" marL="0" marR="0" rtl="0" algn="ctr">
              <a:lnSpc>
                <a:spcPct val="90000"/>
              </a:lnSpc>
              <a:spcBef>
                <a:spcPts val="450"/>
              </a:spcBef>
              <a:spcAft>
                <a:spcPts val="0"/>
              </a:spcAft>
              <a:buClr>
                <a:schemeClr val="dk1"/>
              </a:buClr>
              <a:buSzPts val="1049"/>
              <a:buFont typeface="Microsoft Yahei"/>
              <a:buNone/>
            </a:pPr>
            <a:r>
              <a:rPr b="1" i="0" lang="en-US" sz="1049" u="none" cap="none" strike="noStrike">
                <a:solidFill>
                  <a:schemeClr val="dk1"/>
                </a:solidFill>
                <a:latin typeface="Microsoft Yahei"/>
                <a:ea typeface="Microsoft Yahei"/>
                <a:cs typeface="Microsoft Yahei"/>
                <a:sym typeface="Microsoft Yahei"/>
              </a:rPr>
              <a:t>LIGHTWORK</a:t>
            </a:r>
            <a:endParaRPr/>
          </a:p>
        </p:txBody>
      </p:sp>
      <p:sp>
        <p:nvSpPr>
          <p:cNvPr id="1032" name="Google Shape;1032;p6"/>
          <p:cNvSpPr/>
          <p:nvPr/>
        </p:nvSpPr>
        <p:spPr>
          <a:xfrm>
            <a:off x="517910" y="3877928"/>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9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Polarion</a:t>
            </a:r>
            <a:endParaRPr/>
          </a:p>
          <a:p>
            <a:pPr indent="0" lvl="0" marL="0" marR="0" rtl="0" algn="ctr">
              <a:lnSpc>
                <a:spcPct val="9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(STS software)</a:t>
            </a:r>
            <a:endParaRPr/>
          </a:p>
          <a:p>
            <a:pPr indent="0" lvl="0" marL="0" marR="0" rtl="0" algn="ctr">
              <a:lnSpc>
                <a:spcPct val="9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(Mentor software)</a:t>
            </a:r>
            <a:endParaRPr b="0" i="0" sz="1199" u="none" cap="none" strike="noStrike">
              <a:solidFill>
                <a:schemeClr val="dk1"/>
              </a:solidFill>
              <a:latin typeface="Microsoft Yahei"/>
              <a:ea typeface="Microsoft Yahei"/>
              <a:cs typeface="Microsoft Yahei"/>
              <a:sym typeface="Microsoft Yahei"/>
            </a:endParaRPr>
          </a:p>
        </p:txBody>
      </p:sp>
      <p:sp>
        <p:nvSpPr>
          <p:cNvPr id="1033" name="Google Shape;1033;p6"/>
          <p:cNvSpPr/>
          <p:nvPr/>
        </p:nvSpPr>
        <p:spPr>
          <a:xfrm>
            <a:off x="527426" y="5082007"/>
            <a:ext cx="1525036" cy="1004793"/>
          </a:xfrm>
          <a:prstGeom prst="rect">
            <a:avLst/>
          </a:prstGeom>
          <a:solidFill>
            <a:srgbClr val="50BED7"/>
          </a:solidFill>
          <a:ln>
            <a:noFill/>
          </a:ln>
        </p:spPr>
        <p:txBody>
          <a:bodyPr anchorCtr="0" anchor="ctr" bIns="40375" lIns="0" spcFirstLastPara="1" rIns="0" wrap="square" tIns="91325">
            <a:noAutofit/>
          </a:bodyPr>
          <a:lstStyle/>
          <a:p>
            <a:pPr indent="0" lvl="0" marL="0" marR="0" rtl="0" algn="ctr">
              <a:lnSpc>
                <a:spcPct val="9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Simcenter, Amesim, Simcenter 3D, StarCCM+, Test.lab, HEEDS, Femap </a:t>
            </a:r>
            <a:endParaRPr/>
          </a:p>
          <a:p>
            <a:pPr indent="0" lvl="0" marL="0" marR="0" rtl="0" algn="ctr">
              <a:lnSpc>
                <a:spcPct val="9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TASS, Infolytica</a:t>
            </a:r>
            <a:endParaRPr b="0" i="0" sz="1398" u="none" cap="none" strike="noStrike">
              <a:solidFill>
                <a:schemeClr val="dk1"/>
              </a:solidFill>
              <a:latin typeface="Microsoft Yahei"/>
              <a:ea typeface="Microsoft Yahei"/>
              <a:cs typeface="Microsoft Yahei"/>
              <a:sym typeface="Microsoft Yahei"/>
            </a:endParaRPr>
          </a:p>
        </p:txBody>
      </p:sp>
      <p:sp>
        <p:nvSpPr>
          <p:cNvPr id="1034" name="Google Shape;1034;p6"/>
          <p:cNvSpPr/>
          <p:nvPr/>
        </p:nvSpPr>
        <p:spPr>
          <a:xfrm>
            <a:off x="5173120" y="4434765"/>
            <a:ext cx="1918241" cy="1242605"/>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Microsoft Yahei"/>
              <a:buNone/>
            </a:pPr>
            <a:r>
              <a:rPr b="0" i="0" lang="en-US" sz="1396" u="none" cap="none" strike="noStrike">
                <a:solidFill>
                  <a:srgbClr val="A5E1E1"/>
                </a:solidFill>
                <a:latin typeface="Microsoft Yahei"/>
                <a:ea typeface="Microsoft Yahei"/>
                <a:cs typeface="Microsoft Yahei"/>
                <a:sym typeface="Microsoft Yahei"/>
              </a:rPr>
              <a:t>協同</a:t>
            </a:r>
            <a:br>
              <a:rPr b="0" i="0" lang="en-US" sz="1396" u="none" cap="none" strike="noStrike">
                <a:solidFill>
                  <a:srgbClr val="A5E1E1"/>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協同, 數據模型和管理， 智能設備和3D</a:t>
            </a:r>
            <a:endParaRPr b="0" i="0" sz="1396" u="none" cap="none" strike="noStrike">
              <a:solidFill>
                <a:srgbClr val="A5E1E1"/>
              </a:solidFill>
              <a:latin typeface="Microsoft Yahei"/>
              <a:ea typeface="Microsoft Yahei"/>
              <a:cs typeface="Microsoft Yahei"/>
              <a:sym typeface="Microsoft Yahei"/>
            </a:endParaRPr>
          </a:p>
        </p:txBody>
      </p:sp>
      <p:cxnSp>
        <p:nvCxnSpPr>
          <p:cNvPr id="1035" name="Google Shape;1035;p6"/>
          <p:cNvCxnSpPr/>
          <p:nvPr/>
        </p:nvCxnSpPr>
        <p:spPr>
          <a:xfrm rot="10800000">
            <a:off x="6132240" y="3430728"/>
            <a:ext cx="0" cy="1006015"/>
          </a:xfrm>
          <a:prstGeom prst="straightConnector1">
            <a:avLst/>
          </a:prstGeom>
          <a:solidFill>
            <a:schemeClr val="dk2"/>
          </a:solidFill>
          <a:ln cap="flat" cmpd="sng" w="25400">
            <a:solidFill>
              <a:schemeClr val="accent5"/>
            </a:solidFill>
            <a:prstDash val="solid"/>
            <a:round/>
            <a:headEnd len="sm" w="sm" type="none"/>
            <a:tailEnd len="sm" w="sm" type="none"/>
          </a:ln>
        </p:spPr>
      </p:cxnSp>
      <p:sp>
        <p:nvSpPr>
          <p:cNvPr id="1036" name="Google Shape;1036;p6"/>
          <p:cNvSpPr/>
          <p:nvPr/>
        </p:nvSpPr>
        <p:spPr>
          <a:xfrm>
            <a:off x="5173120" y="5677527"/>
            <a:ext cx="1918241" cy="551246"/>
          </a:xfrm>
          <a:prstGeom prst="rect">
            <a:avLst/>
          </a:prstGeom>
          <a:solidFill>
            <a:srgbClr val="50BED7"/>
          </a:solidFill>
          <a:ln>
            <a:noFill/>
          </a:ln>
        </p:spPr>
        <p:txBody>
          <a:bodyPr anchorCtr="0" anchor="ctr" bIns="40375" lIns="0" spcFirstLastPara="1" rIns="0" wrap="square" tIns="91325">
            <a:noAutofit/>
          </a:bodyPr>
          <a:lstStyle/>
          <a:p>
            <a:pPr indent="0" lvl="0" marL="0" marR="0" rtl="0" algn="ctr">
              <a:lnSpc>
                <a:spcPct val="9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Teamcenter </a:t>
            </a:r>
            <a:endParaRPr/>
          </a:p>
          <a:p>
            <a:pPr indent="0" lvl="0" marL="0" marR="0" rtl="0" algn="ctr">
              <a:lnSpc>
                <a:spcPct val="9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MindSphere, </a:t>
            </a:r>
            <a:r>
              <a:rPr b="1" i="0" lang="en-US" sz="1199" u="none" cap="none" strike="noStrike">
                <a:solidFill>
                  <a:schemeClr val="dk1"/>
                </a:solidFill>
                <a:latin typeface="Microsoft Yahei"/>
                <a:ea typeface="Microsoft Yahei"/>
                <a:cs typeface="Microsoft Yahei"/>
                <a:sym typeface="Microsoft Yahei"/>
              </a:rPr>
              <a:t>MENDIX</a:t>
            </a:r>
            <a:endParaRPr/>
          </a:p>
        </p:txBody>
      </p:sp>
      <p:cxnSp>
        <p:nvCxnSpPr>
          <p:cNvPr id="1037" name="Google Shape;1037;p6"/>
          <p:cNvCxnSpPr>
            <a:stCxn id="1038" idx="1"/>
          </p:cNvCxnSpPr>
          <p:nvPr/>
        </p:nvCxnSpPr>
        <p:spPr>
          <a:xfrm rot="10800000">
            <a:off x="7009523" y="1952179"/>
            <a:ext cx="1189500" cy="0"/>
          </a:xfrm>
          <a:prstGeom prst="straightConnector1">
            <a:avLst/>
          </a:prstGeom>
          <a:solidFill>
            <a:schemeClr val="dk2"/>
          </a:solidFill>
          <a:ln cap="flat" cmpd="sng" w="19050">
            <a:solidFill>
              <a:schemeClr val="accent5"/>
            </a:solidFill>
            <a:prstDash val="solid"/>
            <a:round/>
            <a:headEnd len="sm" w="sm" type="none"/>
            <a:tailEnd len="sm" w="sm" type="none"/>
          </a:ln>
        </p:spPr>
      </p:cxnSp>
      <p:cxnSp>
        <p:nvCxnSpPr>
          <p:cNvPr id="1039" name="Google Shape;1039;p6"/>
          <p:cNvCxnSpPr/>
          <p:nvPr/>
        </p:nvCxnSpPr>
        <p:spPr>
          <a:xfrm rot="10800000">
            <a:off x="6933329" y="3922200"/>
            <a:ext cx="1265696" cy="1332758"/>
          </a:xfrm>
          <a:prstGeom prst="straightConnector1">
            <a:avLst/>
          </a:prstGeom>
          <a:solidFill>
            <a:schemeClr val="dk2"/>
          </a:solidFill>
          <a:ln cap="flat" cmpd="sng" w="19050">
            <a:solidFill>
              <a:schemeClr val="accent5"/>
            </a:solidFill>
            <a:prstDash val="solid"/>
            <a:round/>
            <a:headEnd len="sm" w="sm" type="none"/>
            <a:tailEnd len="sm" w="sm" type="none"/>
          </a:ln>
        </p:spPr>
      </p:cxnSp>
      <p:cxnSp>
        <p:nvCxnSpPr>
          <p:cNvPr id="1040" name="Google Shape;1040;p6"/>
          <p:cNvCxnSpPr/>
          <p:nvPr/>
        </p:nvCxnSpPr>
        <p:spPr>
          <a:xfrm rot="10800000">
            <a:off x="7542295" y="2668031"/>
            <a:ext cx="656729" cy="526119"/>
          </a:xfrm>
          <a:prstGeom prst="straightConnector1">
            <a:avLst/>
          </a:prstGeom>
          <a:solidFill>
            <a:schemeClr val="dk2"/>
          </a:solidFill>
          <a:ln cap="flat" cmpd="sng" w="19050">
            <a:solidFill>
              <a:schemeClr val="accent5"/>
            </a:solidFill>
            <a:prstDash val="solid"/>
            <a:round/>
            <a:headEnd len="sm" w="sm" type="none"/>
            <a:tailEnd len="sm" w="sm" type="none"/>
          </a:ln>
        </p:spPr>
      </p:cxnSp>
      <p:cxnSp>
        <p:nvCxnSpPr>
          <p:cNvPr id="1041" name="Google Shape;1041;p6"/>
          <p:cNvCxnSpPr/>
          <p:nvPr/>
        </p:nvCxnSpPr>
        <p:spPr>
          <a:xfrm rot="10800000">
            <a:off x="7390053" y="3456214"/>
            <a:ext cx="808970" cy="768341"/>
          </a:xfrm>
          <a:prstGeom prst="straightConnector1">
            <a:avLst/>
          </a:prstGeom>
          <a:solidFill>
            <a:schemeClr val="dk2"/>
          </a:solidFill>
          <a:ln cap="flat" cmpd="sng" w="19050">
            <a:solidFill>
              <a:schemeClr val="accent5"/>
            </a:solidFill>
            <a:prstDash val="solid"/>
            <a:round/>
            <a:headEnd len="sm" w="sm" type="none"/>
            <a:tailEnd len="sm" w="sm" type="none"/>
          </a:ln>
        </p:spPr>
      </p:cxnSp>
      <p:sp>
        <p:nvSpPr>
          <p:cNvPr id="1038" name="Google Shape;1038;p6"/>
          <p:cNvSpPr/>
          <p:nvPr/>
        </p:nvSpPr>
        <p:spPr>
          <a:xfrm>
            <a:off x="8199023" y="1449782"/>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Noto Sans Symbols"/>
              <a:buNone/>
            </a:pPr>
            <a:r>
              <a:rPr b="0" i="0" lang="en-US" sz="1396" u="none" cap="none" strike="noStrike">
                <a:solidFill>
                  <a:srgbClr val="A5E1E1"/>
                </a:solidFill>
                <a:latin typeface="Microsoft Yahei"/>
                <a:ea typeface="Microsoft Yahei"/>
                <a:cs typeface="Microsoft Yahei"/>
                <a:sym typeface="Microsoft Yahei"/>
              </a:rPr>
              <a:t>大數據分析</a:t>
            </a:r>
            <a:endParaRPr b="0" i="0" sz="1396" u="none" cap="none" strike="noStrike">
              <a:solidFill>
                <a:srgbClr val="A5E1E1"/>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FFFFFF"/>
              </a:buClr>
              <a:buSzPts val="1398"/>
              <a:buFont typeface="Microsoft Yahei"/>
              <a:buNone/>
            </a:pPr>
            <a:r>
              <a:rPr b="0" i="0" lang="en-US" sz="1398" u="none" cap="none" strike="noStrike">
                <a:solidFill>
                  <a:srgbClr val="FFFFFF"/>
                </a:solidFill>
                <a:latin typeface="Microsoft Yahei"/>
                <a:ea typeface="Microsoft Yahei"/>
                <a:cs typeface="Microsoft Yahei"/>
                <a:sym typeface="Microsoft Yahei"/>
              </a:rPr>
              <a:t>收集分析數據，優化</a:t>
            </a:r>
            <a:endParaRPr b="0" i="0" sz="1396" u="none" cap="none" strike="noStrike">
              <a:solidFill>
                <a:srgbClr val="A5E1E1"/>
              </a:solidFill>
              <a:latin typeface="Microsoft Yahei"/>
              <a:ea typeface="Microsoft Yahei"/>
              <a:cs typeface="Microsoft Yahei"/>
              <a:sym typeface="Microsoft Yahei"/>
            </a:endParaRPr>
          </a:p>
        </p:txBody>
      </p:sp>
      <p:sp>
        <p:nvSpPr>
          <p:cNvPr id="1042" name="Google Shape;1042;p6"/>
          <p:cNvSpPr/>
          <p:nvPr/>
        </p:nvSpPr>
        <p:spPr>
          <a:xfrm>
            <a:off x="8199023" y="5104525"/>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Microsoft Yahei"/>
              <a:buNone/>
            </a:pPr>
            <a:r>
              <a:rPr b="0" i="0" lang="en-US" sz="1396" u="none" cap="none" strike="noStrike">
                <a:solidFill>
                  <a:srgbClr val="A5E1E1"/>
                </a:solidFill>
                <a:latin typeface="Microsoft Yahei"/>
                <a:ea typeface="Microsoft Yahei"/>
                <a:cs typeface="Microsoft Yahei"/>
                <a:sym typeface="Microsoft Yahei"/>
              </a:rPr>
              <a:t>工藝工程</a:t>
            </a:r>
            <a:br>
              <a:rPr b="0" i="0" lang="en-US" sz="1396" u="none" cap="none" strike="noStrike">
                <a:solidFill>
                  <a:srgbClr val="A5E1E1"/>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工序設計和模擬; </a:t>
            </a:r>
            <a:br>
              <a:rPr b="0" i="0" lang="en-US" sz="1398" u="none" cap="none" strike="noStrike">
                <a:solidFill>
                  <a:srgbClr val="FFFFFF"/>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數控編程</a:t>
            </a:r>
            <a:endParaRPr b="0" i="0" sz="1398" u="none" cap="none" strike="noStrike">
              <a:solidFill>
                <a:srgbClr val="FFFFFF"/>
              </a:solidFill>
              <a:latin typeface="Microsoft Yahei"/>
              <a:ea typeface="Microsoft Yahei"/>
              <a:cs typeface="Microsoft Yahei"/>
              <a:sym typeface="Microsoft Yahei"/>
            </a:endParaRPr>
          </a:p>
        </p:txBody>
      </p:sp>
      <p:sp>
        <p:nvSpPr>
          <p:cNvPr id="1043" name="Google Shape;1043;p6"/>
          <p:cNvSpPr/>
          <p:nvPr/>
        </p:nvSpPr>
        <p:spPr>
          <a:xfrm>
            <a:off x="8199023" y="3886277"/>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Microsoft Yahei"/>
              <a:buNone/>
            </a:pPr>
            <a:r>
              <a:rPr b="0" i="0" lang="en-US" sz="1396" u="none" cap="none" strike="noStrike">
                <a:solidFill>
                  <a:srgbClr val="A5E1E1"/>
                </a:solidFill>
                <a:latin typeface="Microsoft Yahei"/>
                <a:ea typeface="Microsoft Yahei"/>
                <a:cs typeface="Microsoft Yahei"/>
                <a:sym typeface="Microsoft Yahei"/>
              </a:rPr>
              <a:t>工廠自動化</a:t>
            </a:r>
            <a:br>
              <a:rPr b="0" i="0" lang="en-US" sz="1396" u="none" cap="none" strike="noStrike">
                <a:solidFill>
                  <a:srgbClr val="A5E1E1"/>
                </a:solidFill>
                <a:latin typeface="Microsoft Yahei"/>
                <a:ea typeface="Microsoft Yahei"/>
                <a:cs typeface="Microsoft Yahei"/>
                <a:sym typeface="Microsoft Yahei"/>
              </a:rPr>
            </a:br>
            <a:r>
              <a:rPr b="0" i="0" lang="en-US" sz="1398" u="none" cap="none" strike="noStrike">
                <a:solidFill>
                  <a:srgbClr val="FFFFFF"/>
                </a:solidFill>
                <a:latin typeface="Microsoft Yahei"/>
                <a:ea typeface="Microsoft Yahei"/>
                <a:cs typeface="Microsoft Yahei"/>
                <a:sym typeface="Microsoft Yahei"/>
              </a:rPr>
              <a:t>編程, 運動控制和操作</a:t>
            </a:r>
            <a:endParaRPr b="0" i="0" sz="1398" u="none" cap="none" strike="noStrike">
              <a:solidFill>
                <a:srgbClr val="FFFFFF"/>
              </a:solidFill>
              <a:latin typeface="Microsoft Yahei"/>
              <a:ea typeface="Microsoft Yahei"/>
              <a:cs typeface="Microsoft Yahei"/>
              <a:sym typeface="Microsoft Yahei"/>
            </a:endParaRPr>
          </a:p>
        </p:txBody>
      </p:sp>
      <p:sp>
        <p:nvSpPr>
          <p:cNvPr id="1044" name="Google Shape;1044;p6"/>
          <p:cNvSpPr/>
          <p:nvPr/>
        </p:nvSpPr>
        <p:spPr>
          <a:xfrm>
            <a:off x="8199023" y="2668029"/>
            <a:ext cx="2007494" cy="1004793"/>
          </a:xfrm>
          <a:prstGeom prst="rect">
            <a:avLst/>
          </a:prstGeom>
          <a:solidFill>
            <a:srgbClr val="005F87"/>
          </a:solidFill>
          <a:ln>
            <a:noFill/>
          </a:ln>
        </p:spPr>
        <p:txBody>
          <a:bodyPr anchorCtr="0" anchor="ctr" bIns="91225" lIns="91375" spcFirstLastPara="1" rIns="91375" wrap="square" tIns="45600">
            <a:noAutofit/>
          </a:bodyPr>
          <a:lstStyle/>
          <a:p>
            <a:pPr indent="0" lvl="0" marL="0" marR="0" rtl="0" algn="ctr">
              <a:lnSpc>
                <a:spcPct val="130000"/>
              </a:lnSpc>
              <a:spcBef>
                <a:spcPts val="0"/>
              </a:spcBef>
              <a:spcAft>
                <a:spcPts val="0"/>
              </a:spcAft>
              <a:buClr>
                <a:srgbClr val="A5E1E1"/>
              </a:buClr>
              <a:buSzPts val="1396"/>
              <a:buFont typeface="Noto Sans Symbols"/>
              <a:buNone/>
            </a:pPr>
            <a:r>
              <a:rPr b="0" i="0" lang="en-US" sz="1396" u="none" cap="none" strike="noStrike">
                <a:solidFill>
                  <a:srgbClr val="A5E1E1"/>
                </a:solidFill>
                <a:latin typeface="Microsoft Yahei"/>
                <a:ea typeface="Microsoft Yahei"/>
                <a:cs typeface="Microsoft Yahei"/>
                <a:sym typeface="Microsoft Yahei"/>
              </a:rPr>
              <a:t>製造執行</a:t>
            </a:r>
            <a:endParaRPr b="0" i="0" sz="1396" u="none" cap="none" strike="noStrike">
              <a:solidFill>
                <a:srgbClr val="A5E1E1"/>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FFFFFF"/>
              </a:buClr>
              <a:buSzPts val="1398"/>
              <a:buFont typeface="Microsoft Yahei"/>
              <a:buNone/>
            </a:pPr>
            <a:r>
              <a:rPr b="0" i="0" lang="en-US" sz="1398" u="none" cap="none" strike="noStrike">
                <a:solidFill>
                  <a:srgbClr val="FFFFFF"/>
                </a:solidFill>
                <a:latin typeface="Microsoft Yahei"/>
                <a:ea typeface="Microsoft Yahei"/>
                <a:cs typeface="Microsoft Yahei"/>
                <a:sym typeface="Microsoft Yahei"/>
              </a:rPr>
              <a:t>MES, APS, 質量, HMI 和生産</a:t>
            </a:r>
            <a:endParaRPr b="0" i="0" sz="1398" u="none" cap="none" strike="noStrike">
              <a:solidFill>
                <a:srgbClr val="FFFFFF"/>
              </a:solidFill>
              <a:latin typeface="Microsoft Yahei"/>
              <a:ea typeface="Microsoft Yahei"/>
              <a:cs typeface="Microsoft Yahei"/>
              <a:sym typeface="Microsoft Yahei"/>
            </a:endParaRPr>
          </a:p>
        </p:txBody>
      </p:sp>
      <p:sp>
        <p:nvSpPr>
          <p:cNvPr id="1045" name="Google Shape;1045;p6"/>
          <p:cNvSpPr/>
          <p:nvPr/>
        </p:nvSpPr>
        <p:spPr>
          <a:xfrm>
            <a:off x="10192798" y="2667712"/>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11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Opcenter, Camstar, IBS QMS and Preactor</a:t>
            </a:r>
            <a:endParaRPr/>
          </a:p>
          <a:p>
            <a:pPr indent="0" lvl="0" marL="0" marR="0" rtl="0" algn="ctr">
              <a:lnSpc>
                <a:spcPct val="11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SIMATIC IT UA</a:t>
            </a:r>
            <a:endParaRPr/>
          </a:p>
        </p:txBody>
      </p:sp>
      <p:sp>
        <p:nvSpPr>
          <p:cNvPr id="1046" name="Google Shape;1046;p6"/>
          <p:cNvSpPr/>
          <p:nvPr/>
        </p:nvSpPr>
        <p:spPr>
          <a:xfrm>
            <a:off x="10192800" y="1448831"/>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11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Performance intelligence,</a:t>
            </a:r>
            <a:endParaRPr/>
          </a:p>
          <a:p>
            <a:pPr indent="0" lvl="0" marL="0" marR="0" rtl="0" algn="ctr">
              <a:lnSpc>
                <a:spcPct val="11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MindApps</a:t>
            </a:r>
            <a:endParaRPr b="0" i="0" sz="1199" u="none" cap="none" strike="noStrike">
              <a:solidFill>
                <a:schemeClr val="dk1"/>
              </a:solidFill>
              <a:latin typeface="Microsoft Yahei"/>
              <a:ea typeface="Microsoft Yahei"/>
              <a:cs typeface="Microsoft Yahei"/>
              <a:sym typeface="Microsoft Yahei"/>
            </a:endParaRPr>
          </a:p>
        </p:txBody>
      </p:sp>
      <p:sp>
        <p:nvSpPr>
          <p:cNvPr id="1047" name="Google Shape;1047;p6"/>
          <p:cNvSpPr/>
          <p:nvPr/>
        </p:nvSpPr>
        <p:spPr>
          <a:xfrm>
            <a:off x="10192799" y="3888694"/>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11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TIA Portal, Simatic controllers, and Sinumerik CNC</a:t>
            </a:r>
            <a:endParaRPr/>
          </a:p>
          <a:p>
            <a:pPr indent="0" lvl="0" marL="0" marR="0" rtl="0" algn="ctr">
              <a:lnSpc>
                <a:spcPct val="11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Materials Solution</a:t>
            </a:r>
            <a:endParaRPr/>
          </a:p>
        </p:txBody>
      </p:sp>
      <p:sp>
        <p:nvSpPr>
          <p:cNvPr id="1048" name="Google Shape;1048;p6"/>
          <p:cNvSpPr/>
          <p:nvPr/>
        </p:nvSpPr>
        <p:spPr>
          <a:xfrm>
            <a:off x="10202315" y="5103575"/>
            <a:ext cx="1525036" cy="1004793"/>
          </a:xfrm>
          <a:prstGeom prst="rect">
            <a:avLst/>
          </a:prstGeom>
          <a:solidFill>
            <a:srgbClr val="50BED7"/>
          </a:solidFill>
          <a:ln>
            <a:noFill/>
          </a:ln>
        </p:spPr>
        <p:txBody>
          <a:bodyPr anchorCtr="0" anchor="ctr" bIns="40375" lIns="91375" spcFirstLastPara="1" rIns="91375" wrap="square" tIns="91325">
            <a:noAutofit/>
          </a:bodyPr>
          <a:lstStyle/>
          <a:p>
            <a:pPr indent="0" lvl="0" marL="0" marR="0" rtl="0" algn="ctr">
              <a:lnSpc>
                <a:spcPct val="110000"/>
              </a:lnSpc>
              <a:spcBef>
                <a:spcPts val="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Tecnomatix,</a:t>
            </a:r>
            <a:endParaRPr/>
          </a:p>
          <a:p>
            <a:pPr indent="0" lvl="0" marL="0" marR="0" rtl="0" algn="ctr">
              <a:lnSpc>
                <a:spcPct val="110000"/>
              </a:lnSpc>
              <a:spcBef>
                <a:spcPts val="450"/>
              </a:spcBef>
              <a:spcAft>
                <a:spcPts val="0"/>
              </a:spcAft>
              <a:buClr>
                <a:schemeClr val="dk1"/>
              </a:buClr>
              <a:buSzPts val="1199"/>
              <a:buFont typeface="Microsoft Yahei"/>
              <a:buNone/>
            </a:pPr>
            <a:r>
              <a:rPr b="0" i="0" lang="en-US" sz="1199" u="none" cap="none" strike="noStrike">
                <a:solidFill>
                  <a:schemeClr val="dk1"/>
                </a:solidFill>
                <a:latin typeface="Microsoft Yahei"/>
                <a:ea typeface="Microsoft Yahei"/>
                <a:cs typeface="Microsoft Yahei"/>
                <a:sym typeface="Microsoft Yahei"/>
              </a:rPr>
              <a:t>Plant Simulation, Process Simulate, NX CAM</a:t>
            </a:r>
            <a:endParaRPr/>
          </a:p>
        </p:txBody>
      </p:sp>
      <p:sp>
        <p:nvSpPr>
          <p:cNvPr id="1049" name="Google Shape;1049;p6"/>
          <p:cNvSpPr txBox="1"/>
          <p:nvPr/>
        </p:nvSpPr>
        <p:spPr>
          <a:xfrm>
            <a:off x="11753269" y="6597352"/>
            <a:ext cx="463411" cy="2721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199"/>
              <a:buFont typeface="Arial"/>
              <a:buNone/>
            </a:pPr>
            <a:fld id="{00000000-1234-1234-1234-123412341234}" type="slidenum">
              <a:rPr b="1" i="0" lang="en-US" sz="1199" u="none" cap="none" strike="noStrike">
                <a:solidFill>
                  <a:srgbClr val="7F7F7F"/>
                </a:solidFill>
                <a:latin typeface="Arial"/>
                <a:ea typeface="Arial"/>
                <a:cs typeface="Arial"/>
                <a:sym typeface="Arial"/>
              </a:rPr>
              <a:t>‹#›</a:t>
            </a:fld>
            <a:endParaRPr b="1" i="0" sz="1199" u="none" cap="none" strike="noStrike">
              <a:solidFill>
                <a:srgbClr val="7F7F7F"/>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60"/>
          <p:cNvSpPr txBox="1"/>
          <p:nvPr/>
        </p:nvSpPr>
        <p:spPr>
          <a:xfrm>
            <a:off x="446972" y="87117"/>
            <a:ext cx="9299969" cy="345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Kinsus Smart Manufacturing Roadmap (MES實施路徑建議)</a:t>
            </a:r>
            <a:endParaRPr b="1" sz="2199">
              <a:solidFill>
                <a:srgbClr val="00646E"/>
              </a:solidFill>
              <a:latin typeface="Arial"/>
              <a:ea typeface="Arial"/>
              <a:cs typeface="Arial"/>
              <a:sym typeface="Arial"/>
            </a:endParaRPr>
          </a:p>
        </p:txBody>
      </p:sp>
      <p:sp>
        <p:nvSpPr>
          <p:cNvPr id="2855" name="Google Shape;2855;p60"/>
          <p:cNvSpPr txBox="1"/>
          <p:nvPr/>
        </p:nvSpPr>
        <p:spPr>
          <a:xfrm>
            <a:off x="7893879" y="1258656"/>
            <a:ext cx="3734224" cy="283805"/>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Smart Manufacturing (</a:t>
            </a:r>
            <a:r>
              <a:rPr b="1" lang="en-US" sz="1400">
                <a:solidFill>
                  <a:schemeClr val="lt1"/>
                </a:solidFill>
                <a:latin typeface="SimHei"/>
                <a:ea typeface="SimHei"/>
                <a:cs typeface="SimHei"/>
                <a:sym typeface="SimHei"/>
              </a:rPr>
              <a:t>智慧工廠</a:t>
            </a:r>
            <a:r>
              <a:rPr b="1" lang="en-US" sz="1400">
                <a:solidFill>
                  <a:schemeClr val="lt1"/>
                </a:solidFill>
                <a:latin typeface="Arial"/>
                <a:ea typeface="Arial"/>
                <a:cs typeface="Arial"/>
                <a:sym typeface="Arial"/>
              </a:rPr>
              <a:t>)</a:t>
            </a:r>
            <a:endParaRPr/>
          </a:p>
        </p:txBody>
      </p:sp>
      <p:sp>
        <p:nvSpPr>
          <p:cNvPr id="2856" name="Google Shape;2856;p60"/>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2857" name="Google Shape;2857;p60"/>
          <p:cNvSpPr/>
          <p:nvPr/>
        </p:nvSpPr>
        <p:spPr>
          <a:xfrm flipH="1" rot="10800000">
            <a:off x="1188820" y="626976"/>
            <a:ext cx="406800" cy="166069"/>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Microsoft Yahei"/>
              <a:ea typeface="Microsoft Yahei"/>
              <a:cs typeface="Microsoft Yahei"/>
              <a:sym typeface="Microsoft Yahei"/>
            </a:endParaRPr>
          </a:p>
        </p:txBody>
      </p:sp>
      <p:sp>
        <p:nvSpPr>
          <p:cNvPr id="2858" name="Google Shape;2858;p60"/>
          <p:cNvSpPr txBox="1"/>
          <p:nvPr/>
        </p:nvSpPr>
        <p:spPr>
          <a:xfrm>
            <a:off x="1447552" y="577933"/>
            <a:ext cx="65554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Microsoft Yahei"/>
                <a:ea typeface="Microsoft Yahei"/>
                <a:cs typeface="Microsoft Yahei"/>
                <a:sym typeface="Microsoft Yahei"/>
              </a:rPr>
              <a:t>MES</a:t>
            </a:r>
            <a:endParaRPr sz="1000">
              <a:solidFill>
                <a:schemeClr val="dk1"/>
              </a:solidFill>
              <a:latin typeface="Microsoft Yahei"/>
              <a:ea typeface="Microsoft Yahei"/>
              <a:cs typeface="Microsoft Yahei"/>
              <a:sym typeface="Microsoft Yahei"/>
            </a:endParaRPr>
          </a:p>
        </p:txBody>
      </p:sp>
      <p:sp>
        <p:nvSpPr>
          <p:cNvPr id="2859" name="Google Shape;2859;p60"/>
          <p:cNvSpPr/>
          <p:nvPr/>
        </p:nvSpPr>
        <p:spPr>
          <a:xfrm flipH="1" rot="10800000">
            <a:off x="2349226" y="633864"/>
            <a:ext cx="406800" cy="166069"/>
          </a:xfrm>
          <a:prstGeom prst="chevron">
            <a:avLst>
              <a:gd fmla="val 50000" name="adj"/>
            </a:avLst>
          </a:prstGeom>
          <a:solidFill>
            <a:srgbClr val="E280B9"/>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Microsoft Yahei"/>
              <a:ea typeface="Microsoft Yahei"/>
              <a:cs typeface="Microsoft Yahei"/>
              <a:sym typeface="Microsoft Yahei"/>
            </a:endParaRPr>
          </a:p>
        </p:txBody>
      </p:sp>
      <p:sp>
        <p:nvSpPr>
          <p:cNvPr id="2860" name="Google Shape;2860;p60"/>
          <p:cNvSpPr txBox="1"/>
          <p:nvPr/>
        </p:nvSpPr>
        <p:spPr>
          <a:xfrm>
            <a:off x="2607958" y="601755"/>
            <a:ext cx="65554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Microsoft Yahei"/>
                <a:ea typeface="Microsoft Yahei"/>
                <a:cs typeface="Microsoft Yahei"/>
                <a:sym typeface="Microsoft Yahei"/>
              </a:rPr>
              <a:t>UAT</a:t>
            </a:r>
            <a:endParaRPr sz="1000">
              <a:solidFill>
                <a:schemeClr val="dk1"/>
              </a:solidFill>
              <a:latin typeface="Microsoft Yahei"/>
              <a:ea typeface="Microsoft Yahei"/>
              <a:cs typeface="Microsoft Yahei"/>
              <a:sym typeface="Microsoft Yahei"/>
            </a:endParaRPr>
          </a:p>
        </p:txBody>
      </p:sp>
      <p:sp>
        <p:nvSpPr>
          <p:cNvPr id="2861" name="Google Shape;2861;p60"/>
          <p:cNvSpPr/>
          <p:nvPr/>
        </p:nvSpPr>
        <p:spPr>
          <a:xfrm flipH="1" rot="10800000">
            <a:off x="3413158" y="626976"/>
            <a:ext cx="406800" cy="166069"/>
          </a:xfrm>
          <a:prstGeom prst="chevron">
            <a:avLst>
              <a:gd fmla="val 50000"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Microsoft Yahei"/>
              <a:ea typeface="Microsoft Yahei"/>
              <a:cs typeface="Microsoft Yahei"/>
              <a:sym typeface="Microsoft Yahei"/>
            </a:endParaRPr>
          </a:p>
        </p:txBody>
      </p:sp>
      <p:sp>
        <p:nvSpPr>
          <p:cNvPr id="2862" name="Google Shape;2862;p60"/>
          <p:cNvSpPr txBox="1"/>
          <p:nvPr/>
        </p:nvSpPr>
        <p:spPr>
          <a:xfrm>
            <a:off x="3671890" y="577933"/>
            <a:ext cx="92993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Microsoft Yahei"/>
                <a:ea typeface="Microsoft Yahei"/>
                <a:cs typeface="Microsoft Yahei"/>
                <a:sym typeface="Microsoft Yahei"/>
              </a:rPr>
              <a:t>技術轉移</a:t>
            </a:r>
            <a:endParaRPr sz="1000">
              <a:solidFill>
                <a:schemeClr val="dk1"/>
              </a:solidFill>
              <a:latin typeface="Microsoft Yahei"/>
              <a:ea typeface="Microsoft Yahei"/>
              <a:cs typeface="Microsoft Yahei"/>
              <a:sym typeface="Microsoft Yahei"/>
            </a:endParaRPr>
          </a:p>
        </p:txBody>
      </p:sp>
      <p:graphicFrame>
        <p:nvGraphicFramePr>
          <p:cNvPr id="2863" name="Google Shape;2863;p60"/>
          <p:cNvGraphicFramePr/>
          <p:nvPr/>
        </p:nvGraphicFramePr>
        <p:xfrm>
          <a:off x="1191080" y="889850"/>
          <a:ext cx="3000000" cy="3000000"/>
        </p:xfrm>
        <a:graphic>
          <a:graphicData uri="http://schemas.openxmlformats.org/drawingml/2006/table">
            <a:tbl>
              <a:tblPr>
                <a:noFill/>
                <a:tableStyleId>{9C2EFA80-8890-4F2F-AD2E-67D76CF87C17}</a:tableStyleId>
              </a:tblPr>
              <a:tblGrid>
                <a:gridCol w="821525"/>
                <a:gridCol w="821525"/>
                <a:gridCol w="821525"/>
                <a:gridCol w="821525"/>
                <a:gridCol w="821525"/>
                <a:gridCol w="821525"/>
                <a:gridCol w="821525"/>
                <a:gridCol w="821525"/>
                <a:gridCol w="821525"/>
                <a:gridCol w="821525"/>
                <a:gridCol w="821525"/>
                <a:gridCol w="821525"/>
              </a:tblGrid>
              <a:tr h="348400">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a:t>
                      </a:r>
                      <a:endParaRPr b="1" i="0" sz="1400" u="none" cap="none" strike="noStrike">
                        <a:solidFill>
                          <a:schemeClr val="lt1"/>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N+1</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N+2</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N+3</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N+4</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N+5</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N+6</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N+7</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N+8</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N+9</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N+10</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N+11</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r>
              <a:tr h="4301425">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2864" name="Google Shape;2864;p60"/>
          <p:cNvGrpSpPr/>
          <p:nvPr/>
        </p:nvGrpSpPr>
        <p:grpSpPr>
          <a:xfrm>
            <a:off x="750733" y="1071066"/>
            <a:ext cx="931160" cy="511774"/>
            <a:chOff x="183866" y="3346049"/>
            <a:chExt cx="519564" cy="289959"/>
          </a:xfrm>
        </p:grpSpPr>
        <p:sp>
          <p:nvSpPr>
            <p:cNvPr id="2865" name="Google Shape;2865;p60"/>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2866" name="Google Shape;2866;p60"/>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2867" name="Google Shape;2867;p60"/>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專案啟動</a:t>
              </a:r>
              <a:endParaRPr b="1" sz="1100">
                <a:solidFill>
                  <a:schemeClr val="lt1"/>
                </a:solidFill>
                <a:latin typeface="Arial"/>
                <a:ea typeface="Arial"/>
                <a:cs typeface="Arial"/>
                <a:sym typeface="Arial"/>
              </a:endParaRPr>
            </a:p>
          </p:txBody>
        </p:sp>
      </p:grpSp>
      <p:grpSp>
        <p:nvGrpSpPr>
          <p:cNvPr id="2868" name="Google Shape;2868;p60"/>
          <p:cNvGrpSpPr/>
          <p:nvPr/>
        </p:nvGrpSpPr>
        <p:grpSpPr>
          <a:xfrm>
            <a:off x="3232875" y="1063446"/>
            <a:ext cx="931160" cy="511774"/>
            <a:chOff x="183866" y="3346049"/>
            <a:chExt cx="519564" cy="289959"/>
          </a:xfrm>
        </p:grpSpPr>
        <p:sp>
          <p:nvSpPr>
            <p:cNvPr id="2869" name="Google Shape;2869;p60"/>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2870" name="Google Shape;2870;p60"/>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2871" name="Google Shape;2871;p60"/>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藍圖確認</a:t>
              </a:r>
              <a:endParaRPr b="1" sz="1100">
                <a:solidFill>
                  <a:schemeClr val="lt1"/>
                </a:solidFill>
                <a:latin typeface="Arial"/>
                <a:ea typeface="Arial"/>
                <a:cs typeface="Arial"/>
                <a:sym typeface="Arial"/>
              </a:endParaRPr>
            </a:p>
          </p:txBody>
        </p:sp>
      </p:grpSp>
      <p:grpSp>
        <p:nvGrpSpPr>
          <p:cNvPr id="2872" name="Google Shape;2872;p60"/>
          <p:cNvGrpSpPr/>
          <p:nvPr/>
        </p:nvGrpSpPr>
        <p:grpSpPr>
          <a:xfrm>
            <a:off x="5667056" y="1063446"/>
            <a:ext cx="931160" cy="511774"/>
            <a:chOff x="183866" y="3346049"/>
            <a:chExt cx="519564" cy="289959"/>
          </a:xfrm>
        </p:grpSpPr>
        <p:sp>
          <p:nvSpPr>
            <p:cNvPr id="2873" name="Google Shape;2873;p60"/>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2874" name="Google Shape;2874;p60"/>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2875" name="Google Shape;2875;p60"/>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一階段上線</a:t>
              </a:r>
              <a:endParaRPr b="1" sz="1100">
                <a:solidFill>
                  <a:schemeClr val="lt1"/>
                </a:solidFill>
                <a:latin typeface="Arial"/>
                <a:ea typeface="Arial"/>
                <a:cs typeface="Arial"/>
                <a:sym typeface="Arial"/>
              </a:endParaRPr>
            </a:p>
          </p:txBody>
        </p:sp>
      </p:grpSp>
      <p:grpSp>
        <p:nvGrpSpPr>
          <p:cNvPr id="2876" name="Google Shape;2876;p60"/>
          <p:cNvGrpSpPr/>
          <p:nvPr/>
        </p:nvGrpSpPr>
        <p:grpSpPr>
          <a:xfrm>
            <a:off x="8048104" y="1041293"/>
            <a:ext cx="1093714" cy="511774"/>
            <a:chOff x="118677" y="3346049"/>
            <a:chExt cx="610265" cy="289959"/>
          </a:xfrm>
        </p:grpSpPr>
        <p:sp>
          <p:nvSpPr>
            <p:cNvPr id="2877" name="Google Shape;2877;p60"/>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2878" name="Google Shape;2878;p60"/>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2879" name="Google Shape;2879;p60"/>
            <p:cNvSpPr/>
            <p:nvPr/>
          </p:nvSpPr>
          <p:spPr>
            <a:xfrm>
              <a:off x="118677" y="3478477"/>
              <a:ext cx="610265"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二階段上線</a:t>
              </a:r>
              <a:endParaRPr b="1" sz="1100">
                <a:solidFill>
                  <a:schemeClr val="lt1"/>
                </a:solidFill>
                <a:latin typeface="Arial"/>
                <a:ea typeface="Arial"/>
                <a:cs typeface="Arial"/>
                <a:sym typeface="Arial"/>
              </a:endParaRPr>
            </a:p>
          </p:txBody>
        </p:sp>
      </p:grpSp>
      <p:grpSp>
        <p:nvGrpSpPr>
          <p:cNvPr id="2880" name="Google Shape;2880;p60"/>
          <p:cNvGrpSpPr/>
          <p:nvPr/>
        </p:nvGrpSpPr>
        <p:grpSpPr>
          <a:xfrm>
            <a:off x="10587942" y="1033673"/>
            <a:ext cx="931160" cy="511774"/>
            <a:chOff x="183866" y="3346049"/>
            <a:chExt cx="519564" cy="289959"/>
          </a:xfrm>
        </p:grpSpPr>
        <p:sp>
          <p:nvSpPr>
            <p:cNvPr id="2881" name="Google Shape;2881;p60"/>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2882" name="Google Shape;2882;p60"/>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2883" name="Google Shape;2883;p60"/>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項目終驗</a:t>
              </a:r>
              <a:endParaRPr b="1" sz="1100">
                <a:solidFill>
                  <a:schemeClr val="lt1"/>
                </a:solidFill>
                <a:latin typeface="Arial"/>
                <a:ea typeface="Arial"/>
                <a:cs typeface="Arial"/>
                <a:sym typeface="Arial"/>
              </a:endParaRPr>
            </a:p>
          </p:txBody>
        </p:sp>
      </p:grpSp>
      <p:sp>
        <p:nvSpPr>
          <p:cNvPr id="2884" name="Google Shape;2884;p60"/>
          <p:cNvSpPr/>
          <p:nvPr/>
        </p:nvSpPr>
        <p:spPr>
          <a:xfrm>
            <a:off x="1588713" y="2041018"/>
            <a:ext cx="1644162"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需求調研</a:t>
            </a:r>
            <a:endParaRPr/>
          </a:p>
        </p:txBody>
      </p:sp>
      <p:sp>
        <p:nvSpPr>
          <p:cNvPr id="2885" name="Google Shape;2885;p60"/>
          <p:cNvSpPr/>
          <p:nvPr/>
        </p:nvSpPr>
        <p:spPr>
          <a:xfrm>
            <a:off x="1627927" y="1690193"/>
            <a:ext cx="383753" cy="278040"/>
          </a:xfrm>
          <a:prstGeom prst="chevron">
            <a:avLst>
              <a:gd fmla="val 28075"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2886" name="Google Shape;2886;p60"/>
          <p:cNvSpPr txBox="1"/>
          <p:nvPr/>
        </p:nvSpPr>
        <p:spPr>
          <a:xfrm>
            <a:off x="1312844" y="1712030"/>
            <a:ext cx="981524"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系統環境準備</a:t>
            </a:r>
            <a:endParaRPr sz="1000">
              <a:solidFill>
                <a:schemeClr val="dk1"/>
              </a:solidFill>
              <a:latin typeface="Arial"/>
              <a:ea typeface="Arial"/>
              <a:cs typeface="Arial"/>
              <a:sym typeface="Arial"/>
            </a:endParaRPr>
          </a:p>
        </p:txBody>
      </p:sp>
      <p:sp>
        <p:nvSpPr>
          <p:cNvPr id="2887" name="Google Shape;2887;p60"/>
          <p:cNvSpPr/>
          <p:nvPr/>
        </p:nvSpPr>
        <p:spPr>
          <a:xfrm>
            <a:off x="2369460" y="2397721"/>
            <a:ext cx="1302430"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系統設計</a:t>
            </a:r>
            <a:endParaRPr/>
          </a:p>
        </p:txBody>
      </p:sp>
      <p:sp>
        <p:nvSpPr>
          <p:cNvPr id="2888" name="Google Shape;2888;p60"/>
          <p:cNvSpPr/>
          <p:nvPr/>
        </p:nvSpPr>
        <p:spPr>
          <a:xfrm>
            <a:off x="3634609" y="2760321"/>
            <a:ext cx="1730152"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建模與一階段開發</a:t>
            </a:r>
            <a:endParaRPr/>
          </a:p>
        </p:txBody>
      </p:sp>
      <p:sp>
        <p:nvSpPr>
          <p:cNvPr id="2889" name="Google Shape;2889;p60"/>
          <p:cNvSpPr/>
          <p:nvPr/>
        </p:nvSpPr>
        <p:spPr>
          <a:xfrm flipH="1" rot="10800000">
            <a:off x="1213886" y="3989257"/>
            <a:ext cx="314700" cy="278100"/>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890" name="Google Shape;2890;p60"/>
          <p:cNvSpPr/>
          <p:nvPr/>
        </p:nvSpPr>
        <p:spPr>
          <a:xfrm flipH="1" rot="10800000">
            <a:off x="3578520" y="2396668"/>
            <a:ext cx="448084" cy="278040"/>
          </a:xfrm>
          <a:prstGeom prst="chevron">
            <a:avLst>
              <a:gd fmla="val 50000" name="adj"/>
            </a:avLst>
          </a:prstGeom>
          <a:solidFill>
            <a:srgbClr val="E280B9"/>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891" name="Google Shape;2891;p60"/>
          <p:cNvSpPr txBox="1"/>
          <p:nvPr/>
        </p:nvSpPr>
        <p:spPr>
          <a:xfrm>
            <a:off x="3598311" y="2199936"/>
            <a:ext cx="61308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1</a:t>
            </a:r>
            <a:r>
              <a:rPr baseline="30000" lang="en-US" sz="1000">
                <a:solidFill>
                  <a:schemeClr val="dk1"/>
                </a:solidFill>
                <a:latin typeface="Arial"/>
                <a:ea typeface="Arial"/>
                <a:cs typeface="Arial"/>
                <a:sym typeface="Arial"/>
              </a:rPr>
              <a:t>st</a:t>
            </a:r>
            <a:r>
              <a:rPr lang="en-US" sz="1000">
                <a:solidFill>
                  <a:schemeClr val="dk1"/>
                </a:solidFill>
                <a:latin typeface="Arial"/>
                <a:ea typeface="Arial"/>
                <a:cs typeface="Arial"/>
                <a:sym typeface="Arial"/>
              </a:rPr>
              <a:t> UAT</a:t>
            </a:r>
            <a:endParaRPr sz="1000">
              <a:solidFill>
                <a:schemeClr val="dk1"/>
              </a:solidFill>
              <a:latin typeface="Arial"/>
              <a:ea typeface="Arial"/>
              <a:cs typeface="Arial"/>
              <a:sym typeface="Arial"/>
            </a:endParaRPr>
          </a:p>
        </p:txBody>
      </p:sp>
      <p:sp>
        <p:nvSpPr>
          <p:cNvPr id="2892" name="Google Shape;2892;p60"/>
          <p:cNvSpPr/>
          <p:nvPr/>
        </p:nvSpPr>
        <p:spPr>
          <a:xfrm flipH="1" rot="10800000">
            <a:off x="5257800" y="2760130"/>
            <a:ext cx="495300" cy="278040"/>
          </a:xfrm>
          <a:prstGeom prst="chevron">
            <a:avLst>
              <a:gd fmla="val 50000" name="adj"/>
            </a:avLst>
          </a:prstGeom>
          <a:solidFill>
            <a:srgbClr val="E280B9"/>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893" name="Google Shape;2893;p60"/>
          <p:cNvSpPr txBox="1"/>
          <p:nvPr/>
        </p:nvSpPr>
        <p:spPr>
          <a:xfrm>
            <a:off x="5033048" y="2555410"/>
            <a:ext cx="66342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2</a:t>
            </a:r>
            <a:r>
              <a:rPr baseline="30000" lang="en-US" sz="1000">
                <a:solidFill>
                  <a:schemeClr val="dk1"/>
                </a:solidFill>
                <a:latin typeface="Arial"/>
                <a:ea typeface="Arial"/>
                <a:cs typeface="Arial"/>
                <a:sym typeface="Arial"/>
              </a:rPr>
              <a:t>nd</a:t>
            </a:r>
            <a:r>
              <a:rPr lang="en-US" sz="1000">
                <a:solidFill>
                  <a:schemeClr val="dk1"/>
                </a:solidFill>
                <a:latin typeface="Arial"/>
                <a:ea typeface="Arial"/>
                <a:cs typeface="Arial"/>
                <a:sym typeface="Arial"/>
              </a:rPr>
              <a:t> UAT</a:t>
            </a:r>
            <a:endParaRPr sz="1000">
              <a:solidFill>
                <a:schemeClr val="dk1"/>
              </a:solidFill>
              <a:latin typeface="Arial"/>
              <a:ea typeface="Arial"/>
              <a:cs typeface="Arial"/>
              <a:sym typeface="Arial"/>
            </a:endParaRPr>
          </a:p>
        </p:txBody>
      </p:sp>
      <p:sp>
        <p:nvSpPr>
          <p:cNvPr id="2894" name="Google Shape;2894;p60"/>
          <p:cNvSpPr txBox="1"/>
          <p:nvPr/>
        </p:nvSpPr>
        <p:spPr>
          <a:xfrm>
            <a:off x="914043" y="4257603"/>
            <a:ext cx="117251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系統建模培訓</a:t>
            </a:r>
            <a:endParaRPr sz="1000">
              <a:solidFill>
                <a:schemeClr val="dk1"/>
              </a:solidFill>
              <a:latin typeface="Arial"/>
              <a:ea typeface="Arial"/>
              <a:cs typeface="Arial"/>
              <a:sym typeface="Arial"/>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（種子用戶)</a:t>
            </a:r>
            <a:endParaRPr sz="1000">
              <a:solidFill>
                <a:schemeClr val="dk1"/>
              </a:solidFill>
              <a:latin typeface="Arial"/>
              <a:ea typeface="Arial"/>
              <a:cs typeface="Arial"/>
              <a:sym typeface="Arial"/>
            </a:endParaRPr>
          </a:p>
        </p:txBody>
      </p:sp>
      <p:sp>
        <p:nvSpPr>
          <p:cNvPr id="2895" name="Google Shape;2895;p60"/>
          <p:cNvSpPr/>
          <p:nvPr/>
        </p:nvSpPr>
        <p:spPr>
          <a:xfrm>
            <a:off x="6044740" y="2760049"/>
            <a:ext cx="5004724"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上線支持</a:t>
            </a:r>
            <a:endParaRPr/>
          </a:p>
        </p:txBody>
      </p:sp>
      <p:sp>
        <p:nvSpPr>
          <p:cNvPr id="2896" name="Google Shape;2896;p60"/>
          <p:cNvSpPr/>
          <p:nvPr/>
        </p:nvSpPr>
        <p:spPr>
          <a:xfrm>
            <a:off x="5257800" y="3119284"/>
            <a:ext cx="869714"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系統集成測試</a:t>
            </a:r>
            <a:endParaRPr/>
          </a:p>
        </p:txBody>
      </p:sp>
      <p:sp>
        <p:nvSpPr>
          <p:cNvPr id="2897" name="Google Shape;2897;p60"/>
          <p:cNvSpPr/>
          <p:nvPr/>
        </p:nvSpPr>
        <p:spPr>
          <a:xfrm>
            <a:off x="6408420" y="3589947"/>
            <a:ext cx="1772689"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二階段開發</a:t>
            </a:r>
            <a:endParaRPr/>
          </a:p>
        </p:txBody>
      </p:sp>
      <p:sp>
        <p:nvSpPr>
          <p:cNvPr id="2898" name="Google Shape;2898;p60"/>
          <p:cNvSpPr/>
          <p:nvPr/>
        </p:nvSpPr>
        <p:spPr>
          <a:xfrm flipH="1" rot="10800000">
            <a:off x="8599240" y="3998080"/>
            <a:ext cx="24282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899" name="Google Shape;2899;p60"/>
          <p:cNvSpPr txBox="1"/>
          <p:nvPr/>
        </p:nvSpPr>
        <p:spPr>
          <a:xfrm>
            <a:off x="8626629" y="4295364"/>
            <a:ext cx="22406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系統開發培訓+開發指導(OJT)</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(IT單位)</a:t>
            </a:r>
            <a:endParaRPr sz="1000">
              <a:solidFill>
                <a:schemeClr val="dk1"/>
              </a:solidFill>
              <a:latin typeface="Arial"/>
              <a:ea typeface="Arial"/>
              <a:cs typeface="Arial"/>
              <a:sym typeface="Arial"/>
            </a:endParaRPr>
          </a:p>
        </p:txBody>
      </p:sp>
      <p:sp>
        <p:nvSpPr>
          <p:cNvPr id="2900" name="Google Shape;2900;p60"/>
          <p:cNvSpPr txBox="1"/>
          <p:nvPr/>
        </p:nvSpPr>
        <p:spPr>
          <a:xfrm>
            <a:off x="703064" y="5615480"/>
            <a:ext cx="6128640"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專案實施週期分兩階段實施，總時程12個月</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一階段以系統標準功能+追溯必要功能為主；</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二階段以派工、設備管理、品質管理等模組為主。分次搭建，逐步推廣。</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MES系統採用西門子Camstar半導體套件V8版本為平臺</a:t>
            </a:r>
            <a:endParaRPr sz="1400">
              <a:solidFill>
                <a:schemeClr val="dk1"/>
              </a:solidFill>
              <a:latin typeface="Arial"/>
              <a:ea typeface="Arial"/>
              <a:cs typeface="Arial"/>
              <a:sym typeface="Arial"/>
            </a:endParaRPr>
          </a:p>
        </p:txBody>
      </p:sp>
      <p:sp>
        <p:nvSpPr>
          <p:cNvPr id="2901" name="Google Shape;2901;p60"/>
          <p:cNvSpPr/>
          <p:nvPr/>
        </p:nvSpPr>
        <p:spPr>
          <a:xfrm flipH="1" rot="10800000">
            <a:off x="5753100" y="3989533"/>
            <a:ext cx="3828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902" name="Google Shape;2902;p60"/>
          <p:cNvSpPr txBox="1"/>
          <p:nvPr/>
        </p:nvSpPr>
        <p:spPr>
          <a:xfrm>
            <a:off x="5416067" y="4286813"/>
            <a:ext cx="99235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系統培訓</a:t>
            </a:r>
            <a:endParaRPr sz="1000">
              <a:solidFill>
                <a:schemeClr val="dk1"/>
              </a:solidFill>
              <a:latin typeface="Arial"/>
              <a:ea typeface="Arial"/>
              <a:cs typeface="Arial"/>
              <a:sym typeface="Arial"/>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（種子用戶)</a:t>
            </a:r>
            <a:endParaRPr sz="1000">
              <a:solidFill>
                <a:schemeClr val="dk1"/>
              </a:solidFill>
              <a:latin typeface="Arial"/>
              <a:ea typeface="Arial"/>
              <a:cs typeface="Arial"/>
              <a:sym typeface="Arial"/>
            </a:endParaRPr>
          </a:p>
        </p:txBody>
      </p:sp>
      <p:sp>
        <p:nvSpPr>
          <p:cNvPr id="2903" name="Google Shape;2903;p60"/>
          <p:cNvSpPr/>
          <p:nvPr/>
        </p:nvSpPr>
        <p:spPr>
          <a:xfrm>
            <a:off x="6050710" y="5069094"/>
            <a:ext cx="133691" cy="245420"/>
          </a:xfrm>
          <a:prstGeom prst="triangle">
            <a:avLst>
              <a:gd fmla="val 50000" name="adj"/>
            </a:avLst>
          </a:prstGeom>
          <a:solidFill>
            <a:schemeClr val="accent4"/>
          </a:solidFill>
          <a:ln cap="flat" cmpd="sng" w="25400">
            <a:solidFill>
              <a:srgbClr val="4812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4" name="Google Shape;2904;p60"/>
          <p:cNvSpPr txBox="1"/>
          <p:nvPr/>
        </p:nvSpPr>
        <p:spPr>
          <a:xfrm>
            <a:off x="4850884" y="4845897"/>
            <a:ext cx="257020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ERP/Inplan/WMS介面上線</a:t>
            </a:r>
            <a:endParaRPr/>
          </a:p>
        </p:txBody>
      </p:sp>
      <p:sp>
        <p:nvSpPr>
          <p:cNvPr id="2905" name="Google Shape;2905;p60"/>
          <p:cNvSpPr/>
          <p:nvPr/>
        </p:nvSpPr>
        <p:spPr>
          <a:xfrm flipH="1" rot="10800000">
            <a:off x="5649928" y="2759480"/>
            <a:ext cx="495300" cy="278040"/>
          </a:xfrm>
          <a:prstGeom prst="chevron">
            <a:avLst>
              <a:gd fmla="val 50000" name="adj"/>
            </a:avLst>
          </a:prstGeom>
          <a:solidFill>
            <a:srgbClr val="E280B9"/>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906" name="Google Shape;2906;p60"/>
          <p:cNvSpPr txBox="1"/>
          <p:nvPr/>
        </p:nvSpPr>
        <p:spPr>
          <a:xfrm>
            <a:off x="5574509" y="2554627"/>
            <a:ext cx="66342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試運行</a:t>
            </a:r>
            <a:endParaRPr/>
          </a:p>
        </p:txBody>
      </p:sp>
      <p:sp>
        <p:nvSpPr>
          <p:cNvPr id="2907" name="Google Shape;2907;p60"/>
          <p:cNvSpPr/>
          <p:nvPr/>
        </p:nvSpPr>
        <p:spPr>
          <a:xfrm>
            <a:off x="8500207" y="5064144"/>
            <a:ext cx="133691" cy="245420"/>
          </a:xfrm>
          <a:prstGeom prst="triangle">
            <a:avLst>
              <a:gd fmla="val 50000" name="adj"/>
            </a:avLst>
          </a:prstGeom>
          <a:solidFill>
            <a:schemeClr val="accent4"/>
          </a:solidFill>
          <a:ln cap="flat" cmpd="sng" w="25400">
            <a:solidFill>
              <a:srgbClr val="4812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8" name="Google Shape;2908;p60"/>
          <p:cNvSpPr txBox="1"/>
          <p:nvPr/>
        </p:nvSpPr>
        <p:spPr>
          <a:xfrm>
            <a:off x="7645129" y="4858458"/>
            <a:ext cx="182238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EAP/MCS/OA介面上線</a:t>
            </a:r>
            <a:endParaRPr/>
          </a:p>
        </p:txBody>
      </p:sp>
      <p:sp>
        <p:nvSpPr>
          <p:cNvPr id="2909" name="Google Shape;2909;p60"/>
          <p:cNvSpPr/>
          <p:nvPr/>
        </p:nvSpPr>
        <p:spPr>
          <a:xfrm flipH="1" rot="10800000">
            <a:off x="8083673" y="3590707"/>
            <a:ext cx="495300" cy="278040"/>
          </a:xfrm>
          <a:prstGeom prst="chevron">
            <a:avLst>
              <a:gd fmla="val 50000" name="adj"/>
            </a:avLst>
          </a:prstGeom>
          <a:solidFill>
            <a:srgbClr val="E280B9"/>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910" name="Google Shape;2910;p60"/>
          <p:cNvSpPr txBox="1"/>
          <p:nvPr/>
        </p:nvSpPr>
        <p:spPr>
          <a:xfrm>
            <a:off x="7958395" y="3388836"/>
            <a:ext cx="66342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3</a:t>
            </a:r>
            <a:r>
              <a:rPr baseline="30000" lang="en-US" sz="1000">
                <a:solidFill>
                  <a:schemeClr val="dk1"/>
                </a:solidFill>
                <a:latin typeface="Arial"/>
                <a:ea typeface="Arial"/>
                <a:cs typeface="Arial"/>
                <a:sym typeface="Arial"/>
              </a:rPr>
              <a:t>rd</a:t>
            </a:r>
            <a:r>
              <a:rPr lang="en-US" sz="1000">
                <a:solidFill>
                  <a:schemeClr val="dk1"/>
                </a:solidFill>
                <a:latin typeface="Arial"/>
                <a:ea typeface="Arial"/>
                <a:cs typeface="Arial"/>
                <a:sym typeface="Arial"/>
              </a:rPr>
              <a:t> UAT</a:t>
            </a:r>
            <a:endParaRPr sz="1000">
              <a:solidFill>
                <a:schemeClr val="dk1"/>
              </a:solidFill>
              <a:latin typeface="Arial"/>
              <a:ea typeface="Arial"/>
              <a:cs typeface="Arial"/>
              <a:sym typeface="Arial"/>
            </a:endParaRPr>
          </a:p>
        </p:txBody>
      </p:sp>
      <p:sp>
        <p:nvSpPr>
          <p:cNvPr id="2911" name="Google Shape;2911;p60"/>
          <p:cNvSpPr/>
          <p:nvPr/>
        </p:nvSpPr>
        <p:spPr>
          <a:xfrm>
            <a:off x="7731325" y="3125114"/>
            <a:ext cx="869714" cy="278040"/>
          </a:xfrm>
          <a:prstGeom prst="chevron">
            <a:avLst>
              <a:gd fmla="val 50000" name="adj"/>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系統集成測試</a:t>
            </a:r>
            <a:endParaRPr/>
          </a:p>
        </p:txBody>
      </p:sp>
      <p:sp>
        <p:nvSpPr>
          <p:cNvPr id="2912" name="Google Shape;2912;p60"/>
          <p:cNvSpPr/>
          <p:nvPr/>
        </p:nvSpPr>
        <p:spPr>
          <a:xfrm flipH="1" rot="10800000">
            <a:off x="8258326" y="3992693"/>
            <a:ext cx="3828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2913" name="Google Shape;2913;p60"/>
          <p:cNvSpPr txBox="1"/>
          <p:nvPr/>
        </p:nvSpPr>
        <p:spPr>
          <a:xfrm>
            <a:off x="7879731" y="4289973"/>
            <a:ext cx="99235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系統培訓</a:t>
            </a:r>
            <a:endParaRPr sz="1000">
              <a:solidFill>
                <a:schemeClr val="dk1"/>
              </a:solidFill>
              <a:latin typeface="Arial"/>
              <a:ea typeface="Arial"/>
              <a:cs typeface="Arial"/>
              <a:sym typeface="Arial"/>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（種子用戶)</a:t>
            </a:r>
            <a:endParaRPr sz="1000">
              <a:solidFill>
                <a:schemeClr val="dk1"/>
              </a:solidFill>
              <a:latin typeface="Arial"/>
              <a:ea typeface="Arial"/>
              <a:cs typeface="Arial"/>
              <a:sym typeface="Arial"/>
            </a:endParaRPr>
          </a:p>
        </p:txBody>
      </p:sp>
      <p:sp>
        <p:nvSpPr>
          <p:cNvPr id="2914" name="Google Shape;2914;p60"/>
          <p:cNvSpPr/>
          <p:nvPr/>
        </p:nvSpPr>
        <p:spPr>
          <a:xfrm>
            <a:off x="6145777" y="5421575"/>
            <a:ext cx="2328886" cy="507550"/>
          </a:xfrm>
          <a:prstGeom prst="leftRightArrow">
            <a:avLst>
              <a:gd fmla="val 50000" name="adj1"/>
              <a:gd fmla="val 50000" name="adj2"/>
            </a:avLst>
          </a:prstGeom>
          <a:solidFill>
            <a:schemeClr val="lt1"/>
          </a:solidFill>
          <a:ln cap="flat" cmpd="sng" w="25400">
            <a:solidFill>
              <a:schemeClr val="accent5"/>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手動模式</a:t>
            </a:r>
            <a:endParaRPr sz="1800">
              <a:solidFill>
                <a:schemeClr val="dk1"/>
              </a:solidFill>
              <a:latin typeface="Arial"/>
              <a:ea typeface="Arial"/>
              <a:cs typeface="Arial"/>
              <a:sym typeface="Arial"/>
            </a:endParaRPr>
          </a:p>
        </p:txBody>
      </p:sp>
      <p:sp>
        <p:nvSpPr>
          <p:cNvPr id="2915" name="Google Shape;2915;p60"/>
          <p:cNvSpPr/>
          <p:nvPr/>
        </p:nvSpPr>
        <p:spPr>
          <a:xfrm>
            <a:off x="8555278" y="5421575"/>
            <a:ext cx="2527150" cy="507550"/>
          </a:xfrm>
          <a:prstGeom prst="leftRightArrow">
            <a:avLst>
              <a:gd fmla="val 50000" name="adj1"/>
              <a:gd fmla="val 50000" name="adj2"/>
            </a:avLst>
          </a:prstGeom>
          <a:solidFill>
            <a:schemeClr val="lt1"/>
          </a:solidFill>
          <a:ln cap="flat" cmpd="sng" w="25400">
            <a:solidFill>
              <a:schemeClr val="accent5"/>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自動模式</a:t>
            </a:r>
            <a:endParaRPr sz="1800">
              <a:solidFill>
                <a:schemeClr val="dk1"/>
              </a:solidFill>
              <a:latin typeface="Arial"/>
              <a:ea typeface="Arial"/>
              <a:cs typeface="Arial"/>
              <a:sym typeface="Arial"/>
            </a:endParaRPr>
          </a:p>
        </p:txBody>
      </p:sp>
      <p:sp>
        <p:nvSpPr>
          <p:cNvPr id="2916" name="Google Shape;2916;p60"/>
          <p:cNvSpPr/>
          <p:nvPr/>
        </p:nvSpPr>
        <p:spPr>
          <a:xfrm>
            <a:off x="6237934" y="1808605"/>
            <a:ext cx="1493392" cy="431848"/>
          </a:xfrm>
          <a:prstGeom prst="wedgeRectCallout">
            <a:avLst>
              <a:gd fmla="val -58333" name="adj1"/>
              <a:gd fmla="val -100350" name="adj2"/>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400"/>
              <a:buFont typeface="Noto Sans Symbols"/>
              <a:buNone/>
            </a:pPr>
            <a:r>
              <a:rPr b="1" lang="en-US" sz="1400">
                <a:solidFill>
                  <a:schemeClr val="dk1"/>
                </a:solidFill>
                <a:latin typeface="Microsoft Yahei"/>
                <a:ea typeface="Microsoft Yahei"/>
                <a:cs typeface="Microsoft Yahei"/>
                <a:sym typeface="Microsoft Yahei"/>
              </a:rPr>
              <a:t>新舊系統切換</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61"/>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2922" name="Google Shape;2922;p61"/>
          <p:cNvSpPr/>
          <p:nvPr/>
        </p:nvSpPr>
        <p:spPr>
          <a:xfrm>
            <a:off x="3591031" y="3232203"/>
            <a:ext cx="5534578" cy="888106"/>
          </a:xfrm>
          <a:prstGeom prst="roundRect">
            <a:avLst>
              <a:gd fmla="val 16667" name="adj"/>
            </a:avLst>
          </a:prstGeom>
          <a:solidFill>
            <a:srgbClr val="1DBCFF"/>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75">
              <a:solidFill>
                <a:schemeClr val="dk1"/>
              </a:solidFill>
              <a:latin typeface="Arial"/>
              <a:ea typeface="Arial"/>
              <a:cs typeface="Arial"/>
              <a:sym typeface="Arial"/>
            </a:endParaRPr>
          </a:p>
        </p:txBody>
      </p:sp>
      <p:sp>
        <p:nvSpPr>
          <p:cNvPr id="2923" name="Google Shape;2923;p61"/>
          <p:cNvSpPr/>
          <p:nvPr/>
        </p:nvSpPr>
        <p:spPr>
          <a:xfrm>
            <a:off x="3591031" y="4733568"/>
            <a:ext cx="5534578" cy="512484"/>
          </a:xfrm>
          <a:prstGeom prst="roundRect">
            <a:avLst>
              <a:gd fmla="val 16667"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dk1"/>
              </a:solidFill>
              <a:latin typeface="Arial"/>
              <a:ea typeface="Arial"/>
              <a:cs typeface="Arial"/>
              <a:sym typeface="Arial"/>
            </a:endParaRPr>
          </a:p>
        </p:txBody>
      </p:sp>
      <p:sp>
        <p:nvSpPr>
          <p:cNvPr id="2924" name="Google Shape;2924;p61"/>
          <p:cNvSpPr/>
          <p:nvPr/>
        </p:nvSpPr>
        <p:spPr>
          <a:xfrm>
            <a:off x="5129199" y="4870807"/>
            <a:ext cx="785733" cy="231432"/>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過賬管理</a:t>
            </a:r>
            <a:endParaRPr/>
          </a:p>
        </p:txBody>
      </p:sp>
      <p:sp>
        <p:nvSpPr>
          <p:cNvPr id="2925" name="Google Shape;2925;p61"/>
          <p:cNvSpPr/>
          <p:nvPr/>
        </p:nvSpPr>
        <p:spPr>
          <a:xfrm>
            <a:off x="3932521" y="4872821"/>
            <a:ext cx="1151092"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狀態/警報採集</a:t>
            </a:r>
            <a:endParaRPr b="1" sz="1000">
              <a:solidFill>
                <a:schemeClr val="dk1"/>
              </a:solidFill>
              <a:latin typeface="Arial"/>
              <a:ea typeface="Arial"/>
              <a:cs typeface="Arial"/>
              <a:sym typeface="Arial"/>
            </a:endParaRPr>
          </a:p>
        </p:txBody>
      </p:sp>
      <p:sp>
        <p:nvSpPr>
          <p:cNvPr id="2926" name="Google Shape;2926;p61"/>
          <p:cNvSpPr/>
          <p:nvPr/>
        </p:nvSpPr>
        <p:spPr>
          <a:xfrm>
            <a:off x="5945618" y="4872584"/>
            <a:ext cx="941007"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配方管理</a:t>
            </a:r>
            <a:endParaRPr/>
          </a:p>
        </p:txBody>
      </p:sp>
      <p:sp>
        <p:nvSpPr>
          <p:cNvPr id="2927" name="Google Shape;2927;p61"/>
          <p:cNvSpPr/>
          <p:nvPr/>
        </p:nvSpPr>
        <p:spPr>
          <a:xfrm>
            <a:off x="6923948" y="4870808"/>
            <a:ext cx="941007"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數據採集</a:t>
            </a:r>
            <a:endParaRPr/>
          </a:p>
        </p:txBody>
      </p:sp>
      <p:sp>
        <p:nvSpPr>
          <p:cNvPr id="2928" name="Google Shape;2928;p61"/>
          <p:cNvSpPr/>
          <p:nvPr/>
        </p:nvSpPr>
        <p:spPr>
          <a:xfrm>
            <a:off x="7902281" y="4870808"/>
            <a:ext cx="917198"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流程管理</a:t>
            </a:r>
            <a:endParaRPr/>
          </a:p>
        </p:txBody>
      </p:sp>
      <p:cxnSp>
        <p:nvCxnSpPr>
          <p:cNvPr id="2929" name="Google Shape;2929;p61"/>
          <p:cNvCxnSpPr>
            <a:stCxn id="2923" idx="2"/>
            <a:endCxn id="2930" idx="0"/>
          </p:cNvCxnSpPr>
          <p:nvPr/>
        </p:nvCxnSpPr>
        <p:spPr>
          <a:xfrm flipH="1" rot="-5400000">
            <a:off x="6422070" y="5182302"/>
            <a:ext cx="686100" cy="813600"/>
          </a:xfrm>
          <a:prstGeom prst="bentConnector3">
            <a:avLst>
              <a:gd fmla="val 50004" name="adj1"/>
            </a:avLst>
          </a:prstGeom>
          <a:noFill/>
          <a:ln cap="flat" cmpd="sng" w="19050">
            <a:solidFill>
              <a:srgbClr val="8297A6"/>
            </a:solidFill>
            <a:prstDash val="solid"/>
            <a:round/>
            <a:headEnd len="med" w="med" type="triangle"/>
            <a:tailEnd len="med" w="med" type="triangle"/>
          </a:ln>
        </p:spPr>
      </p:cxnSp>
      <p:cxnSp>
        <p:nvCxnSpPr>
          <p:cNvPr id="2931" name="Google Shape;2931;p61"/>
          <p:cNvCxnSpPr>
            <a:stCxn id="2923" idx="2"/>
            <a:endCxn id="2932" idx="0"/>
          </p:cNvCxnSpPr>
          <p:nvPr/>
        </p:nvCxnSpPr>
        <p:spPr>
          <a:xfrm flipH="1" rot="-5400000">
            <a:off x="6859470" y="4744902"/>
            <a:ext cx="686100" cy="1688400"/>
          </a:xfrm>
          <a:prstGeom prst="bentConnector3">
            <a:avLst>
              <a:gd fmla="val 50004" name="adj1"/>
            </a:avLst>
          </a:prstGeom>
          <a:noFill/>
          <a:ln cap="flat" cmpd="sng" w="19050">
            <a:solidFill>
              <a:srgbClr val="8297A6"/>
            </a:solidFill>
            <a:prstDash val="solid"/>
            <a:round/>
            <a:headEnd len="med" w="med" type="triangle"/>
            <a:tailEnd len="med" w="med" type="triangle"/>
          </a:ln>
        </p:spPr>
      </p:cxnSp>
      <p:cxnSp>
        <p:nvCxnSpPr>
          <p:cNvPr id="2933" name="Google Shape;2933;p61"/>
          <p:cNvCxnSpPr>
            <a:stCxn id="2923" idx="2"/>
            <a:endCxn id="2934" idx="0"/>
          </p:cNvCxnSpPr>
          <p:nvPr/>
        </p:nvCxnSpPr>
        <p:spPr>
          <a:xfrm flipH="1" rot="-5400000">
            <a:off x="7531320" y="4073052"/>
            <a:ext cx="686100" cy="3032100"/>
          </a:xfrm>
          <a:prstGeom prst="bentConnector3">
            <a:avLst>
              <a:gd fmla="val 50004" name="adj1"/>
            </a:avLst>
          </a:prstGeom>
          <a:noFill/>
          <a:ln cap="flat" cmpd="sng" w="19050">
            <a:solidFill>
              <a:srgbClr val="8297A6"/>
            </a:solidFill>
            <a:prstDash val="solid"/>
            <a:round/>
            <a:headEnd len="med" w="med" type="triangle"/>
            <a:tailEnd len="med" w="med" type="triangle"/>
          </a:ln>
        </p:spPr>
      </p:cxnSp>
      <p:cxnSp>
        <p:nvCxnSpPr>
          <p:cNvPr id="2935" name="Google Shape;2935;p61"/>
          <p:cNvCxnSpPr>
            <a:stCxn id="2923" idx="2"/>
            <a:endCxn id="2936" idx="0"/>
          </p:cNvCxnSpPr>
          <p:nvPr/>
        </p:nvCxnSpPr>
        <p:spPr>
          <a:xfrm rot="5400000">
            <a:off x="5984820" y="5558652"/>
            <a:ext cx="686100" cy="60900"/>
          </a:xfrm>
          <a:prstGeom prst="bentConnector3">
            <a:avLst>
              <a:gd fmla="val 50004" name="adj1"/>
            </a:avLst>
          </a:prstGeom>
          <a:noFill/>
          <a:ln cap="flat" cmpd="sng" w="19050">
            <a:solidFill>
              <a:srgbClr val="8297A6"/>
            </a:solidFill>
            <a:prstDash val="solid"/>
            <a:round/>
            <a:headEnd len="med" w="med" type="triangle"/>
            <a:tailEnd len="med" w="med" type="triangle"/>
          </a:ln>
        </p:spPr>
      </p:cxnSp>
      <p:cxnSp>
        <p:nvCxnSpPr>
          <p:cNvPr id="2937" name="Google Shape;2937;p61"/>
          <p:cNvCxnSpPr>
            <a:stCxn id="2923" idx="2"/>
            <a:endCxn id="2938" idx="0"/>
          </p:cNvCxnSpPr>
          <p:nvPr/>
        </p:nvCxnSpPr>
        <p:spPr>
          <a:xfrm rot="5400000">
            <a:off x="5320320" y="4894152"/>
            <a:ext cx="686100" cy="1389900"/>
          </a:xfrm>
          <a:prstGeom prst="bentConnector3">
            <a:avLst>
              <a:gd fmla="val 50004" name="adj1"/>
            </a:avLst>
          </a:prstGeom>
          <a:noFill/>
          <a:ln cap="flat" cmpd="sng" w="19050">
            <a:solidFill>
              <a:srgbClr val="8297A6"/>
            </a:solidFill>
            <a:prstDash val="solid"/>
            <a:round/>
            <a:headEnd len="med" w="med" type="triangle"/>
            <a:tailEnd len="med" w="med" type="triangle"/>
          </a:ln>
        </p:spPr>
      </p:cxnSp>
      <p:cxnSp>
        <p:nvCxnSpPr>
          <p:cNvPr id="2939" name="Google Shape;2939;p61"/>
          <p:cNvCxnSpPr>
            <a:stCxn id="2923" idx="2"/>
            <a:endCxn id="2940" idx="0"/>
          </p:cNvCxnSpPr>
          <p:nvPr/>
        </p:nvCxnSpPr>
        <p:spPr>
          <a:xfrm rot="5400000">
            <a:off x="4744320" y="4318152"/>
            <a:ext cx="686100" cy="2541900"/>
          </a:xfrm>
          <a:prstGeom prst="bentConnector3">
            <a:avLst>
              <a:gd fmla="val 50004" name="adj1"/>
            </a:avLst>
          </a:prstGeom>
          <a:noFill/>
          <a:ln cap="flat" cmpd="sng" w="19050">
            <a:solidFill>
              <a:srgbClr val="8297A6"/>
            </a:solidFill>
            <a:prstDash val="solid"/>
            <a:round/>
            <a:headEnd len="med" w="med" type="triangle"/>
            <a:tailEnd len="med" w="med" type="triangle"/>
          </a:ln>
        </p:spPr>
      </p:cxnSp>
      <p:sp>
        <p:nvSpPr>
          <p:cNvPr id="2941" name="Google Shape;2941;p61"/>
          <p:cNvSpPr/>
          <p:nvPr/>
        </p:nvSpPr>
        <p:spPr>
          <a:xfrm>
            <a:off x="3637232" y="4535585"/>
            <a:ext cx="794340" cy="292348"/>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EAP</a:t>
            </a:r>
            <a:endParaRPr b="1" sz="1100">
              <a:solidFill>
                <a:schemeClr val="lt1"/>
              </a:solidFill>
              <a:latin typeface="Arial"/>
              <a:ea typeface="Arial"/>
              <a:cs typeface="Arial"/>
              <a:sym typeface="Arial"/>
            </a:endParaRPr>
          </a:p>
        </p:txBody>
      </p:sp>
      <p:grpSp>
        <p:nvGrpSpPr>
          <p:cNvPr id="2942" name="Google Shape;2942;p61"/>
          <p:cNvGrpSpPr/>
          <p:nvPr/>
        </p:nvGrpSpPr>
        <p:grpSpPr>
          <a:xfrm>
            <a:off x="3451324" y="5932202"/>
            <a:ext cx="6304065" cy="97957"/>
            <a:chOff x="2269687" y="2253897"/>
            <a:chExt cx="6696447" cy="104054"/>
          </a:xfrm>
        </p:grpSpPr>
        <p:sp>
          <p:nvSpPr>
            <p:cNvPr id="2940" name="Google Shape;2940;p61"/>
            <p:cNvSpPr/>
            <p:nvPr/>
          </p:nvSpPr>
          <p:spPr>
            <a:xfrm>
              <a:off x="2269687"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sp>
          <p:nvSpPr>
            <p:cNvPr id="2938" name="Google Shape;2938;p61"/>
            <p:cNvSpPr/>
            <p:nvPr/>
          </p:nvSpPr>
          <p:spPr>
            <a:xfrm>
              <a:off x="3493373"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sp>
          <p:nvSpPr>
            <p:cNvPr id="2936" name="Google Shape;2936;p61"/>
            <p:cNvSpPr/>
            <p:nvPr/>
          </p:nvSpPr>
          <p:spPr>
            <a:xfrm>
              <a:off x="4905024"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sp>
          <p:nvSpPr>
            <p:cNvPr id="2930" name="Google Shape;2930;p61"/>
            <p:cNvSpPr/>
            <p:nvPr/>
          </p:nvSpPr>
          <p:spPr>
            <a:xfrm>
              <a:off x="5834206"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sp>
          <p:nvSpPr>
            <p:cNvPr id="2932" name="Google Shape;2932;p61"/>
            <p:cNvSpPr/>
            <p:nvPr/>
          </p:nvSpPr>
          <p:spPr>
            <a:xfrm>
              <a:off x="6763388"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sp>
          <p:nvSpPr>
            <p:cNvPr id="2934" name="Google Shape;2934;p61"/>
            <p:cNvSpPr/>
            <p:nvPr/>
          </p:nvSpPr>
          <p:spPr>
            <a:xfrm>
              <a:off x="8190561" y="2253897"/>
              <a:ext cx="775573" cy="104054"/>
            </a:xfrm>
            <a:prstGeom prst="rect">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Arial"/>
                <a:ea typeface="Arial"/>
                <a:cs typeface="Arial"/>
                <a:sym typeface="Arial"/>
              </a:endParaRPr>
            </a:p>
          </p:txBody>
        </p:sp>
      </p:grpSp>
      <p:grpSp>
        <p:nvGrpSpPr>
          <p:cNvPr id="2943" name="Google Shape;2943;p61"/>
          <p:cNvGrpSpPr/>
          <p:nvPr/>
        </p:nvGrpSpPr>
        <p:grpSpPr>
          <a:xfrm>
            <a:off x="2977600" y="5553998"/>
            <a:ext cx="6863593" cy="1155299"/>
            <a:chOff x="690389" y="5287818"/>
            <a:chExt cx="11012741" cy="1367209"/>
          </a:xfrm>
        </p:grpSpPr>
        <p:pic>
          <p:nvPicPr>
            <p:cNvPr id="2944" name="Google Shape;2944;p61"/>
            <p:cNvPicPr preferRelativeResize="0"/>
            <p:nvPr/>
          </p:nvPicPr>
          <p:blipFill rotWithShape="1">
            <a:blip r:embed="rId3">
              <a:alphaModFix/>
            </a:blip>
            <a:srcRect b="0" l="0" r="0" t="0"/>
            <a:stretch/>
          </p:blipFill>
          <p:spPr>
            <a:xfrm>
              <a:off x="690389" y="5316657"/>
              <a:ext cx="3962401" cy="1257469"/>
            </a:xfrm>
            <a:prstGeom prst="rect">
              <a:avLst/>
            </a:prstGeom>
            <a:noFill/>
            <a:ln>
              <a:noFill/>
            </a:ln>
          </p:spPr>
        </p:pic>
        <p:grpSp>
          <p:nvGrpSpPr>
            <p:cNvPr id="2945" name="Google Shape;2945;p61"/>
            <p:cNvGrpSpPr/>
            <p:nvPr/>
          </p:nvGrpSpPr>
          <p:grpSpPr>
            <a:xfrm>
              <a:off x="4967513" y="5287818"/>
              <a:ext cx="2949765" cy="1349336"/>
              <a:chOff x="4932807" y="5663905"/>
              <a:chExt cx="2583011" cy="1181569"/>
            </a:xfrm>
          </p:grpSpPr>
          <p:pic>
            <p:nvPicPr>
              <p:cNvPr id="2946" name="Google Shape;2946;p61"/>
              <p:cNvPicPr preferRelativeResize="0"/>
              <p:nvPr/>
            </p:nvPicPr>
            <p:blipFill rotWithShape="1">
              <a:blip r:embed="rId4">
                <a:alphaModFix/>
              </a:blip>
              <a:srcRect b="0" l="0" r="0" t="0"/>
              <a:stretch/>
            </p:blipFill>
            <p:spPr>
              <a:xfrm>
                <a:off x="6260926" y="6154965"/>
                <a:ext cx="488983" cy="474065"/>
              </a:xfrm>
              <a:prstGeom prst="rect">
                <a:avLst/>
              </a:prstGeom>
              <a:noFill/>
              <a:ln>
                <a:noFill/>
              </a:ln>
            </p:spPr>
          </p:pic>
          <p:pic>
            <p:nvPicPr>
              <p:cNvPr id="2947" name="Google Shape;2947;p61"/>
              <p:cNvPicPr preferRelativeResize="0"/>
              <p:nvPr/>
            </p:nvPicPr>
            <p:blipFill rotWithShape="1">
              <a:blip r:embed="rId5">
                <a:alphaModFix/>
              </a:blip>
              <a:srcRect b="0" l="0" r="0" t="0"/>
              <a:stretch/>
            </p:blipFill>
            <p:spPr>
              <a:xfrm>
                <a:off x="5296963" y="6070984"/>
                <a:ext cx="646637" cy="565128"/>
              </a:xfrm>
              <a:prstGeom prst="rect">
                <a:avLst/>
              </a:prstGeom>
              <a:noFill/>
              <a:ln>
                <a:noFill/>
              </a:ln>
            </p:spPr>
          </p:pic>
          <p:pic>
            <p:nvPicPr>
              <p:cNvPr id="2948" name="Google Shape;2948;p61"/>
              <p:cNvPicPr preferRelativeResize="0"/>
              <p:nvPr/>
            </p:nvPicPr>
            <p:blipFill rotWithShape="1">
              <a:blip r:embed="rId6">
                <a:alphaModFix/>
              </a:blip>
              <a:srcRect b="0" l="0" r="0" t="0"/>
              <a:stretch/>
            </p:blipFill>
            <p:spPr>
              <a:xfrm>
                <a:off x="6705600" y="6070984"/>
                <a:ext cx="452389" cy="747827"/>
              </a:xfrm>
              <a:prstGeom prst="rect">
                <a:avLst/>
              </a:prstGeom>
              <a:noFill/>
              <a:ln>
                <a:noFill/>
              </a:ln>
            </p:spPr>
          </p:pic>
          <p:pic>
            <p:nvPicPr>
              <p:cNvPr id="2949" name="Google Shape;2949;p61"/>
              <p:cNvPicPr preferRelativeResize="0"/>
              <p:nvPr/>
            </p:nvPicPr>
            <p:blipFill rotWithShape="1">
              <a:blip r:embed="rId7">
                <a:alphaModFix/>
              </a:blip>
              <a:srcRect b="0" l="0" r="0" t="0"/>
              <a:stretch/>
            </p:blipFill>
            <p:spPr>
              <a:xfrm>
                <a:off x="7221828" y="6137365"/>
                <a:ext cx="293990" cy="551715"/>
              </a:xfrm>
              <a:prstGeom prst="rect">
                <a:avLst/>
              </a:prstGeom>
              <a:noFill/>
              <a:ln>
                <a:noFill/>
              </a:ln>
            </p:spPr>
          </p:pic>
          <p:pic>
            <p:nvPicPr>
              <p:cNvPr id="2950" name="Google Shape;2950;p61"/>
              <p:cNvPicPr preferRelativeResize="0"/>
              <p:nvPr/>
            </p:nvPicPr>
            <p:blipFill rotWithShape="1">
              <a:blip r:embed="rId5">
                <a:alphaModFix/>
              </a:blip>
              <a:srcRect b="0" l="0" r="0" t="0"/>
              <a:stretch/>
            </p:blipFill>
            <p:spPr>
              <a:xfrm>
                <a:off x="5778122" y="6117248"/>
                <a:ext cx="646637" cy="565128"/>
              </a:xfrm>
              <a:prstGeom prst="rect">
                <a:avLst/>
              </a:prstGeom>
              <a:noFill/>
              <a:ln>
                <a:noFill/>
              </a:ln>
            </p:spPr>
          </p:pic>
          <p:pic>
            <p:nvPicPr>
              <p:cNvPr id="2951" name="Google Shape;2951;p61"/>
              <p:cNvPicPr preferRelativeResize="0"/>
              <p:nvPr/>
            </p:nvPicPr>
            <p:blipFill rotWithShape="1">
              <a:blip r:embed="rId8">
                <a:alphaModFix/>
              </a:blip>
              <a:srcRect b="0" l="0" r="0" t="0"/>
              <a:stretch/>
            </p:blipFill>
            <p:spPr>
              <a:xfrm>
                <a:off x="4932807" y="5663905"/>
                <a:ext cx="266390" cy="1181569"/>
              </a:xfrm>
              <a:prstGeom prst="rect">
                <a:avLst/>
              </a:prstGeom>
              <a:noFill/>
              <a:ln>
                <a:noFill/>
              </a:ln>
            </p:spPr>
          </p:pic>
        </p:grpSp>
        <p:pic>
          <p:nvPicPr>
            <p:cNvPr id="2952" name="Google Shape;2952;p61"/>
            <p:cNvPicPr preferRelativeResize="0"/>
            <p:nvPr/>
          </p:nvPicPr>
          <p:blipFill rotWithShape="1">
            <a:blip r:embed="rId6">
              <a:alphaModFix/>
            </a:blip>
            <a:srcRect b="0" l="0" r="0" t="0"/>
            <a:stretch/>
          </p:blipFill>
          <p:spPr>
            <a:xfrm>
              <a:off x="9549615" y="5801018"/>
              <a:ext cx="516622" cy="854009"/>
            </a:xfrm>
            <a:prstGeom prst="rect">
              <a:avLst/>
            </a:prstGeom>
            <a:noFill/>
            <a:ln>
              <a:noFill/>
            </a:ln>
          </p:spPr>
        </p:pic>
        <p:pic>
          <p:nvPicPr>
            <p:cNvPr id="2953" name="Google Shape;2953;p61"/>
            <p:cNvPicPr preferRelativeResize="0"/>
            <p:nvPr/>
          </p:nvPicPr>
          <p:blipFill rotWithShape="1">
            <a:blip r:embed="rId9">
              <a:alphaModFix/>
            </a:blip>
            <a:srcRect b="0" l="0" r="0" t="0"/>
            <a:stretch/>
          </p:blipFill>
          <p:spPr>
            <a:xfrm>
              <a:off x="10003677" y="5820301"/>
              <a:ext cx="633056" cy="810096"/>
            </a:xfrm>
            <a:prstGeom prst="rect">
              <a:avLst/>
            </a:prstGeom>
            <a:noFill/>
            <a:ln>
              <a:noFill/>
            </a:ln>
          </p:spPr>
        </p:pic>
        <p:pic>
          <p:nvPicPr>
            <p:cNvPr id="2954" name="Google Shape;2954;p61"/>
            <p:cNvPicPr preferRelativeResize="0"/>
            <p:nvPr/>
          </p:nvPicPr>
          <p:blipFill rotWithShape="1">
            <a:blip r:embed="rId10">
              <a:alphaModFix/>
            </a:blip>
            <a:srcRect b="0" l="0" r="0" t="0"/>
            <a:stretch/>
          </p:blipFill>
          <p:spPr>
            <a:xfrm flipH="1">
              <a:off x="10559800" y="5695499"/>
              <a:ext cx="1143330" cy="745267"/>
            </a:xfrm>
            <a:prstGeom prst="rect">
              <a:avLst/>
            </a:prstGeom>
            <a:noFill/>
            <a:ln>
              <a:noFill/>
            </a:ln>
          </p:spPr>
        </p:pic>
        <p:pic>
          <p:nvPicPr>
            <p:cNvPr id="2955" name="Google Shape;2955;p61"/>
            <p:cNvPicPr preferRelativeResize="0"/>
            <p:nvPr/>
          </p:nvPicPr>
          <p:blipFill rotWithShape="1">
            <a:blip r:embed="rId11">
              <a:alphaModFix/>
            </a:blip>
            <a:srcRect b="0" l="0" r="0" t="0"/>
            <a:stretch/>
          </p:blipFill>
          <p:spPr>
            <a:xfrm flipH="1">
              <a:off x="8582446" y="5807824"/>
              <a:ext cx="1019926" cy="487982"/>
            </a:xfrm>
            <a:prstGeom prst="rect">
              <a:avLst/>
            </a:prstGeom>
            <a:noFill/>
            <a:ln>
              <a:noFill/>
            </a:ln>
          </p:spPr>
        </p:pic>
        <p:pic>
          <p:nvPicPr>
            <p:cNvPr id="2956" name="Google Shape;2956;p61"/>
            <p:cNvPicPr preferRelativeResize="0"/>
            <p:nvPr/>
          </p:nvPicPr>
          <p:blipFill rotWithShape="1">
            <a:blip r:embed="rId12">
              <a:alphaModFix/>
            </a:blip>
            <a:srcRect b="0" l="0" r="0" t="0"/>
            <a:stretch/>
          </p:blipFill>
          <p:spPr>
            <a:xfrm>
              <a:off x="8190562" y="5854971"/>
              <a:ext cx="706450" cy="684898"/>
            </a:xfrm>
            <a:prstGeom prst="rect">
              <a:avLst/>
            </a:prstGeom>
            <a:noFill/>
            <a:ln>
              <a:noFill/>
            </a:ln>
          </p:spPr>
        </p:pic>
      </p:grpSp>
      <p:sp>
        <p:nvSpPr>
          <p:cNvPr id="2957" name="Google Shape;2957;p61"/>
          <p:cNvSpPr/>
          <p:nvPr/>
        </p:nvSpPr>
        <p:spPr>
          <a:xfrm>
            <a:off x="6297094" y="3472884"/>
            <a:ext cx="1291172" cy="224061"/>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生產計畫管理</a:t>
            </a:r>
            <a:endParaRPr/>
          </a:p>
        </p:txBody>
      </p:sp>
      <p:sp>
        <p:nvSpPr>
          <p:cNvPr id="2958" name="Google Shape;2958;p61"/>
          <p:cNvSpPr/>
          <p:nvPr/>
        </p:nvSpPr>
        <p:spPr>
          <a:xfrm>
            <a:off x="5153653" y="3760905"/>
            <a:ext cx="1098554" cy="204436"/>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設備管理</a:t>
            </a:r>
            <a:endParaRPr/>
          </a:p>
        </p:txBody>
      </p:sp>
      <p:sp>
        <p:nvSpPr>
          <p:cNvPr id="2959" name="Google Shape;2959;p61"/>
          <p:cNvSpPr/>
          <p:nvPr/>
        </p:nvSpPr>
        <p:spPr>
          <a:xfrm>
            <a:off x="4023472" y="3753714"/>
            <a:ext cx="1074271" cy="204436"/>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品質管理</a:t>
            </a:r>
            <a:endParaRPr/>
          </a:p>
        </p:txBody>
      </p:sp>
      <p:sp>
        <p:nvSpPr>
          <p:cNvPr id="2960" name="Google Shape;2960;p61"/>
          <p:cNvSpPr/>
          <p:nvPr/>
        </p:nvSpPr>
        <p:spPr>
          <a:xfrm>
            <a:off x="4018574" y="3472884"/>
            <a:ext cx="1074271" cy="224061"/>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生產建模</a:t>
            </a:r>
            <a:endParaRPr/>
          </a:p>
        </p:txBody>
      </p:sp>
      <p:sp>
        <p:nvSpPr>
          <p:cNvPr id="2961" name="Google Shape;2961;p61"/>
          <p:cNvSpPr/>
          <p:nvPr/>
        </p:nvSpPr>
        <p:spPr>
          <a:xfrm>
            <a:off x="5153654" y="3472884"/>
            <a:ext cx="1100911" cy="224061"/>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主數據管理</a:t>
            </a:r>
            <a:endParaRPr/>
          </a:p>
        </p:txBody>
      </p:sp>
      <p:sp>
        <p:nvSpPr>
          <p:cNvPr id="2962" name="Google Shape;2962;p61"/>
          <p:cNvSpPr/>
          <p:nvPr/>
        </p:nvSpPr>
        <p:spPr>
          <a:xfrm>
            <a:off x="6297094" y="3762708"/>
            <a:ext cx="1291172" cy="202633"/>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物料管理</a:t>
            </a:r>
            <a:endParaRPr/>
          </a:p>
        </p:txBody>
      </p:sp>
      <p:sp>
        <p:nvSpPr>
          <p:cNvPr id="2963" name="Google Shape;2963;p61"/>
          <p:cNvSpPr/>
          <p:nvPr/>
        </p:nvSpPr>
        <p:spPr>
          <a:xfrm>
            <a:off x="7629337" y="3760903"/>
            <a:ext cx="1219546" cy="204435"/>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生產報表</a:t>
            </a:r>
            <a:endParaRPr/>
          </a:p>
        </p:txBody>
      </p:sp>
      <p:sp>
        <p:nvSpPr>
          <p:cNvPr id="2964" name="Google Shape;2964;p61"/>
          <p:cNvSpPr/>
          <p:nvPr/>
        </p:nvSpPr>
        <p:spPr>
          <a:xfrm>
            <a:off x="7629337" y="3479582"/>
            <a:ext cx="1219546" cy="204435"/>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265">
                <a:solidFill>
                  <a:schemeClr val="dk1"/>
                </a:solidFill>
                <a:latin typeface="Arial"/>
                <a:ea typeface="Arial"/>
                <a:cs typeface="Arial"/>
                <a:sym typeface="Arial"/>
              </a:rPr>
              <a:t>生產執行管理</a:t>
            </a:r>
            <a:endParaRPr/>
          </a:p>
        </p:txBody>
      </p:sp>
      <p:sp>
        <p:nvSpPr>
          <p:cNvPr id="2965" name="Google Shape;2965;p61"/>
          <p:cNvSpPr/>
          <p:nvPr/>
        </p:nvSpPr>
        <p:spPr>
          <a:xfrm>
            <a:off x="3693388" y="3076463"/>
            <a:ext cx="836401" cy="273833"/>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MES</a:t>
            </a:r>
            <a:endParaRPr b="1" sz="1800">
              <a:solidFill>
                <a:schemeClr val="dk1"/>
              </a:solidFill>
              <a:latin typeface="Arial"/>
              <a:ea typeface="Arial"/>
              <a:cs typeface="Arial"/>
              <a:sym typeface="Arial"/>
            </a:endParaRPr>
          </a:p>
        </p:txBody>
      </p:sp>
      <p:cxnSp>
        <p:nvCxnSpPr>
          <p:cNvPr id="2966" name="Google Shape;2966;p61"/>
          <p:cNvCxnSpPr>
            <a:stCxn id="2922" idx="2"/>
            <a:endCxn id="2923" idx="0"/>
          </p:cNvCxnSpPr>
          <p:nvPr/>
        </p:nvCxnSpPr>
        <p:spPr>
          <a:xfrm flipH="1" rot="-5400000">
            <a:off x="6052020" y="4426609"/>
            <a:ext cx="613200" cy="600"/>
          </a:xfrm>
          <a:prstGeom prst="bentConnector3">
            <a:avLst>
              <a:gd fmla="val 51040" name="adj1"/>
            </a:avLst>
          </a:prstGeom>
          <a:noFill/>
          <a:ln cap="flat" cmpd="sng" w="50800">
            <a:solidFill>
              <a:srgbClr val="00B050"/>
            </a:solidFill>
            <a:prstDash val="solid"/>
            <a:round/>
            <a:headEnd len="med" w="med" type="triangle"/>
            <a:tailEnd len="med" w="med" type="triangle"/>
          </a:ln>
        </p:spPr>
      </p:cxnSp>
      <p:sp>
        <p:nvSpPr>
          <p:cNvPr id="2967" name="Google Shape;2967;p61"/>
          <p:cNvSpPr/>
          <p:nvPr/>
        </p:nvSpPr>
        <p:spPr>
          <a:xfrm>
            <a:off x="10439890" y="1673864"/>
            <a:ext cx="1078191" cy="744755"/>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2968" name="Google Shape;2968;p61"/>
          <p:cNvSpPr/>
          <p:nvPr/>
        </p:nvSpPr>
        <p:spPr>
          <a:xfrm>
            <a:off x="10552712" y="1557050"/>
            <a:ext cx="708711" cy="229419"/>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EAM</a:t>
            </a:r>
            <a:endParaRPr b="1" sz="1000">
              <a:solidFill>
                <a:schemeClr val="lt1"/>
              </a:solidFill>
              <a:latin typeface="Arial"/>
              <a:ea typeface="Arial"/>
              <a:cs typeface="Arial"/>
              <a:sym typeface="Arial"/>
            </a:endParaRPr>
          </a:p>
        </p:txBody>
      </p:sp>
      <p:sp>
        <p:nvSpPr>
          <p:cNvPr id="2969" name="Google Shape;2969;p61"/>
          <p:cNvSpPr/>
          <p:nvPr/>
        </p:nvSpPr>
        <p:spPr>
          <a:xfrm>
            <a:off x="10551013" y="1845260"/>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資產台賬</a:t>
            </a:r>
            <a:endParaRPr b="1" sz="900">
              <a:solidFill>
                <a:schemeClr val="dk1"/>
              </a:solidFill>
              <a:latin typeface="Arial"/>
              <a:ea typeface="Arial"/>
              <a:cs typeface="Arial"/>
              <a:sym typeface="Arial"/>
            </a:endParaRPr>
          </a:p>
        </p:txBody>
      </p:sp>
      <p:sp>
        <p:nvSpPr>
          <p:cNvPr id="2970" name="Google Shape;2970;p61"/>
          <p:cNvSpPr/>
          <p:nvPr/>
        </p:nvSpPr>
        <p:spPr>
          <a:xfrm>
            <a:off x="10571752" y="2177938"/>
            <a:ext cx="864006" cy="17228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維修保養管理</a:t>
            </a:r>
            <a:endParaRPr b="1" sz="900">
              <a:solidFill>
                <a:schemeClr val="dk1"/>
              </a:solidFill>
              <a:latin typeface="Arial"/>
              <a:ea typeface="Arial"/>
              <a:cs typeface="Arial"/>
              <a:sym typeface="Arial"/>
            </a:endParaRPr>
          </a:p>
        </p:txBody>
      </p:sp>
      <p:sp>
        <p:nvSpPr>
          <p:cNvPr id="2971" name="Google Shape;2971;p61"/>
          <p:cNvSpPr/>
          <p:nvPr/>
        </p:nvSpPr>
        <p:spPr>
          <a:xfrm>
            <a:off x="8018493" y="1703644"/>
            <a:ext cx="1047237" cy="714975"/>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2972" name="Google Shape;2972;p61"/>
          <p:cNvSpPr/>
          <p:nvPr/>
        </p:nvSpPr>
        <p:spPr>
          <a:xfrm>
            <a:off x="8131315" y="1557050"/>
            <a:ext cx="605801" cy="229419"/>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PLM</a:t>
            </a:r>
            <a:endParaRPr b="1" sz="1000">
              <a:solidFill>
                <a:schemeClr val="lt1"/>
              </a:solidFill>
              <a:latin typeface="Arial"/>
              <a:ea typeface="Arial"/>
              <a:cs typeface="Arial"/>
              <a:sym typeface="Arial"/>
            </a:endParaRPr>
          </a:p>
        </p:txBody>
      </p:sp>
      <p:sp>
        <p:nvSpPr>
          <p:cNvPr id="2973" name="Google Shape;2973;p61"/>
          <p:cNvSpPr/>
          <p:nvPr/>
        </p:nvSpPr>
        <p:spPr>
          <a:xfrm>
            <a:off x="6905036" y="1697083"/>
            <a:ext cx="1047237" cy="714975"/>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2974" name="Google Shape;2974;p61"/>
          <p:cNvSpPr/>
          <p:nvPr/>
        </p:nvSpPr>
        <p:spPr>
          <a:xfrm>
            <a:off x="7017859" y="1550489"/>
            <a:ext cx="605801" cy="229419"/>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APS</a:t>
            </a:r>
            <a:endParaRPr b="1" sz="1000">
              <a:solidFill>
                <a:schemeClr val="lt1"/>
              </a:solidFill>
              <a:latin typeface="Arial"/>
              <a:ea typeface="Arial"/>
              <a:cs typeface="Arial"/>
              <a:sym typeface="Arial"/>
            </a:endParaRPr>
          </a:p>
        </p:txBody>
      </p:sp>
      <p:cxnSp>
        <p:nvCxnSpPr>
          <p:cNvPr id="2975" name="Google Shape;2975;p61"/>
          <p:cNvCxnSpPr>
            <a:stCxn id="2967" idx="2"/>
            <a:endCxn id="2922" idx="0"/>
          </p:cNvCxnSpPr>
          <p:nvPr/>
        </p:nvCxnSpPr>
        <p:spPr>
          <a:xfrm rot="5400000">
            <a:off x="8261886" y="515119"/>
            <a:ext cx="813600" cy="4620600"/>
          </a:xfrm>
          <a:prstGeom prst="bentConnector3">
            <a:avLst>
              <a:gd fmla="val 49999" name="adj1"/>
            </a:avLst>
          </a:prstGeom>
          <a:noFill/>
          <a:ln cap="flat" cmpd="sng" w="19050">
            <a:solidFill>
              <a:srgbClr val="8297A6"/>
            </a:solidFill>
            <a:prstDash val="solid"/>
            <a:round/>
            <a:headEnd len="med" w="med" type="triangle"/>
            <a:tailEnd len="med" w="med" type="triangle"/>
          </a:ln>
        </p:spPr>
      </p:cxnSp>
      <p:pic>
        <p:nvPicPr>
          <p:cNvPr id="2976" name="Google Shape;2976;p61"/>
          <p:cNvPicPr preferRelativeResize="0"/>
          <p:nvPr/>
        </p:nvPicPr>
        <p:blipFill rotWithShape="1">
          <a:blip r:embed="rId13">
            <a:alphaModFix/>
          </a:blip>
          <a:srcRect b="0" l="0" r="0" t="0"/>
          <a:stretch/>
        </p:blipFill>
        <p:spPr>
          <a:xfrm>
            <a:off x="2244126" y="5981287"/>
            <a:ext cx="571571" cy="322408"/>
          </a:xfrm>
          <a:prstGeom prst="rect">
            <a:avLst/>
          </a:prstGeom>
          <a:noFill/>
          <a:ln>
            <a:noFill/>
          </a:ln>
        </p:spPr>
      </p:pic>
      <p:sp>
        <p:nvSpPr>
          <p:cNvPr id="2977" name="Google Shape;2977;p61"/>
          <p:cNvSpPr/>
          <p:nvPr/>
        </p:nvSpPr>
        <p:spPr>
          <a:xfrm>
            <a:off x="1255557" y="4654311"/>
            <a:ext cx="1225139" cy="714975"/>
          </a:xfrm>
          <a:prstGeom prst="roundRect">
            <a:avLst>
              <a:gd fmla="val 11740"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2978" name="Google Shape;2978;p61"/>
          <p:cNvSpPr/>
          <p:nvPr/>
        </p:nvSpPr>
        <p:spPr>
          <a:xfrm>
            <a:off x="1385421" y="4428401"/>
            <a:ext cx="1008370" cy="329606"/>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MCS/AGV</a:t>
            </a:r>
            <a:endParaRPr b="1" sz="800">
              <a:solidFill>
                <a:schemeClr val="lt1"/>
              </a:solidFill>
              <a:latin typeface="Arial"/>
              <a:ea typeface="Arial"/>
              <a:cs typeface="Arial"/>
              <a:sym typeface="Arial"/>
            </a:endParaRPr>
          </a:p>
        </p:txBody>
      </p:sp>
      <p:sp>
        <p:nvSpPr>
          <p:cNvPr id="2979" name="Google Shape;2979;p61"/>
          <p:cNvSpPr/>
          <p:nvPr/>
        </p:nvSpPr>
        <p:spPr>
          <a:xfrm>
            <a:off x="1409527" y="4798491"/>
            <a:ext cx="917198"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庫位管理</a:t>
            </a:r>
            <a:endParaRPr b="1" sz="900">
              <a:solidFill>
                <a:schemeClr val="dk1"/>
              </a:solidFill>
              <a:latin typeface="Arial"/>
              <a:ea typeface="Arial"/>
              <a:cs typeface="Arial"/>
              <a:sym typeface="Arial"/>
            </a:endParaRPr>
          </a:p>
        </p:txBody>
      </p:sp>
      <p:sp>
        <p:nvSpPr>
          <p:cNvPr id="2980" name="Google Shape;2980;p61"/>
          <p:cNvSpPr/>
          <p:nvPr/>
        </p:nvSpPr>
        <p:spPr>
          <a:xfrm>
            <a:off x="1409527" y="5077949"/>
            <a:ext cx="917198"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物料調度</a:t>
            </a:r>
            <a:endParaRPr b="1" sz="900">
              <a:solidFill>
                <a:schemeClr val="dk1"/>
              </a:solidFill>
              <a:latin typeface="Arial"/>
              <a:ea typeface="Arial"/>
              <a:cs typeface="Arial"/>
              <a:sym typeface="Arial"/>
            </a:endParaRPr>
          </a:p>
        </p:txBody>
      </p:sp>
      <p:pic>
        <p:nvPicPr>
          <p:cNvPr id="2981" name="Google Shape;2981;p61"/>
          <p:cNvPicPr preferRelativeResize="0"/>
          <p:nvPr/>
        </p:nvPicPr>
        <p:blipFill rotWithShape="1">
          <a:blip r:embed="rId14">
            <a:alphaModFix/>
          </a:blip>
          <a:srcRect b="0" l="0" r="0" t="0"/>
          <a:stretch/>
        </p:blipFill>
        <p:spPr>
          <a:xfrm>
            <a:off x="1156785" y="5783805"/>
            <a:ext cx="834743" cy="655964"/>
          </a:xfrm>
          <a:prstGeom prst="rect">
            <a:avLst/>
          </a:prstGeom>
          <a:noFill/>
          <a:ln>
            <a:noFill/>
          </a:ln>
        </p:spPr>
      </p:pic>
      <p:cxnSp>
        <p:nvCxnSpPr>
          <p:cNvPr id="2982" name="Google Shape;2982;p61"/>
          <p:cNvCxnSpPr>
            <a:stCxn id="2977" idx="2"/>
            <a:endCxn id="2981" idx="0"/>
          </p:cNvCxnSpPr>
          <p:nvPr/>
        </p:nvCxnSpPr>
        <p:spPr>
          <a:xfrm rot="5400000">
            <a:off x="1513827" y="5429586"/>
            <a:ext cx="414600" cy="294000"/>
          </a:xfrm>
          <a:prstGeom prst="bentConnector3">
            <a:avLst>
              <a:gd fmla="val 49991" name="adj1"/>
            </a:avLst>
          </a:prstGeom>
          <a:noFill/>
          <a:ln cap="flat" cmpd="sng" w="19050">
            <a:solidFill>
              <a:srgbClr val="8297A6"/>
            </a:solidFill>
            <a:prstDash val="solid"/>
            <a:round/>
            <a:headEnd len="med" w="med" type="triangle"/>
            <a:tailEnd len="med" w="med" type="triangle"/>
          </a:ln>
        </p:spPr>
      </p:cxnSp>
      <p:cxnSp>
        <p:nvCxnSpPr>
          <p:cNvPr id="2983" name="Google Shape;2983;p61"/>
          <p:cNvCxnSpPr>
            <a:stCxn id="2977" idx="2"/>
            <a:endCxn id="2976" idx="0"/>
          </p:cNvCxnSpPr>
          <p:nvPr/>
        </p:nvCxnSpPr>
        <p:spPr>
          <a:xfrm flipH="1" rot="-5400000">
            <a:off x="1893027" y="5344386"/>
            <a:ext cx="612000" cy="661800"/>
          </a:xfrm>
          <a:prstGeom prst="bentConnector3">
            <a:avLst>
              <a:gd fmla="val 33612" name="adj1"/>
            </a:avLst>
          </a:prstGeom>
          <a:noFill/>
          <a:ln cap="flat" cmpd="sng" w="19050">
            <a:solidFill>
              <a:srgbClr val="8297A6"/>
            </a:solidFill>
            <a:prstDash val="solid"/>
            <a:round/>
            <a:headEnd len="med" w="med" type="triangle"/>
            <a:tailEnd len="med" w="med" type="triangle"/>
          </a:ln>
        </p:spPr>
      </p:cxnSp>
      <p:sp>
        <p:nvSpPr>
          <p:cNvPr id="2984" name="Google Shape;2984;p61"/>
          <p:cNvSpPr/>
          <p:nvPr/>
        </p:nvSpPr>
        <p:spPr>
          <a:xfrm>
            <a:off x="2584325" y="1720378"/>
            <a:ext cx="1225139" cy="714975"/>
          </a:xfrm>
          <a:prstGeom prst="roundRect">
            <a:avLst>
              <a:gd fmla="val 11740"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2985" name="Google Shape;2985;p61"/>
          <p:cNvSpPr/>
          <p:nvPr/>
        </p:nvSpPr>
        <p:spPr>
          <a:xfrm>
            <a:off x="2697148" y="1506989"/>
            <a:ext cx="970898" cy="307437"/>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ENG</a:t>
            </a:r>
            <a:endParaRPr b="1" sz="1050">
              <a:solidFill>
                <a:schemeClr val="lt1"/>
              </a:solidFill>
              <a:latin typeface="Arial"/>
              <a:ea typeface="Arial"/>
              <a:cs typeface="Arial"/>
              <a:sym typeface="Arial"/>
            </a:endParaRPr>
          </a:p>
        </p:txBody>
      </p:sp>
      <p:sp>
        <p:nvSpPr>
          <p:cNvPr id="2986" name="Google Shape;2986;p61"/>
          <p:cNvSpPr/>
          <p:nvPr/>
        </p:nvSpPr>
        <p:spPr>
          <a:xfrm>
            <a:off x="2751304" y="1856586"/>
            <a:ext cx="917198"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工藝參數</a:t>
            </a:r>
            <a:endParaRPr b="1" sz="900">
              <a:solidFill>
                <a:schemeClr val="dk1"/>
              </a:solidFill>
              <a:latin typeface="Arial"/>
              <a:ea typeface="Arial"/>
              <a:cs typeface="Arial"/>
              <a:sym typeface="Arial"/>
            </a:endParaRPr>
          </a:p>
        </p:txBody>
      </p:sp>
      <p:sp>
        <p:nvSpPr>
          <p:cNvPr id="2987" name="Google Shape;2987;p61"/>
          <p:cNvSpPr/>
          <p:nvPr/>
        </p:nvSpPr>
        <p:spPr>
          <a:xfrm>
            <a:off x="2751304" y="2136044"/>
            <a:ext cx="917198"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BOM</a:t>
            </a:r>
            <a:endParaRPr b="1" sz="900">
              <a:solidFill>
                <a:schemeClr val="dk1"/>
              </a:solidFill>
              <a:latin typeface="Arial"/>
              <a:ea typeface="Arial"/>
              <a:cs typeface="Arial"/>
              <a:sym typeface="Arial"/>
            </a:endParaRPr>
          </a:p>
        </p:txBody>
      </p:sp>
      <p:sp>
        <p:nvSpPr>
          <p:cNvPr id="2988" name="Google Shape;2988;p61"/>
          <p:cNvSpPr/>
          <p:nvPr/>
        </p:nvSpPr>
        <p:spPr>
          <a:xfrm>
            <a:off x="1146911" y="1716165"/>
            <a:ext cx="1225139" cy="714975"/>
          </a:xfrm>
          <a:prstGeom prst="roundRect">
            <a:avLst>
              <a:gd fmla="val 11740"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2989" name="Google Shape;2989;p61"/>
          <p:cNvSpPr/>
          <p:nvPr/>
        </p:nvSpPr>
        <p:spPr>
          <a:xfrm>
            <a:off x="1259734" y="1524153"/>
            <a:ext cx="898345" cy="274836"/>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ERP</a:t>
            </a:r>
            <a:endParaRPr b="1" sz="1050">
              <a:solidFill>
                <a:schemeClr val="lt1"/>
              </a:solidFill>
              <a:latin typeface="Arial"/>
              <a:ea typeface="Arial"/>
              <a:cs typeface="Arial"/>
              <a:sym typeface="Arial"/>
            </a:endParaRPr>
          </a:p>
        </p:txBody>
      </p:sp>
      <p:sp>
        <p:nvSpPr>
          <p:cNvPr id="2990" name="Google Shape;2990;p61"/>
          <p:cNvSpPr/>
          <p:nvPr/>
        </p:nvSpPr>
        <p:spPr>
          <a:xfrm>
            <a:off x="1196883" y="1852374"/>
            <a:ext cx="537985"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销售</a:t>
            </a:r>
            <a:endParaRPr b="1" sz="900">
              <a:solidFill>
                <a:schemeClr val="dk1"/>
              </a:solidFill>
              <a:latin typeface="Arial"/>
              <a:ea typeface="Arial"/>
              <a:cs typeface="Arial"/>
              <a:sym typeface="Arial"/>
            </a:endParaRPr>
          </a:p>
        </p:txBody>
      </p:sp>
      <p:sp>
        <p:nvSpPr>
          <p:cNvPr id="2991" name="Google Shape;2991;p61"/>
          <p:cNvSpPr/>
          <p:nvPr/>
        </p:nvSpPr>
        <p:spPr>
          <a:xfrm>
            <a:off x="1196883" y="2131833"/>
            <a:ext cx="537985"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人力</a:t>
            </a:r>
            <a:endParaRPr b="1" sz="900">
              <a:solidFill>
                <a:schemeClr val="dk1"/>
              </a:solidFill>
              <a:latin typeface="Arial"/>
              <a:ea typeface="Arial"/>
              <a:cs typeface="Arial"/>
              <a:sym typeface="Arial"/>
            </a:endParaRPr>
          </a:p>
        </p:txBody>
      </p:sp>
      <p:sp>
        <p:nvSpPr>
          <p:cNvPr id="2992" name="Google Shape;2992;p61"/>
          <p:cNvSpPr/>
          <p:nvPr/>
        </p:nvSpPr>
        <p:spPr>
          <a:xfrm>
            <a:off x="1790535" y="1852374"/>
            <a:ext cx="537985"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采购</a:t>
            </a:r>
            <a:endParaRPr b="1" sz="900">
              <a:solidFill>
                <a:schemeClr val="dk1"/>
              </a:solidFill>
              <a:latin typeface="Arial"/>
              <a:ea typeface="Arial"/>
              <a:cs typeface="Arial"/>
              <a:sym typeface="Arial"/>
            </a:endParaRPr>
          </a:p>
        </p:txBody>
      </p:sp>
      <p:sp>
        <p:nvSpPr>
          <p:cNvPr id="2993" name="Google Shape;2993;p61"/>
          <p:cNvSpPr/>
          <p:nvPr/>
        </p:nvSpPr>
        <p:spPr>
          <a:xfrm>
            <a:off x="1790535" y="2131833"/>
            <a:ext cx="537985"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物料</a:t>
            </a:r>
            <a:endParaRPr b="1" sz="900">
              <a:solidFill>
                <a:schemeClr val="dk1"/>
              </a:solidFill>
              <a:latin typeface="Arial"/>
              <a:ea typeface="Arial"/>
              <a:cs typeface="Arial"/>
              <a:sym typeface="Arial"/>
            </a:endParaRPr>
          </a:p>
        </p:txBody>
      </p:sp>
      <p:sp>
        <p:nvSpPr>
          <p:cNvPr id="2994" name="Google Shape;2994;p61"/>
          <p:cNvSpPr/>
          <p:nvPr/>
        </p:nvSpPr>
        <p:spPr>
          <a:xfrm>
            <a:off x="5374919" y="1722125"/>
            <a:ext cx="1225139" cy="714975"/>
          </a:xfrm>
          <a:prstGeom prst="roundRect">
            <a:avLst>
              <a:gd fmla="val 11740"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cxnSp>
        <p:nvCxnSpPr>
          <p:cNvPr id="2995" name="Google Shape;2995;p61"/>
          <p:cNvCxnSpPr>
            <a:stCxn id="2988" idx="2"/>
            <a:endCxn id="2922" idx="0"/>
          </p:cNvCxnSpPr>
          <p:nvPr/>
        </p:nvCxnSpPr>
        <p:spPr>
          <a:xfrm flipH="1" rot="-5400000">
            <a:off x="3658331" y="532290"/>
            <a:ext cx="801000" cy="4598700"/>
          </a:xfrm>
          <a:prstGeom prst="bentConnector3">
            <a:avLst>
              <a:gd fmla="val 50004" name="adj1"/>
            </a:avLst>
          </a:prstGeom>
          <a:noFill/>
          <a:ln cap="flat" cmpd="sng" w="50800">
            <a:solidFill>
              <a:srgbClr val="00B050"/>
            </a:solidFill>
            <a:prstDash val="solid"/>
            <a:round/>
            <a:headEnd len="med" w="med" type="triangle"/>
            <a:tailEnd len="med" w="med" type="triangle"/>
          </a:ln>
        </p:spPr>
      </p:cxnSp>
      <p:cxnSp>
        <p:nvCxnSpPr>
          <p:cNvPr id="2996" name="Google Shape;2996;p61"/>
          <p:cNvCxnSpPr>
            <a:stCxn id="2922" idx="0"/>
            <a:endCxn id="2984" idx="2"/>
          </p:cNvCxnSpPr>
          <p:nvPr/>
        </p:nvCxnSpPr>
        <p:spPr>
          <a:xfrm flipH="1" rot="5400000">
            <a:off x="4379220" y="1253103"/>
            <a:ext cx="796800" cy="3161400"/>
          </a:xfrm>
          <a:prstGeom prst="bentConnector3">
            <a:avLst>
              <a:gd fmla="val 50003" name="adj1"/>
            </a:avLst>
          </a:prstGeom>
          <a:noFill/>
          <a:ln cap="flat" cmpd="sng" w="50800">
            <a:solidFill>
              <a:srgbClr val="00B050"/>
            </a:solidFill>
            <a:prstDash val="solid"/>
            <a:round/>
            <a:headEnd len="med" w="med" type="triangle"/>
            <a:tailEnd len="sm" w="sm" type="none"/>
          </a:ln>
        </p:spPr>
      </p:cxnSp>
      <p:sp>
        <p:nvSpPr>
          <p:cNvPr id="2997" name="Google Shape;2997;p61"/>
          <p:cNvSpPr/>
          <p:nvPr/>
        </p:nvSpPr>
        <p:spPr>
          <a:xfrm>
            <a:off x="5498599" y="1859737"/>
            <a:ext cx="1035524"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成品倉管理</a:t>
            </a:r>
            <a:endParaRPr b="1" sz="900">
              <a:solidFill>
                <a:schemeClr val="dk1"/>
              </a:solidFill>
              <a:latin typeface="Arial"/>
              <a:ea typeface="Arial"/>
              <a:cs typeface="Arial"/>
              <a:sym typeface="Arial"/>
            </a:endParaRPr>
          </a:p>
        </p:txBody>
      </p:sp>
      <p:sp>
        <p:nvSpPr>
          <p:cNvPr id="2998" name="Google Shape;2998;p61"/>
          <p:cNvSpPr/>
          <p:nvPr/>
        </p:nvSpPr>
        <p:spPr>
          <a:xfrm>
            <a:off x="5498600" y="2139195"/>
            <a:ext cx="1021160" cy="229657"/>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原物料管理</a:t>
            </a:r>
            <a:endParaRPr b="1" sz="900">
              <a:solidFill>
                <a:schemeClr val="dk1"/>
              </a:solidFill>
              <a:latin typeface="Arial"/>
              <a:ea typeface="Arial"/>
              <a:cs typeface="Arial"/>
              <a:sym typeface="Arial"/>
            </a:endParaRPr>
          </a:p>
        </p:txBody>
      </p:sp>
      <p:cxnSp>
        <p:nvCxnSpPr>
          <p:cNvPr id="2999" name="Google Shape;2999;p61"/>
          <p:cNvCxnSpPr>
            <a:stCxn id="2994" idx="2"/>
            <a:endCxn id="2922" idx="0"/>
          </p:cNvCxnSpPr>
          <p:nvPr/>
        </p:nvCxnSpPr>
        <p:spPr>
          <a:xfrm flipH="1" rot="-5400000">
            <a:off x="5775389" y="2649200"/>
            <a:ext cx="795000" cy="370800"/>
          </a:xfrm>
          <a:prstGeom prst="bentConnector3">
            <a:avLst>
              <a:gd fmla="val 50006" name="adj1"/>
            </a:avLst>
          </a:prstGeom>
          <a:noFill/>
          <a:ln cap="flat" cmpd="sng" w="50800">
            <a:solidFill>
              <a:srgbClr val="00B050"/>
            </a:solidFill>
            <a:prstDash val="solid"/>
            <a:round/>
            <a:headEnd len="med" w="med" type="triangle"/>
            <a:tailEnd len="med" w="med" type="triangle"/>
          </a:ln>
        </p:spPr>
      </p:cxnSp>
      <p:cxnSp>
        <p:nvCxnSpPr>
          <p:cNvPr id="3000" name="Google Shape;3000;p61"/>
          <p:cNvCxnSpPr>
            <a:stCxn id="2977" idx="3"/>
            <a:endCxn id="2922" idx="1"/>
          </p:cNvCxnSpPr>
          <p:nvPr/>
        </p:nvCxnSpPr>
        <p:spPr>
          <a:xfrm flipH="1" rot="10800000">
            <a:off x="2480696" y="3676199"/>
            <a:ext cx="1110300" cy="1335600"/>
          </a:xfrm>
          <a:prstGeom prst="bentConnector3">
            <a:avLst>
              <a:gd fmla="val 50002" name="adj1"/>
            </a:avLst>
          </a:prstGeom>
          <a:noFill/>
          <a:ln cap="flat" cmpd="sng" w="38100">
            <a:solidFill>
              <a:srgbClr val="00B050"/>
            </a:solidFill>
            <a:prstDash val="solid"/>
            <a:round/>
            <a:headEnd len="med" w="med" type="triangle"/>
            <a:tailEnd len="med" w="med" type="triangle"/>
          </a:ln>
        </p:spPr>
      </p:cxnSp>
      <p:sp>
        <p:nvSpPr>
          <p:cNvPr id="3001" name="Google Shape;3001;p61"/>
          <p:cNvSpPr txBox="1"/>
          <p:nvPr/>
        </p:nvSpPr>
        <p:spPr>
          <a:xfrm>
            <a:off x="5624633" y="5587807"/>
            <a:ext cx="714489"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WebAPI</a:t>
            </a:r>
            <a:endParaRPr sz="900">
              <a:solidFill>
                <a:schemeClr val="dk1"/>
              </a:solidFill>
              <a:latin typeface="Arial"/>
              <a:ea typeface="Arial"/>
              <a:cs typeface="Arial"/>
              <a:sym typeface="Arial"/>
            </a:endParaRPr>
          </a:p>
        </p:txBody>
      </p:sp>
      <p:sp>
        <p:nvSpPr>
          <p:cNvPr id="3002" name="Google Shape;3002;p61"/>
          <p:cNvSpPr txBox="1"/>
          <p:nvPr/>
        </p:nvSpPr>
        <p:spPr>
          <a:xfrm>
            <a:off x="2213832" y="6346218"/>
            <a:ext cx="561925"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AGV</a:t>
            </a:r>
            <a:endParaRPr sz="900">
              <a:solidFill>
                <a:schemeClr val="dk1"/>
              </a:solidFill>
              <a:latin typeface="Arial"/>
              <a:ea typeface="Arial"/>
              <a:cs typeface="Arial"/>
              <a:sym typeface="Arial"/>
            </a:endParaRPr>
          </a:p>
        </p:txBody>
      </p:sp>
      <p:sp>
        <p:nvSpPr>
          <p:cNvPr id="3003" name="Google Shape;3003;p61"/>
          <p:cNvSpPr txBox="1"/>
          <p:nvPr/>
        </p:nvSpPr>
        <p:spPr>
          <a:xfrm>
            <a:off x="871680" y="6311253"/>
            <a:ext cx="561925"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立庫</a:t>
            </a:r>
            <a:endParaRPr sz="900">
              <a:solidFill>
                <a:schemeClr val="dk1"/>
              </a:solidFill>
              <a:latin typeface="Arial"/>
              <a:ea typeface="Arial"/>
              <a:cs typeface="Arial"/>
              <a:sym typeface="Arial"/>
            </a:endParaRPr>
          </a:p>
        </p:txBody>
      </p:sp>
      <p:cxnSp>
        <p:nvCxnSpPr>
          <p:cNvPr id="3004" name="Google Shape;3004;p61"/>
          <p:cNvCxnSpPr>
            <a:stCxn id="2971" idx="2"/>
            <a:endCxn id="2922" idx="0"/>
          </p:cNvCxnSpPr>
          <p:nvPr/>
        </p:nvCxnSpPr>
        <p:spPr>
          <a:xfrm rot="5400000">
            <a:off x="7043462" y="1733569"/>
            <a:ext cx="813600" cy="2183700"/>
          </a:xfrm>
          <a:prstGeom prst="bentConnector3">
            <a:avLst>
              <a:gd fmla="val 49999" name="adj1"/>
            </a:avLst>
          </a:prstGeom>
          <a:noFill/>
          <a:ln cap="flat" cmpd="sng" w="19050">
            <a:solidFill>
              <a:srgbClr val="8297A6"/>
            </a:solidFill>
            <a:prstDash val="solid"/>
            <a:round/>
            <a:headEnd len="med" w="med" type="triangle"/>
            <a:tailEnd len="med" w="med" type="triangle"/>
          </a:ln>
        </p:spPr>
      </p:cxnSp>
      <p:sp>
        <p:nvSpPr>
          <p:cNvPr id="3005" name="Google Shape;3005;p61"/>
          <p:cNvSpPr/>
          <p:nvPr/>
        </p:nvSpPr>
        <p:spPr>
          <a:xfrm>
            <a:off x="8098958" y="1840189"/>
            <a:ext cx="921628" cy="229419"/>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NPI管理</a:t>
            </a:r>
            <a:endParaRPr b="1" sz="900">
              <a:solidFill>
                <a:schemeClr val="dk1"/>
              </a:solidFill>
              <a:latin typeface="Arial"/>
              <a:ea typeface="Arial"/>
              <a:cs typeface="Arial"/>
              <a:sym typeface="Arial"/>
            </a:endParaRPr>
          </a:p>
        </p:txBody>
      </p:sp>
      <p:sp>
        <p:nvSpPr>
          <p:cNvPr id="3006" name="Google Shape;3006;p61"/>
          <p:cNvSpPr/>
          <p:nvPr/>
        </p:nvSpPr>
        <p:spPr>
          <a:xfrm>
            <a:off x="6991449" y="1833012"/>
            <a:ext cx="921628" cy="229419"/>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投料計畫</a:t>
            </a:r>
            <a:endParaRPr b="1" sz="900">
              <a:solidFill>
                <a:schemeClr val="dk1"/>
              </a:solidFill>
              <a:latin typeface="Arial"/>
              <a:ea typeface="Arial"/>
              <a:cs typeface="Arial"/>
              <a:sym typeface="Arial"/>
            </a:endParaRPr>
          </a:p>
        </p:txBody>
      </p:sp>
      <p:sp>
        <p:nvSpPr>
          <p:cNvPr id="3007" name="Google Shape;3007;p61"/>
          <p:cNvSpPr/>
          <p:nvPr/>
        </p:nvSpPr>
        <p:spPr>
          <a:xfrm>
            <a:off x="4027773" y="1729473"/>
            <a:ext cx="1047237" cy="714975"/>
          </a:xfrm>
          <a:prstGeom prst="roundRect">
            <a:avLst>
              <a:gd fmla="val 11740" name="adj"/>
            </a:avLst>
          </a:prstGeom>
          <a:solidFill>
            <a:srgbClr val="1DBCF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3008" name="Google Shape;3008;p61"/>
          <p:cNvSpPr/>
          <p:nvPr/>
        </p:nvSpPr>
        <p:spPr>
          <a:xfrm>
            <a:off x="4140597" y="1524155"/>
            <a:ext cx="708711" cy="288143"/>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OA</a:t>
            </a:r>
            <a:endParaRPr b="1" sz="1050">
              <a:solidFill>
                <a:schemeClr val="lt1"/>
              </a:solidFill>
              <a:latin typeface="Arial"/>
              <a:ea typeface="Arial"/>
              <a:cs typeface="Arial"/>
              <a:sym typeface="Arial"/>
            </a:endParaRPr>
          </a:p>
        </p:txBody>
      </p:sp>
      <p:sp>
        <p:nvSpPr>
          <p:cNvPr id="3009" name="Google Shape;3009;p61"/>
          <p:cNvSpPr/>
          <p:nvPr/>
        </p:nvSpPr>
        <p:spPr>
          <a:xfrm>
            <a:off x="4114185" y="1874188"/>
            <a:ext cx="921628"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員工許可權</a:t>
            </a:r>
            <a:endParaRPr b="1" sz="900">
              <a:solidFill>
                <a:schemeClr val="dk1"/>
              </a:solidFill>
              <a:latin typeface="Arial"/>
              <a:ea typeface="Arial"/>
              <a:cs typeface="Arial"/>
              <a:sym typeface="Arial"/>
            </a:endParaRPr>
          </a:p>
        </p:txBody>
      </p:sp>
      <p:cxnSp>
        <p:nvCxnSpPr>
          <p:cNvPr id="3010" name="Google Shape;3010;p61"/>
          <p:cNvCxnSpPr>
            <a:stCxn id="3011" idx="2"/>
            <a:endCxn id="2922" idx="0"/>
          </p:cNvCxnSpPr>
          <p:nvPr/>
        </p:nvCxnSpPr>
        <p:spPr>
          <a:xfrm rot="5400000">
            <a:off x="7654496" y="1123933"/>
            <a:ext cx="812100" cy="3404400"/>
          </a:xfrm>
          <a:prstGeom prst="bentConnector3">
            <a:avLst>
              <a:gd fmla="val 50001" name="adj1"/>
            </a:avLst>
          </a:prstGeom>
          <a:noFill/>
          <a:ln cap="flat" cmpd="sng" w="19050">
            <a:solidFill>
              <a:srgbClr val="8297A6"/>
            </a:solidFill>
            <a:prstDash val="solid"/>
            <a:round/>
            <a:headEnd len="med" w="med" type="triangle"/>
            <a:tailEnd len="med" w="med" type="triangle"/>
          </a:ln>
        </p:spPr>
      </p:cxnSp>
      <p:cxnSp>
        <p:nvCxnSpPr>
          <p:cNvPr id="3012" name="Google Shape;3012;p61"/>
          <p:cNvCxnSpPr>
            <a:stCxn id="2973" idx="2"/>
            <a:endCxn id="2922" idx="0"/>
          </p:cNvCxnSpPr>
          <p:nvPr/>
        </p:nvCxnSpPr>
        <p:spPr>
          <a:xfrm rot="5400000">
            <a:off x="6483355" y="2286958"/>
            <a:ext cx="820200" cy="1070400"/>
          </a:xfrm>
          <a:prstGeom prst="bentConnector3">
            <a:avLst>
              <a:gd fmla="val 49997" name="adj1"/>
            </a:avLst>
          </a:prstGeom>
          <a:noFill/>
          <a:ln cap="flat" cmpd="sng" w="19050">
            <a:solidFill>
              <a:srgbClr val="8297A6"/>
            </a:solidFill>
            <a:prstDash val="solid"/>
            <a:round/>
            <a:headEnd len="med" w="med" type="triangle"/>
            <a:tailEnd len="med" w="med" type="triangle"/>
          </a:ln>
        </p:spPr>
      </p:cxnSp>
      <p:cxnSp>
        <p:nvCxnSpPr>
          <p:cNvPr id="3013" name="Google Shape;3013;p61"/>
          <p:cNvCxnSpPr>
            <a:stCxn id="3007" idx="2"/>
            <a:endCxn id="2922" idx="0"/>
          </p:cNvCxnSpPr>
          <p:nvPr/>
        </p:nvCxnSpPr>
        <p:spPr>
          <a:xfrm flipH="1" rot="-5400000">
            <a:off x="5060942" y="1934898"/>
            <a:ext cx="787800" cy="1806900"/>
          </a:xfrm>
          <a:prstGeom prst="bentConnector3">
            <a:avLst>
              <a:gd fmla="val 49997" name="adj1"/>
            </a:avLst>
          </a:prstGeom>
          <a:noFill/>
          <a:ln cap="flat" cmpd="sng" w="50800">
            <a:solidFill>
              <a:srgbClr val="00B050"/>
            </a:solidFill>
            <a:prstDash val="solid"/>
            <a:round/>
            <a:headEnd len="med" w="med" type="triangle"/>
            <a:tailEnd len="med" w="med" type="triangle"/>
          </a:ln>
        </p:spPr>
      </p:cxnSp>
      <p:sp>
        <p:nvSpPr>
          <p:cNvPr id="3014" name="Google Shape;3014;p61"/>
          <p:cNvSpPr txBox="1"/>
          <p:nvPr/>
        </p:nvSpPr>
        <p:spPr>
          <a:xfrm>
            <a:off x="6631024" y="5600250"/>
            <a:ext cx="561925"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PLC</a:t>
            </a:r>
            <a:endParaRPr sz="900">
              <a:solidFill>
                <a:schemeClr val="dk1"/>
              </a:solidFill>
              <a:latin typeface="Arial"/>
              <a:ea typeface="Arial"/>
              <a:cs typeface="Arial"/>
              <a:sym typeface="Arial"/>
            </a:endParaRPr>
          </a:p>
        </p:txBody>
      </p:sp>
      <p:sp>
        <p:nvSpPr>
          <p:cNvPr id="3015" name="Google Shape;3015;p61"/>
          <p:cNvSpPr txBox="1"/>
          <p:nvPr/>
        </p:nvSpPr>
        <p:spPr>
          <a:xfrm>
            <a:off x="7493023" y="5606197"/>
            <a:ext cx="561925"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Scada</a:t>
            </a:r>
            <a:endParaRPr sz="900">
              <a:solidFill>
                <a:schemeClr val="dk1"/>
              </a:solidFill>
              <a:latin typeface="Arial"/>
              <a:ea typeface="Arial"/>
              <a:cs typeface="Arial"/>
              <a:sym typeface="Arial"/>
            </a:endParaRPr>
          </a:p>
        </p:txBody>
      </p:sp>
      <p:sp>
        <p:nvSpPr>
          <p:cNvPr id="3016" name="Google Shape;3016;p61"/>
          <p:cNvSpPr txBox="1"/>
          <p:nvPr/>
        </p:nvSpPr>
        <p:spPr>
          <a:xfrm>
            <a:off x="4384448" y="5600250"/>
            <a:ext cx="630429"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Socket</a:t>
            </a:r>
            <a:endParaRPr sz="900">
              <a:solidFill>
                <a:schemeClr val="dk1"/>
              </a:solidFill>
              <a:latin typeface="Arial"/>
              <a:ea typeface="Arial"/>
              <a:cs typeface="Arial"/>
              <a:sym typeface="Arial"/>
            </a:endParaRPr>
          </a:p>
        </p:txBody>
      </p:sp>
      <p:sp>
        <p:nvSpPr>
          <p:cNvPr id="3017" name="Google Shape;3017;p61"/>
          <p:cNvSpPr txBox="1"/>
          <p:nvPr/>
        </p:nvSpPr>
        <p:spPr>
          <a:xfrm>
            <a:off x="3316999" y="5579744"/>
            <a:ext cx="561925"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SECS</a:t>
            </a:r>
            <a:endParaRPr sz="900">
              <a:solidFill>
                <a:schemeClr val="dk1"/>
              </a:solidFill>
              <a:latin typeface="Arial"/>
              <a:ea typeface="Arial"/>
              <a:cs typeface="Arial"/>
              <a:sym typeface="Arial"/>
            </a:endParaRPr>
          </a:p>
        </p:txBody>
      </p:sp>
      <p:sp>
        <p:nvSpPr>
          <p:cNvPr id="3018" name="Google Shape;3018;p61"/>
          <p:cNvSpPr txBox="1"/>
          <p:nvPr/>
        </p:nvSpPr>
        <p:spPr>
          <a:xfrm>
            <a:off x="8557018" y="5623041"/>
            <a:ext cx="793762" cy="229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File</a:t>
            </a:r>
            <a:endParaRPr sz="900">
              <a:solidFill>
                <a:schemeClr val="dk1"/>
              </a:solidFill>
              <a:latin typeface="Arial"/>
              <a:ea typeface="Arial"/>
              <a:cs typeface="Arial"/>
              <a:sym typeface="Arial"/>
            </a:endParaRPr>
          </a:p>
        </p:txBody>
      </p:sp>
      <p:sp>
        <p:nvSpPr>
          <p:cNvPr id="3019" name="Google Shape;3019;p61"/>
          <p:cNvSpPr/>
          <p:nvPr/>
        </p:nvSpPr>
        <p:spPr>
          <a:xfrm>
            <a:off x="5391502" y="790939"/>
            <a:ext cx="534864" cy="170583"/>
          </a:xfrm>
          <a:prstGeom prst="rect">
            <a:avLst/>
          </a:prstGeom>
          <a:solidFill>
            <a:srgbClr val="FFFF00">
              <a:alpha val="4196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75">
              <a:solidFill>
                <a:schemeClr val="lt1"/>
              </a:solidFill>
              <a:latin typeface="Arial"/>
              <a:ea typeface="Arial"/>
              <a:cs typeface="Arial"/>
              <a:sym typeface="Arial"/>
            </a:endParaRPr>
          </a:p>
        </p:txBody>
      </p:sp>
      <p:sp>
        <p:nvSpPr>
          <p:cNvPr id="3020" name="Google Shape;3020;p61"/>
          <p:cNvSpPr txBox="1"/>
          <p:nvPr/>
        </p:nvSpPr>
        <p:spPr>
          <a:xfrm>
            <a:off x="5936832" y="639074"/>
            <a:ext cx="957149" cy="4816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65">
                <a:solidFill>
                  <a:schemeClr val="dk1"/>
                </a:solidFill>
                <a:latin typeface="Arial"/>
                <a:ea typeface="Arial"/>
                <a:cs typeface="Arial"/>
                <a:sym typeface="Arial"/>
              </a:rPr>
              <a:t>Phase I</a:t>
            </a:r>
            <a:endParaRPr/>
          </a:p>
          <a:p>
            <a:pPr indent="0" lvl="0" marL="0" marR="0" rtl="0" algn="l">
              <a:spcBef>
                <a:spcPts val="0"/>
              </a:spcBef>
              <a:spcAft>
                <a:spcPts val="0"/>
              </a:spcAft>
              <a:buNone/>
            </a:pPr>
            <a:r>
              <a:rPr b="1" lang="en-US" sz="1265">
                <a:solidFill>
                  <a:schemeClr val="dk1"/>
                </a:solidFill>
                <a:latin typeface="Arial"/>
                <a:ea typeface="Arial"/>
                <a:cs typeface="Arial"/>
                <a:sym typeface="Arial"/>
              </a:rPr>
              <a:t>實施範疇</a:t>
            </a:r>
            <a:endParaRPr b="1" sz="1265">
              <a:solidFill>
                <a:schemeClr val="dk1"/>
              </a:solidFill>
              <a:latin typeface="Arial"/>
              <a:ea typeface="Arial"/>
              <a:cs typeface="Arial"/>
              <a:sym typeface="Arial"/>
            </a:endParaRPr>
          </a:p>
        </p:txBody>
      </p:sp>
      <p:sp>
        <p:nvSpPr>
          <p:cNvPr id="3021" name="Google Shape;3021;p61"/>
          <p:cNvSpPr/>
          <p:nvPr/>
        </p:nvSpPr>
        <p:spPr>
          <a:xfrm>
            <a:off x="4114185" y="2151159"/>
            <a:ext cx="921628" cy="229419"/>
          </a:xfrm>
          <a:prstGeom prst="rect">
            <a:avLst/>
          </a:prstGeom>
          <a:solidFill>
            <a:srgbClr val="1DBCFF"/>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員工資質</a:t>
            </a:r>
            <a:endParaRPr b="1" sz="900">
              <a:solidFill>
                <a:schemeClr val="dk1"/>
              </a:solidFill>
              <a:latin typeface="Arial"/>
              <a:ea typeface="Arial"/>
              <a:cs typeface="Arial"/>
              <a:sym typeface="Arial"/>
            </a:endParaRPr>
          </a:p>
        </p:txBody>
      </p:sp>
      <p:sp>
        <p:nvSpPr>
          <p:cNvPr id="3022" name="Google Shape;3022;p61"/>
          <p:cNvSpPr/>
          <p:nvPr/>
        </p:nvSpPr>
        <p:spPr>
          <a:xfrm>
            <a:off x="6991449" y="2120805"/>
            <a:ext cx="921628" cy="229419"/>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排程管理</a:t>
            </a:r>
            <a:endParaRPr b="1" sz="900">
              <a:solidFill>
                <a:schemeClr val="dk1"/>
              </a:solidFill>
              <a:latin typeface="Arial"/>
              <a:ea typeface="Arial"/>
              <a:cs typeface="Arial"/>
              <a:sym typeface="Arial"/>
            </a:endParaRPr>
          </a:p>
        </p:txBody>
      </p:sp>
      <p:sp>
        <p:nvSpPr>
          <p:cNvPr id="3023" name="Google Shape;3023;p61"/>
          <p:cNvSpPr/>
          <p:nvPr/>
        </p:nvSpPr>
        <p:spPr>
          <a:xfrm>
            <a:off x="1252436" y="3050934"/>
            <a:ext cx="1225139" cy="1334944"/>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3024" name="Google Shape;3024;p61"/>
          <p:cNvSpPr/>
          <p:nvPr/>
        </p:nvSpPr>
        <p:spPr>
          <a:xfrm>
            <a:off x="1403723" y="2877052"/>
            <a:ext cx="966674" cy="425036"/>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大數據-Mindsphere</a:t>
            </a:r>
            <a:endParaRPr b="1" sz="1000">
              <a:solidFill>
                <a:schemeClr val="lt1"/>
              </a:solidFill>
              <a:latin typeface="Arial"/>
              <a:ea typeface="Arial"/>
              <a:cs typeface="Arial"/>
              <a:sym typeface="Arial"/>
            </a:endParaRPr>
          </a:p>
        </p:txBody>
      </p:sp>
      <p:sp>
        <p:nvSpPr>
          <p:cNvPr id="3025" name="Google Shape;3025;p61"/>
          <p:cNvSpPr/>
          <p:nvPr/>
        </p:nvSpPr>
        <p:spPr>
          <a:xfrm>
            <a:off x="1396128" y="3794897"/>
            <a:ext cx="921628" cy="239564"/>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良率管理</a:t>
            </a:r>
            <a:endParaRPr b="1" sz="900">
              <a:solidFill>
                <a:schemeClr val="dk1"/>
              </a:solidFill>
              <a:latin typeface="Arial"/>
              <a:ea typeface="Arial"/>
              <a:cs typeface="Arial"/>
              <a:sym typeface="Arial"/>
            </a:endParaRPr>
          </a:p>
        </p:txBody>
      </p:sp>
      <p:sp>
        <p:nvSpPr>
          <p:cNvPr id="3026" name="Google Shape;3026;p61"/>
          <p:cNvSpPr/>
          <p:nvPr/>
        </p:nvSpPr>
        <p:spPr>
          <a:xfrm>
            <a:off x="1414493" y="3469243"/>
            <a:ext cx="921628" cy="229419"/>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大數據分析</a:t>
            </a:r>
            <a:endParaRPr b="1" sz="900">
              <a:solidFill>
                <a:schemeClr val="dk1"/>
              </a:solidFill>
              <a:latin typeface="Arial"/>
              <a:ea typeface="Arial"/>
              <a:cs typeface="Arial"/>
              <a:sym typeface="Arial"/>
            </a:endParaRPr>
          </a:p>
        </p:txBody>
      </p:sp>
      <p:sp>
        <p:nvSpPr>
          <p:cNvPr id="3027" name="Google Shape;3027;p61"/>
          <p:cNvSpPr/>
          <p:nvPr/>
        </p:nvSpPr>
        <p:spPr>
          <a:xfrm>
            <a:off x="1403723" y="4081954"/>
            <a:ext cx="921628" cy="239564"/>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缺陷管理</a:t>
            </a:r>
            <a:endParaRPr b="1" sz="900">
              <a:solidFill>
                <a:schemeClr val="dk1"/>
              </a:solidFill>
              <a:latin typeface="Arial"/>
              <a:ea typeface="Arial"/>
              <a:cs typeface="Arial"/>
              <a:sym typeface="Arial"/>
            </a:endParaRPr>
          </a:p>
        </p:txBody>
      </p:sp>
      <p:sp>
        <p:nvSpPr>
          <p:cNvPr id="3028" name="Google Shape;3028;p61"/>
          <p:cNvSpPr/>
          <p:nvPr/>
        </p:nvSpPr>
        <p:spPr>
          <a:xfrm>
            <a:off x="8101455" y="2109678"/>
            <a:ext cx="921628" cy="229419"/>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變更管理</a:t>
            </a:r>
            <a:endParaRPr b="1" sz="900">
              <a:solidFill>
                <a:schemeClr val="dk1"/>
              </a:solidFill>
              <a:latin typeface="Arial"/>
              <a:ea typeface="Arial"/>
              <a:cs typeface="Arial"/>
              <a:sym typeface="Arial"/>
            </a:endParaRPr>
          </a:p>
        </p:txBody>
      </p:sp>
      <p:sp>
        <p:nvSpPr>
          <p:cNvPr id="3011" name="Google Shape;3011;p61"/>
          <p:cNvSpPr/>
          <p:nvPr/>
        </p:nvSpPr>
        <p:spPr>
          <a:xfrm>
            <a:off x="9150176" y="1705108"/>
            <a:ext cx="1225139" cy="714975"/>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3029" name="Google Shape;3029;p61"/>
          <p:cNvSpPr/>
          <p:nvPr/>
        </p:nvSpPr>
        <p:spPr>
          <a:xfrm>
            <a:off x="9262999" y="1558514"/>
            <a:ext cx="708711" cy="229419"/>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QMS</a:t>
            </a:r>
            <a:endParaRPr b="1" sz="1000">
              <a:solidFill>
                <a:schemeClr val="lt1"/>
              </a:solidFill>
              <a:latin typeface="Arial"/>
              <a:ea typeface="Arial"/>
              <a:cs typeface="Arial"/>
              <a:sym typeface="Arial"/>
            </a:endParaRPr>
          </a:p>
        </p:txBody>
      </p:sp>
      <p:sp>
        <p:nvSpPr>
          <p:cNvPr id="3030" name="Google Shape;3030;p61"/>
          <p:cNvSpPr/>
          <p:nvPr/>
        </p:nvSpPr>
        <p:spPr>
          <a:xfrm>
            <a:off x="9297124" y="1846724"/>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品質體系</a:t>
            </a:r>
            <a:endParaRPr b="1" sz="900">
              <a:solidFill>
                <a:schemeClr val="dk1"/>
              </a:solidFill>
              <a:latin typeface="Arial"/>
              <a:ea typeface="Arial"/>
              <a:cs typeface="Arial"/>
              <a:sym typeface="Arial"/>
            </a:endParaRPr>
          </a:p>
        </p:txBody>
      </p:sp>
      <p:sp>
        <p:nvSpPr>
          <p:cNvPr id="3031" name="Google Shape;3031;p61"/>
          <p:cNvSpPr/>
          <p:nvPr/>
        </p:nvSpPr>
        <p:spPr>
          <a:xfrm>
            <a:off x="9297124" y="2126183"/>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APQP&amp;</a:t>
            </a:r>
            <a:endParaRPr/>
          </a:p>
          <a:p>
            <a:pPr indent="0" lvl="0" marL="0" marR="0" rtl="0" algn="ctr">
              <a:spcBef>
                <a:spcPts val="0"/>
              </a:spcBef>
              <a:spcAft>
                <a:spcPts val="0"/>
              </a:spcAft>
              <a:buNone/>
            </a:pPr>
            <a:r>
              <a:rPr b="1" lang="en-US" sz="900">
                <a:solidFill>
                  <a:schemeClr val="dk1"/>
                </a:solidFill>
                <a:latin typeface="Arial"/>
                <a:ea typeface="Arial"/>
                <a:cs typeface="Arial"/>
                <a:sym typeface="Arial"/>
              </a:rPr>
              <a:t>FMEA</a:t>
            </a:r>
            <a:endParaRPr b="1" sz="900">
              <a:solidFill>
                <a:schemeClr val="dk1"/>
              </a:solidFill>
              <a:latin typeface="Arial"/>
              <a:ea typeface="Arial"/>
              <a:cs typeface="Arial"/>
              <a:sym typeface="Arial"/>
            </a:endParaRPr>
          </a:p>
        </p:txBody>
      </p:sp>
      <p:cxnSp>
        <p:nvCxnSpPr>
          <p:cNvPr id="3032" name="Google Shape;3032;p61"/>
          <p:cNvCxnSpPr>
            <a:endCxn id="2922" idx="1"/>
          </p:cNvCxnSpPr>
          <p:nvPr/>
        </p:nvCxnSpPr>
        <p:spPr>
          <a:xfrm flipH="1" rot="10800000">
            <a:off x="2477431" y="3676256"/>
            <a:ext cx="1113600" cy="339600"/>
          </a:xfrm>
          <a:prstGeom prst="bentConnector3">
            <a:avLst>
              <a:gd fmla="val 50006" name="adj1"/>
            </a:avLst>
          </a:prstGeom>
          <a:noFill/>
          <a:ln cap="flat" cmpd="sng" w="19050">
            <a:solidFill>
              <a:srgbClr val="8297A6"/>
            </a:solidFill>
            <a:prstDash val="solid"/>
            <a:round/>
            <a:headEnd len="med" w="med" type="triangle"/>
            <a:tailEnd len="med" w="med" type="triangle"/>
          </a:ln>
        </p:spPr>
      </p:cxnSp>
      <p:cxnSp>
        <p:nvCxnSpPr>
          <p:cNvPr id="3033" name="Google Shape;3033;p61"/>
          <p:cNvCxnSpPr>
            <a:stCxn id="3023" idx="3"/>
          </p:cNvCxnSpPr>
          <p:nvPr/>
        </p:nvCxnSpPr>
        <p:spPr>
          <a:xfrm flipH="1" rot="10800000">
            <a:off x="2477575" y="3696806"/>
            <a:ext cx="1089300" cy="21600"/>
          </a:xfrm>
          <a:prstGeom prst="bentConnector3">
            <a:avLst>
              <a:gd fmla="val 50007" name="adj1"/>
            </a:avLst>
          </a:prstGeom>
          <a:noFill/>
          <a:ln cap="flat" cmpd="sng" w="19050">
            <a:solidFill>
              <a:srgbClr val="8297A6"/>
            </a:solidFill>
            <a:prstDash val="solid"/>
            <a:round/>
            <a:headEnd len="med" w="med" type="triangle"/>
            <a:tailEnd len="med" w="med" type="triangle"/>
          </a:ln>
        </p:spPr>
      </p:cxnSp>
      <p:sp>
        <p:nvSpPr>
          <p:cNvPr id="3034" name="Google Shape;3034;p61"/>
          <p:cNvSpPr txBox="1"/>
          <p:nvPr/>
        </p:nvSpPr>
        <p:spPr>
          <a:xfrm>
            <a:off x="7666472" y="731092"/>
            <a:ext cx="1045846" cy="2857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65">
                <a:solidFill>
                  <a:schemeClr val="dk1"/>
                </a:solidFill>
                <a:latin typeface="Arial"/>
                <a:ea typeface="Arial"/>
                <a:cs typeface="Arial"/>
                <a:sym typeface="Arial"/>
              </a:rPr>
              <a:t>對接範疇</a:t>
            </a:r>
            <a:endParaRPr b="1" sz="1265">
              <a:solidFill>
                <a:schemeClr val="dk1"/>
              </a:solidFill>
              <a:latin typeface="Arial"/>
              <a:ea typeface="Arial"/>
              <a:cs typeface="Arial"/>
              <a:sym typeface="Arial"/>
            </a:endParaRPr>
          </a:p>
        </p:txBody>
      </p:sp>
      <p:sp>
        <p:nvSpPr>
          <p:cNvPr id="3035" name="Google Shape;3035;p61"/>
          <p:cNvSpPr/>
          <p:nvPr/>
        </p:nvSpPr>
        <p:spPr>
          <a:xfrm>
            <a:off x="8728052" y="732377"/>
            <a:ext cx="605801" cy="229419"/>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t/>
            </a:r>
            <a:endParaRPr b="1" sz="1265">
              <a:solidFill>
                <a:schemeClr val="lt1"/>
              </a:solidFill>
              <a:latin typeface="Arial"/>
              <a:ea typeface="Arial"/>
              <a:cs typeface="Arial"/>
              <a:sym typeface="Arial"/>
            </a:endParaRPr>
          </a:p>
        </p:txBody>
      </p:sp>
      <p:sp>
        <p:nvSpPr>
          <p:cNvPr id="3036" name="Google Shape;3036;p61"/>
          <p:cNvSpPr txBox="1"/>
          <p:nvPr/>
        </p:nvSpPr>
        <p:spPr>
          <a:xfrm>
            <a:off x="9335994" y="614671"/>
            <a:ext cx="1153863" cy="4816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65">
                <a:solidFill>
                  <a:schemeClr val="dk1"/>
                </a:solidFill>
                <a:latin typeface="Arial"/>
                <a:ea typeface="Arial"/>
                <a:cs typeface="Arial"/>
                <a:sym typeface="Arial"/>
              </a:rPr>
              <a:t>Phase II &amp; III</a:t>
            </a:r>
            <a:endParaRPr/>
          </a:p>
          <a:p>
            <a:pPr indent="0" lvl="0" marL="0" marR="0" rtl="0" algn="l">
              <a:spcBef>
                <a:spcPts val="0"/>
              </a:spcBef>
              <a:spcAft>
                <a:spcPts val="0"/>
              </a:spcAft>
              <a:buNone/>
            </a:pPr>
            <a:r>
              <a:rPr b="1" lang="en-US" sz="1265">
                <a:solidFill>
                  <a:schemeClr val="dk1"/>
                </a:solidFill>
                <a:latin typeface="Arial"/>
                <a:ea typeface="Arial"/>
                <a:cs typeface="Arial"/>
                <a:sym typeface="Arial"/>
              </a:rPr>
              <a:t> 未來規劃</a:t>
            </a:r>
            <a:endParaRPr/>
          </a:p>
        </p:txBody>
      </p:sp>
      <p:sp>
        <p:nvSpPr>
          <p:cNvPr id="3037" name="Google Shape;3037;p61"/>
          <p:cNvSpPr/>
          <p:nvPr/>
        </p:nvSpPr>
        <p:spPr>
          <a:xfrm>
            <a:off x="7119387" y="758700"/>
            <a:ext cx="557482" cy="202822"/>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cxnSp>
        <p:nvCxnSpPr>
          <p:cNvPr id="3038" name="Google Shape;3038;p61"/>
          <p:cNvCxnSpPr/>
          <p:nvPr/>
        </p:nvCxnSpPr>
        <p:spPr>
          <a:xfrm>
            <a:off x="738432" y="2637915"/>
            <a:ext cx="10668832" cy="0"/>
          </a:xfrm>
          <a:prstGeom prst="straightConnector1">
            <a:avLst/>
          </a:prstGeom>
          <a:noFill/>
          <a:ln cap="flat" cmpd="sng" w="38100">
            <a:solidFill>
              <a:srgbClr val="8297A6"/>
            </a:solidFill>
            <a:prstDash val="dashDot"/>
            <a:round/>
            <a:headEnd len="sm" w="sm" type="none"/>
            <a:tailEnd len="sm" w="sm" type="none"/>
          </a:ln>
        </p:spPr>
      </p:cxnSp>
      <p:sp>
        <p:nvSpPr>
          <p:cNvPr id="3039" name="Google Shape;3039;p61"/>
          <p:cNvSpPr txBox="1"/>
          <p:nvPr/>
        </p:nvSpPr>
        <p:spPr>
          <a:xfrm>
            <a:off x="674162" y="1609594"/>
            <a:ext cx="302337" cy="737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企業級</a:t>
            </a:r>
            <a:endParaRPr/>
          </a:p>
        </p:txBody>
      </p:sp>
      <p:sp>
        <p:nvSpPr>
          <p:cNvPr id="3040" name="Google Shape;3040;p61"/>
          <p:cNvSpPr txBox="1"/>
          <p:nvPr/>
        </p:nvSpPr>
        <p:spPr>
          <a:xfrm>
            <a:off x="673918" y="4039244"/>
            <a:ext cx="302337"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Yahei"/>
                <a:ea typeface="Microsoft Yahei"/>
                <a:cs typeface="Microsoft Yahei"/>
                <a:sym typeface="Microsoft Yahei"/>
              </a:rPr>
              <a:t>工廠級</a:t>
            </a:r>
            <a:endParaRPr/>
          </a:p>
        </p:txBody>
      </p:sp>
      <p:sp>
        <p:nvSpPr>
          <p:cNvPr id="3041" name="Google Shape;3041;p61"/>
          <p:cNvSpPr/>
          <p:nvPr/>
        </p:nvSpPr>
        <p:spPr>
          <a:xfrm>
            <a:off x="5233825" y="1556204"/>
            <a:ext cx="708711" cy="288143"/>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WMS</a:t>
            </a:r>
            <a:endParaRPr b="1" sz="1050">
              <a:solidFill>
                <a:schemeClr val="lt1"/>
              </a:solidFill>
              <a:latin typeface="Arial"/>
              <a:ea typeface="Arial"/>
              <a:cs typeface="Arial"/>
              <a:sym typeface="Arial"/>
            </a:endParaRPr>
          </a:p>
        </p:txBody>
      </p:sp>
      <p:sp>
        <p:nvSpPr>
          <p:cNvPr id="3042" name="Google Shape;3042;p61"/>
          <p:cNvSpPr/>
          <p:nvPr/>
        </p:nvSpPr>
        <p:spPr>
          <a:xfrm>
            <a:off x="267128" y="73413"/>
            <a:ext cx="11914679" cy="1037408"/>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199"/>
              <a:buFont typeface="Arial"/>
              <a:buNone/>
            </a:pPr>
            <a:r>
              <a:rPr b="1" lang="en-US" sz="2199">
                <a:solidFill>
                  <a:srgbClr val="00646E"/>
                </a:solidFill>
                <a:latin typeface="Arial"/>
                <a:ea typeface="Arial"/>
                <a:cs typeface="Arial"/>
                <a:sym typeface="Arial"/>
              </a:rPr>
              <a:t>未來系統藍圖規劃</a:t>
            </a:r>
            <a:endParaRPr b="1" sz="2199">
              <a:solidFill>
                <a:srgbClr val="00646E"/>
              </a:solidFill>
              <a:latin typeface="Arial"/>
              <a:ea typeface="Arial"/>
              <a:cs typeface="Arial"/>
              <a:sym typeface="Arial"/>
            </a:endParaRPr>
          </a:p>
        </p:txBody>
      </p:sp>
      <p:sp>
        <p:nvSpPr>
          <p:cNvPr id="3043" name="Google Shape;3043;p61"/>
          <p:cNvSpPr/>
          <p:nvPr/>
        </p:nvSpPr>
        <p:spPr>
          <a:xfrm>
            <a:off x="9186189" y="3250674"/>
            <a:ext cx="2075234" cy="860744"/>
          </a:xfrm>
          <a:prstGeom prst="roundRect">
            <a:avLst>
              <a:gd fmla="val 11740" name="adj"/>
            </a:avLst>
          </a:prstGeom>
          <a:solidFill>
            <a:srgbClr val="95ABBC"/>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3044" name="Google Shape;3044;p61"/>
          <p:cNvSpPr/>
          <p:nvPr/>
        </p:nvSpPr>
        <p:spPr>
          <a:xfrm>
            <a:off x="9303373" y="3744777"/>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警報管理</a:t>
            </a:r>
            <a:endParaRPr b="1" sz="900">
              <a:solidFill>
                <a:schemeClr val="dk1"/>
              </a:solidFill>
              <a:latin typeface="Arial"/>
              <a:ea typeface="Arial"/>
              <a:cs typeface="Arial"/>
              <a:sym typeface="Arial"/>
            </a:endParaRPr>
          </a:p>
        </p:txBody>
      </p:sp>
      <p:sp>
        <p:nvSpPr>
          <p:cNvPr id="3045" name="Google Shape;3045;p61"/>
          <p:cNvSpPr/>
          <p:nvPr/>
        </p:nvSpPr>
        <p:spPr>
          <a:xfrm>
            <a:off x="10273188" y="3429978"/>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配方參數</a:t>
            </a:r>
            <a:endParaRPr b="1" sz="900">
              <a:solidFill>
                <a:schemeClr val="dk1"/>
              </a:solidFill>
              <a:latin typeface="Arial"/>
              <a:ea typeface="Arial"/>
              <a:cs typeface="Arial"/>
              <a:sym typeface="Arial"/>
            </a:endParaRPr>
          </a:p>
        </p:txBody>
      </p:sp>
      <p:sp>
        <p:nvSpPr>
          <p:cNvPr id="3046" name="Google Shape;3046;p61"/>
          <p:cNvSpPr/>
          <p:nvPr/>
        </p:nvSpPr>
        <p:spPr>
          <a:xfrm>
            <a:off x="10272439" y="3746217"/>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版本管理</a:t>
            </a:r>
            <a:endParaRPr b="1" sz="900">
              <a:solidFill>
                <a:schemeClr val="dk1"/>
              </a:solidFill>
              <a:latin typeface="Arial"/>
              <a:ea typeface="Arial"/>
              <a:cs typeface="Arial"/>
              <a:sym typeface="Arial"/>
            </a:endParaRPr>
          </a:p>
        </p:txBody>
      </p:sp>
      <p:sp>
        <p:nvSpPr>
          <p:cNvPr id="3047" name="Google Shape;3047;p61"/>
          <p:cNvSpPr/>
          <p:nvPr/>
        </p:nvSpPr>
        <p:spPr>
          <a:xfrm>
            <a:off x="9303710" y="3430979"/>
            <a:ext cx="917198" cy="229657"/>
          </a:xfrm>
          <a:prstGeom prst="rect">
            <a:avLst/>
          </a:prstGeom>
          <a:solidFill>
            <a:srgbClr val="7390A6"/>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設備监控</a:t>
            </a:r>
            <a:endParaRPr b="1" sz="900">
              <a:solidFill>
                <a:schemeClr val="dk1"/>
              </a:solidFill>
              <a:latin typeface="Arial"/>
              <a:ea typeface="Arial"/>
              <a:cs typeface="Arial"/>
              <a:sym typeface="Arial"/>
            </a:endParaRPr>
          </a:p>
        </p:txBody>
      </p:sp>
      <p:sp>
        <p:nvSpPr>
          <p:cNvPr id="3048" name="Google Shape;3048;p61"/>
          <p:cNvSpPr/>
          <p:nvPr/>
        </p:nvSpPr>
        <p:spPr>
          <a:xfrm>
            <a:off x="9262999" y="3087413"/>
            <a:ext cx="775089" cy="259424"/>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56900" lIns="113825" spcFirstLastPara="1" rIns="113825" wrap="square" tIns="56900">
            <a:no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MES</a:t>
            </a:r>
            <a:endParaRPr b="1" sz="1800">
              <a:solidFill>
                <a:schemeClr val="lt1"/>
              </a:solidFill>
              <a:latin typeface="Arial"/>
              <a:ea typeface="Arial"/>
              <a:cs typeface="Arial"/>
              <a:sym typeface="Arial"/>
            </a:endParaRPr>
          </a:p>
        </p:txBody>
      </p:sp>
      <p:cxnSp>
        <p:nvCxnSpPr>
          <p:cNvPr id="3049" name="Google Shape;3049;p61"/>
          <p:cNvCxnSpPr>
            <a:endCxn id="3043" idx="2"/>
          </p:cNvCxnSpPr>
          <p:nvPr/>
        </p:nvCxnSpPr>
        <p:spPr>
          <a:xfrm flipH="1" rot="10800000">
            <a:off x="9141106" y="4111418"/>
            <a:ext cx="1082700" cy="871200"/>
          </a:xfrm>
          <a:prstGeom prst="bentConnector2">
            <a:avLst/>
          </a:prstGeom>
          <a:noFill/>
          <a:ln cap="flat" cmpd="sng" w="19050">
            <a:solidFill>
              <a:srgbClr val="8297A6"/>
            </a:solidFill>
            <a:prstDash val="solid"/>
            <a:round/>
            <a:headEnd len="med" w="med" type="triangle"/>
            <a:tailEnd len="med" w="med" type="triangle"/>
          </a:ln>
        </p:spPr>
      </p:cxn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pic>
        <p:nvPicPr>
          <p:cNvPr id="3054" name="Google Shape;3054;p62"/>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3055" name="Google Shape;3055;p62"/>
          <p:cNvSpPr txBox="1"/>
          <p:nvPr/>
        </p:nvSpPr>
        <p:spPr>
          <a:xfrm>
            <a:off x="279414" y="3753041"/>
            <a:ext cx="11912585" cy="961001"/>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1" lang="en-US" sz="3600">
                <a:solidFill>
                  <a:schemeClr val="lt1"/>
                </a:solidFill>
                <a:latin typeface="Arial"/>
                <a:ea typeface="Arial"/>
                <a:cs typeface="Arial"/>
                <a:sym typeface="Arial"/>
              </a:rPr>
              <a:t>3.2 技術移轉與未來規劃(團隊&amp;職責/培訓/佈署/運維)</a:t>
            </a:r>
            <a:endParaRPr b="1" sz="3600">
              <a:solidFill>
                <a:schemeClr val="lt1"/>
              </a:solidFill>
              <a:latin typeface="Arial"/>
              <a:ea typeface="Arial"/>
              <a:cs typeface="Arial"/>
              <a:sym typeface="Arial"/>
            </a:endParaRPr>
          </a:p>
        </p:txBody>
      </p:sp>
      <p:sp>
        <p:nvSpPr>
          <p:cNvPr id="3056" name="Google Shape;3056;p62"/>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63"/>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Arial"/>
                <a:ea typeface="Arial"/>
                <a:cs typeface="Arial"/>
                <a:sym typeface="Arial"/>
              </a:rPr>
              <a:t>景碩智慧製造工廠 MES專案 實施團隊組織架構</a:t>
            </a:r>
            <a:endParaRPr>
              <a:latin typeface="Arial"/>
              <a:ea typeface="Arial"/>
              <a:cs typeface="Arial"/>
              <a:sym typeface="Arial"/>
            </a:endParaRPr>
          </a:p>
        </p:txBody>
      </p:sp>
      <p:sp>
        <p:nvSpPr>
          <p:cNvPr id="3062" name="Google Shape;3062;p63"/>
          <p:cNvSpPr/>
          <p:nvPr/>
        </p:nvSpPr>
        <p:spPr>
          <a:xfrm>
            <a:off x="4907194" y="1282545"/>
            <a:ext cx="1549101" cy="372457"/>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Microsoft Yahei"/>
                <a:ea typeface="Microsoft Yahei"/>
                <a:cs typeface="Microsoft Yahei"/>
                <a:sym typeface="Microsoft Yahei"/>
              </a:rPr>
              <a:t>專案指導委員會</a:t>
            </a:r>
            <a:endParaRPr/>
          </a:p>
        </p:txBody>
      </p:sp>
      <p:sp>
        <p:nvSpPr>
          <p:cNvPr id="3063" name="Google Shape;3063;p63"/>
          <p:cNvSpPr/>
          <p:nvPr/>
        </p:nvSpPr>
        <p:spPr>
          <a:xfrm>
            <a:off x="5143066" y="2881187"/>
            <a:ext cx="1077357" cy="297025"/>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Microsoft Yahei"/>
                <a:ea typeface="Microsoft Yahei"/>
                <a:cs typeface="Microsoft Yahei"/>
                <a:sym typeface="Microsoft Yahei"/>
              </a:rPr>
              <a:t>專案管理組</a:t>
            </a:r>
            <a:endParaRPr/>
          </a:p>
        </p:txBody>
      </p:sp>
      <p:sp>
        <p:nvSpPr>
          <p:cNvPr id="3064" name="Google Shape;3064;p63"/>
          <p:cNvSpPr/>
          <p:nvPr/>
        </p:nvSpPr>
        <p:spPr>
          <a:xfrm>
            <a:off x="2455394" y="2904380"/>
            <a:ext cx="1358810" cy="306121"/>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Microsoft Yahei"/>
                <a:ea typeface="Microsoft Yahei"/>
                <a:cs typeface="Microsoft Yahei"/>
                <a:sym typeface="Microsoft Yahei"/>
              </a:rPr>
              <a:t>行業/顧問專家</a:t>
            </a:r>
            <a:endParaRPr/>
          </a:p>
        </p:txBody>
      </p:sp>
      <p:sp>
        <p:nvSpPr>
          <p:cNvPr id="3065" name="Google Shape;3065;p63"/>
          <p:cNvSpPr/>
          <p:nvPr/>
        </p:nvSpPr>
        <p:spPr>
          <a:xfrm>
            <a:off x="338200" y="3585666"/>
            <a:ext cx="11443630" cy="2753324"/>
          </a:xfrm>
          <a:prstGeom prst="rect">
            <a:avLst/>
          </a:prstGeom>
          <a:noFill/>
          <a:ln cap="flat" cmpd="sng" w="19050">
            <a:solidFill>
              <a:srgbClr val="B0590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24">
              <a:solidFill>
                <a:schemeClr val="lt1"/>
              </a:solidFill>
              <a:latin typeface="Microsoft Yahei"/>
              <a:ea typeface="Microsoft Yahei"/>
              <a:cs typeface="Microsoft Yahei"/>
              <a:sym typeface="Microsoft Yahei"/>
            </a:endParaRPr>
          </a:p>
        </p:txBody>
      </p:sp>
      <p:cxnSp>
        <p:nvCxnSpPr>
          <p:cNvPr id="3066" name="Google Shape;3066;p63"/>
          <p:cNvCxnSpPr/>
          <p:nvPr/>
        </p:nvCxnSpPr>
        <p:spPr>
          <a:xfrm>
            <a:off x="3969038" y="3040061"/>
            <a:ext cx="1006619" cy="0"/>
          </a:xfrm>
          <a:prstGeom prst="straightConnector1">
            <a:avLst/>
          </a:prstGeom>
          <a:noFill/>
          <a:ln cap="flat" cmpd="sng" w="19050">
            <a:solidFill>
              <a:srgbClr val="7F7F7F"/>
            </a:solidFill>
            <a:prstDash val="solid"/>
            <a:round/>
            <a:headEnd len="sm" w="sm" type="none"/>
            <a:tailEnd len="med" w="med" type="triangle"/>
          </a:ln>
        </p:spPr>
      </p:cxnSp>
      <p:sp>
        <p:nvSpPr>
          <p:cNvPr id="3067" name="Google Shape;3067;p63"/>
          <p:cNvSpPr txBox="1"/>
          <p:nvPr/>
        </p:nvSpPr>
        <p:spPr>
          <a:xfrm>
            <a:off x="6656326" y="2861707"/>
            <a:ext cx="1374462" cy="4611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99">
                <a:solidFill>
                  <a:srgbClr val="0070C0"/>
                </a:solidFill>
                <a:latin typeface="Microsoft Yahei"/>
                <a:ea typeface="Microsoft Yahei"/>
                <a:cs typeface="Microsoft Yahei"/>
                <a:sym typeface="Microsoft Yahei"/>
              </a:rPr>
              <a:t>景碩方專案經理</a:t>
            </a:r>
            <a:endParaRPr b="1" sz="1199">
              <a:solidFill>
                <a:srgbClr val="0070C0"/>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199">
                <a:solidFill>
                  <a:srgbClr val="0070C0"/>
                </a:solidFill>
                <a:latin typeface="Microsoft Yahei"/>
                <a:ea typeface="Microsoft Yahei"/>
                <a:cs typeface="Microsoft Yahei"/>
                <a:sym typeface="Microsoft Yahei"/>
              </a:rPr>
              <a:t>實施方專案經理</a:t>
            </a:r>
            <a:endParaRPr sz="1199">
              <a:solidFill>
                <a:srgbClr val="0070C0"/>
              </a:solidFill>
              <a:latin typeface="Microsoft Yahei"/>
              <a:ea typeface="Microsoft Yahei"/>
              <a:cs typeface="Microsoft Yahei"/>
              <a:sym typeface="Microsoft Yahei"/>
            </a:endParaRPr>
          </a:p>
        </p:txBody>
      </p:sp>
      <p:sp>
        <p:nvSpPr>
          <p:cNvPr id="3068" name="Google Shape;3068;p63"/>
          <p:cNvSpPr/>
          <p:nvPr/>
        </p:nvSpPr>
        <p:spPr>
          <a:xfrm>
            <a:off x="6670986" y="2845895"/>
            <a:ext cx="1239730" cy="519196"/>
          </a:xfrm>
          <a:prstGeom prst="rect">
            <a:avLst/>
          </a:prstGeom>
          <a:noFill/>
          <a:ln cap="flat" cmpd="sng" w="254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99">
              <a:solidFill>
                <a:schemeClr val="lt1"/>
              </a:solidFill>
              <a:latin typeface="Microsoft Yahei"/>
              <a:ea typeface="Microsoft Yahei"/>
              <a:cs typeface="Microsoft Yahei"/>
              <a:sym typeface="Microsoft Yahei"/>
            </a:endParaRPr>
          </a:p>
        </p:txBody>
      </p:sp>
      <p:cxnSp>
        <p:nvCxnSpPr>
          <p:cNvPr id="3069" name="Google Shape;3069;p63"/>
          <p:cNvCxnSpPr/>
          <p:nvPr/>
        </p:nvCxnSpPr>
        <p:spPr>
          <a:xfrm>
            <a:off x="5416649" y="1686458"/>
            <a:ext cx="0" cy="440786"/>
          </a:xfrm>
          <a:prstGeom prst="straightConnector1">
            <a:avLst/>
          </a:prstGeom>
          <a:noFill/>
          <a:ln cap="flat" cmpd="sng" w="19050">
            <a:solidFill>
              <a:srgbClr val="7F7F7F"/>
            </a:solidFill>
            <a:prstDash val="solid"/>
            <a:round/>
            <a:headEnd len="sm" w="sm" type="none"/>
            <a:tailEnd len="med" w="med" type="triangle"/>
          </a:ln>
        </p:spPr>
      </p:cxnSp>
      <p:cxnSp>
        <p:nvCxnSpPr>
          <p:cNvPr id="3070" name="Google Shape;3070;p63"/>
          <p:cNvCxnSpPr/>
          <p:nvPr/>
        </p:nvCxnSpPr>
        <p:spPr>
          <a:xfrm>
            <a:off x="5915055" y="1686458"/>
            <a:ext cx="0" cy="442514"/>
          </a:xfrm>
          <a:prstGeom prst="straightConnector1">
            <a:avLst/>
          </a:prstGeom>
          <a:noFill/>
          <a:ln cap="flat" cmpd="sng" w="19050">
            <a:solidFill>
              <a:srgbClr val="7F7F7F"/>
            </a:solidFill>
            <a:prstDash val="solid"/>
            <a:round/>
            <a:headEnd len="med" w="med" type="triangle"/>
            <a:tailEnd len="sm" w="sm" type="none"/>
          </a:ln>
        </p:spPr>
      </p:cxnSp>
      <p:sp>
        <p:nvSpPr>
          <p:cNvPr id="3071" name="Google Shape;3071;p63"/>
          <p:cNvSpPr txBox="1"/>
          <p:nvPr/>
        </p:nvSpPr>
        <p:spPr>
          <a:xfrm>
            <a:off x="4647606" y="1786353"/>
            <a:ext cx="800641" cy="2460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指導監管</a:t>
            </a:r>
            <a:endParaRPr/>
          </a:p>
        </p:txBody>
      </p:sp>
      <p:sp>
        <p:nvSpPr>
          <p:cNvPr id="3072" name="Google Shape;3072;p63"/>
          <p:cNvSpPr txBox="1"/>
          <p:nvPr/>
        </p:nvSpPr>
        <p:spPr>
          <a:xfrm>
            <a:off x="5881205" y="1786352"/>
            <a:ext cx="718603" cy="2537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請示彙報</a:t>
            </a:r>
            <a:endParaRPr/>
          </a:p>
        </p:txBody>
      </p:sp>
      <p:sp>
        <p:nvSpPr>
          <p:cNvPr id="3073" name="Google Shape;3073;p63"/>
          <p:cNvSpPr txBox="1"/>
          <p:nvPr/>
        </p:nvSpPr>
        <p:spPr>
          <a:xfrm>
            <a:off x="4116078" y="3149662"/>
            <a:ext cx="757854" cy="2460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指導監督</a:t>
            </a:r>
            <a:endParaRPr/>
          </a:p>
        </p:txBody>
      </p:sp>
      <p:cxnSp>
        <p:nvCxnSpPr>
          <p:cNvPr id="3074" name="Google Shape;3074;p63"/>
          <p:cNvCxnSpPr/>
          <p:nvPr/>
        </p:nvCxnSpPr>
        <p:spPr>
          <a:xfrm>
            <a:off x="5664165" y="3169314"/>
            <a:ext cx="0" cy="416352"/>
          </a:xfrm>
          <a:prstGeom prst="straightConnector1">
            <a:avLst/>
          </a:prstGeom>
          <a:noFill/>
          <a:ln cap="flat" cmpd="sng" w="19050">
            <a:solidFill>
              <a:srgbClr val="7F7F7F"/>
            </a:solidFill>
            <a:prstDash val="solid"/>
            <a:round/>
            <a:headEnd len="sm" w="sm" type="none"/>
            <a:tailEnd len="sm" w="sm" type="none"/>
          </a:ln>
        </p:spPr>
      </p:cxnSp>
      <p:sp>
        <p:nvSpPr>
          <p:cNvPr id="3075" name="Google Shape;3075;p63"/>
          <p:cNvSpPr/>
          <p:nvPr/>
        </p:nvSpPr>
        <p:spPr>
          <a:xfrm>
            <a:off x="7942420" y="4118527"/>
            <a:ext cx="1641417"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MES開發團隊</a:t>
            </a:r>
            <a:endParaRPr b="1" sz="1199">
              <a:solidFill>
                <a:schemeClr val="lt1"/>
              </a:solidFill>
              <a:latin typeface="Microsoft Yahei"/>
              <a:ea typeface="Microsoft Yahei"/>
              <a:cs typeface="Microsoft Yahei"/>
              <a:sym typeface="Microsoft Yahei"/>
            </a:endParaRPr>
          </a:p>
        </p:txBody>
      </p:sp>
      <p:sp>
        <p:nvSpPr>
          <p:cNvPr id="3076" name="Google Shape;3076;p63"/>
          <p:cNvSpPr/>
          <p:nvPr/>
        </p:nvSpPr>
        <p:spPr>
          <a:xfrm>
            <a:off x="7942420" y="4368021"/>
            <a:ext cx="1655367" cy="1631596"/>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IT部門成員</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(3-5人)</a:t>
            </a:r>
            <a:endParaRPr/>
          </a:p>
          <a:p>
            <a:pPr indent="-101600" lvl="0" marL="101600" marR="0" rtl="0" algn="l">
              <a:spcBef>
                <a:spcPts val="36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實施方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定制開發團隊成員</a:t>
            </a:r>
            <a:endParaRPr i="0" sz="1199">
              <a:solidFill>
                <a:srgbClr val="0070C0"/>
              </a:solidFill>
              <a:latin typeface="Microsoft Yahei"/>
              <a:ea typeface="Microsoft Yahei"/>
              <a:cs typeface="Microsoft Yahei"/>
              <a:sym typeface="Microsoft Yahei"/>
            </a:endParaRPr>
          </a:p>
        </p:txBody>
      </p:sp>
      <p:sp>
        <p:nvSpPr>
          <p:cNvPr id="3077" name="Google Shape;3077;p63"/>
          <p:cNvSpPr txBox="1"/>
          <p:nvPr/>
        </p:nvSpPr>
        <p:spPr>
          <a:xfrm>
            <a:off x="4093444" y="2771108"/>
            <a:ext cx="757854" cy="2460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相互溝通</a:t>
            </a:r>
            <a:endParaRPr/>
          </a:p>
        </p:txBody>
      </p:sp>
      <p:sp>
        <p:nvSpPr>
          <p:cNvPr id="3078" name="Google Shape;3078;p63"/>
          <p:cNvSpPr txBox="1"/>
          <p:nvPr/>
        </p:nvSpPr>
        <p:spPr>
          <a:xfrm>
            <a:off x="1049469" y="2898814"/>
            <a:ext cx="1314389" cy="2768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99">
                <a:solidFill>
                  <a:srgbClr val="0070C0"/>
                </a:solidFill>
                <a:latin typeface="Microsoft Yahei"/>
                <a:ea typeface="Microsoft Yahei"/>
                <a:cs typeface="Microsoft Yahei"/>
                <a:sym typeface="Microsoft Yahei"/>
              </a:rPr>
              <a:t>西門子行業專家</a:t>
            </a:r>
            <a:endParaRPr b="1" sz="1199">
              <a:solidFill>
                <a:srgbClr val="0070C0"/>
              </a:solidFill>
              <a:latin typeface="Microsoft Yahei"/>
              <a:ea typeface="Microsoft Yahei"/>
              <a:cs typeface="Microsoft Yahei"/>
              <a:sym typeface="Microsoft Yahei"/>
            </a:endParaRPr>
          </a:p>
        </p:txBody>
      </p:sp>
      <p:sp>
        <p:nvSpPr>
          <p:cNvPr id="3079" name="Google Shape;3079;p63"/>
          <p:cNvSpPr/>
          <p:nvPr/>
        </p:nvSpPr>
        <p:spPr>
          <a:xfrm>
            <a:off x="1049470" y="2886484"/>
            <a:ext cx="1314389" cy="305689"/>
          </a:xfrm>
          <a:prstGeom prst="rect">
            <a:avLst/>
          </a:prstGeom>
          <a:noFill/>
          <a:ln cap="flat" cmpd="sng" w="254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99">
              <a:solidFill>
                <a:schemeClr val="dk1"/>
              </a:solidFill>
              <a:latin typeface="Microsoft Yahei"/>
              <a:ea typeface="Microsoft Yahei"/>
              <a:cs typeface="Microsoft Yahei"/>
              <a:sym typeface="Microsoft Yahei"/>
            </a:endParaRPr>
          </a:p>
        </p:txBody>
      </p:sp>
      <p:sp>
        <p:nvSpPr>
          <p:cNvPr id="3080" name="Google Shape;3080;p63"/>
          <p:cNvSpPr txBox="1"/>
          <p:nvPr/>
        </p:nvSpPr>
        <p:spPr>
          <a:xfrm>
            <a:off x="6751320" y="1286298"/>
            <a:ext cx="1419754" cy="2768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99">
                <a:solidFill>
                  <a:srgbClr val="0070C0"/>
                </a:solidFill>
                <a:latin typeface="Microsoft Yahei"/>
                <a:ea typeface="Microsoft Yahei"/>
                <a:cs typeface="Microsoft Yahei"/>
                <a:sym typeface="Microsoft Yahei"/>
              </a:rPr>
              <a:t>雙方公司高管</a:t>
            </a:r>
            <a:endParaRPr b="1" sz="1199">
              <a:solidFill>
                <a:srgbClr val="0070C0"/>
              </a:solidFill>
              <a:latin typeface="Microsoft Yahei"/>
              <a:ea typeface="Microsoft Yahei"/>
              <a:cs typeface="Microsoft Yahei"/>
              <a:sym typeface="Microsoft Yahei"/>
            </a:endParaRPr>
          </a:p>
        </p:txBody>
      </p:sp>
      <p:sp>
        <p:nvSpPr>
          <p:cNvPr id="3081" name="Google Shape;3081;p63"/>
          <p:cNvSpPr/>
          <p:nvPr/>
        </p:nvSpPr>
        <p:spPr>
          <a:xfrm>
            <a:off x="6711174" y="1266025"/>
            <a:ext cx="1549101" cy="347745"/>
          </a:xfrm>
          <a:prstGeom prst="rect">
            <a:avLst/>
          </a:prstGeom>
          <a:noFill/>
          <a:ln cap="flat" cmpd="sng" w="254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99">
              <a:solidFill>
                <a:schemeClr val="lt1"/>
              </a:solidFill>
              <a:latin typeface="Microsoft Yahei"/>
              <a:ea typeface="Microsoft Yahei"/>
              <a:cs typeface="Microsoft Yahei"/>
              <a:sym typeface="Microsoft Yahei"/>
            </a:endParaRPr>
          </a:p>
        </p:txBody>
      </p:sp>
      <p:sp>
        <p:nvSpPr>
          <p:cNvPr id="3082" name="Google Shape;3082;p63"/>
          <p:cNvSpPr/>
          <p:nvPr/>
        </p:nvSpPr>
        <p:spPr>
          <a:xfrm>
            <a:off x="5129344" y="2120020"/>
            <a:ext cx="1077357" cy="297025"/>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Microsoft Yahei"/>
                <a:ea typeface="Microsoft Yahei"/>
                <a:cs typeface="Microsoft Yahei"/>
                <a:sym typeface="Microsoft Yahei"/>
              </a:rPr>
              <a:t>專案決策組</a:t>
            </a:r>
            <a:endParaRPr/>
          </a:p>
        </p:txBody>
      </p:sp>
      <p:sp>
        <p:nvSpPr>
          <p:cNvPr id="3083" name="Google Shape;3083;p63"/>
          <p:cNvSpPr txBox="1"/>
          <p:nvPr/>
        </p:nvSpPr>
        <p:spPr>
          <a:xfrm>
            <a:off x="6781800" y="1976017"/>
            <a:ext cx="2430780" cy="4611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99">
                <a:solidFill>
                  <a:srgbClr val="0070C0"/>
                </a:solidFill>
                <a:latin typeface="Microsoft Yahei"/>
                <a:ea typeface="Microsoft Yahei"/>
                <a:cs typeface="Microsoft Yahei"/>
                <a:sym typeface="Microsoft Yahei"/>
              </a:rPr>
              <a:t>景碩方：業務及IT 高層管理團隊</a:t>
            </a:r>
            <a:endParaRPr b="1" sz="1199">
              <a:solidFill>
                <a:srgbClr val="0070C0"/>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199">
                <a:solidFill>
                  <a:srgbClr val="0070C0"/>
                </a:solidFill>
                <a:latin typeface="Microsoft Yahei"/>
                <a:ea typeface="Microsoft Yahei"/>
                <a:cs typeface="Microsoft Yahei"/>
                <a:sym typeface="Microsoft Yahei"/>
              </a:rPr>
              <a:t>實施方：PMO/專案管理團隊</a:t>
            </a:r>
            <a:endParaRPr sz="1199">
              <a:solidFill>
                <a:srgbClr val="0070C0"/>
              </a:solidFill>
              <a:latin typeface="Microsoft Yahei"/>
              <a:ea typeface="Microsoft Yahei"/>
              <a:cs typeface="Microsoft Yahei"/>
              <a:sym typeface="Microsoft Yahei"/>
            </a:endParaRPr>
          </a:p>
        </p:txBody>
      </p:sp>
      <p:sp>
        <p:nvSpPr>
          <p:cNvPr id="3084" name="Google Shape;3084;p63"/>
          <p:cNvSpPr/>
          <p:nvPr/>
        </p:nvSpPr>
        <p:spPr>
          <a:xfrm>
            <a:off x="6700767" y="1941920"/>
            <a:ext cx="2511810" cy="540879"/>
          </a:xfrm>
          <a:prstGeom prst="rect">
            <a:avLst/>
          </a:prstGeom>
          <a:noFill/>
          <a:ln cap="flat" cmpd="sng" w="2540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99">
              <a:solidFill>
                <a:schemeClr val="lt1"/>
              </a:solidFill>
              <a:latin typeface="Microsoft Yahei"/>
              <a:ea typeface="Microsoft Yahei"/>
              <a:cs typeface="Microsoft Yahei"/>
              <a:sym typeface="Microsoft Yahei"/>
            </a:endParaRPr>
          </a:p>
        </p:txBody>
      </p:sp>
      <p:cxnSp>
        <p:nvCxnSpPr>
          <p:cNvPr id="3085" name="Google Shape;3085;p63"/>
          <p:cNvCxnSpPr/>
          <p:nvPr/>
        </p:nvCxnSpPr>
        <p:spPr>
          <a:xfrm>
            <a:off x="5416649" y="2426846"/>
            <a:ext cx="0" cy="440786"/>
          </a:xfrm>
          <a:prstGeom prst="straightConnector1">
            <a:avLst/>
          </a:prstGeom>
          <a:noFill/>
          <a:ln cap="flat" cmpd="sng" w="19050">
            <a:solidFill>
              <a:srgbClr val="7F7F7F"/>
            </a:solidFill>
            <a:prstDash val="solid"/>
            <a:round/>
            <a:headEnd len="sm" w="sm" type="none"/>
            <a:tailEnd len="med" w="med" type="triangle"/>
          </a:ln>
        </p:spPr>
      </p:cxnSp>
      <p:cxnSp>
        <p:nvCxnSpPr>
          <p:cNvPr id="3086" name="Google Shape;3086;p63"/>
          <p:cNvCxnSpPr/>
          <p:nvPr/>
        </p:nvCxnSpPr>
        <p:spPr>
          <a:xfrm>
            <a:off x="5915055" y="2426845"/>
            <a:ext cx="0" cy="442514"/>
          </a:xfrm>
          <a:prstGeom prst="straightConnector1">
            <a:avLst/>
          </a:prstGeom>
          <a:noFill/>
          <a:ln cap="flat" cmpd="sng" w="19050">
            <a:solidFill>
              <a:srgbClr val="7F7F7F"/>
            </a:solidFill>
            <a:prstDash val="solid"/>
            <a:round/>
            <a:headEnd len="med" w="med" type="triangle"/>
            <a:tailEnd len="sm" w="sm" type="none"/>
          </a:ln>
        </p:spPr>
      </p:cxnSp>
      <p:sp>
        <p:nvSpPr>
          <p:cNvPr id="3087" name="Google Shape;3087;p63"/>
          <p:cNvSpPr txBox="1"/>
          <p:nvPr/>
        </p:nvSpPr>
        <p:spPr>
          <a:xfrm>
            <a:off x="4647606" y="2552746"/>
            <a:ext cx="800641" cy="2460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指導監管</a:t>
            </a:r>
            <a:endParaRPr/>
          </a:p>
        </p:txBody>
      </p:sp>
      <p:sp>
        <p:nvSpPr>
          <p:cNvPr id="3088" name="Google Shape;3088;p63"/>
          <p:cNvSpPr txBox="1"/>
          <p:nvPr/>
        </p:nvSpPr>
        <p:spPr>
          <a:xfrm>
            <a:off x="5881205" y="2551227"/>
            <a:ext cx="718603" cy="2537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999">
                <a:solidFill>
                  <a:schemeClr val="dk1"/>
                </a:solidFill>
                <a:latin typeface="Microsoft Yahei"/>
                <a:ea typeface="Microsoft Yahei"/>
                <a:cs typeface="Microsoft Yahei"/>
                <a:sym typeface="Microsoft Yahei"/>
              </a:rPr>
              <a:t>請示彙報</a:t>
            </a:r>
            <a:endParaRPr/>
          </a:p>
        </p:txBody>
      </p:sp>
      <p:cxnSp>
        <p:nvCxnSpPr>
          <p:cNvPr id="3089" name="Google Shape;3089;p63"/>
          <p:cNvCxnSpPr/>
          <p:nvPr/>
        </p:nvCxnSpPr>
        <p:spPr>
          <a:xfrm>
            <a:off x="3969038" y="3134154"/>
            <a:ext cx="1003996" cy="5870"/>
          </a:xfrm>
          <a:prstGeom prst="straightConnector1">
            <a:avLst/>
          </a:prstGeom>
          <a:noFill/>
          <a:ln cap="flat" cmpd="sng" w="19050">
            <a:solidFill>
              <a:srgbClr val="7F7F7F"/>
            </a:solidFill>
            <a:prstDash val="solid"/>
            <a:round/>
            <a:headEnd len="med" w="med" type="triangle"/>
            <a:tailEnd len="sm" w="sm" type="none"/>
          </a:ln>
        </p:spPr>
      </p:cxnSp>
      <p:sp>
        <p:nvSpPr>
          <p:cNvPr id="3090" name="Google Shape;3090;p63"/>
          <p:cNvSpPr/>
          <p:nvPr/>
        </p:nvSpPr>
        <p:spPr>
          <a:xfrm>
            <a:off x="6024028" y="4118527"/>
            <a:ext cx="1676791"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MES實施團隊</a:t>
            </a:r>
            <a:endParaRPr b="1" sz="1199">
              <a:solidFill>
                <a:schemeClr val="lt1"/>
              </a:solidFill>
              <a:latin typeface="Microsoft Yahei"/>
              <a:ea typeface="Microsoft Yahei"/>
              <a:cs typeface="Microsoft Yahei"/>
              <a:sym typeface="Microsoft Yahei"/>
            </a:endParaRPr>
          </a:p>
        </p:txBody>
      </p:sp>
      <p:sp>
        <p:nvSpPr>
          <p:cNvPr id="3091" name="Google Shape;3091;p63"/>
          <p:cNvSpPr/>
          <p:nvPr/>
        </p:nvSpPr>
        <p:spPr>
          <a:xfrm>
            <a:off x="6024028" y="4368021"/>
            <a:ext cx="1655368" cy="1639810"/>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業務或IT部門成員</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(2人)</a:t>
            </a:r>
            <a:endParaRPr/>
          </a:p>
          <a:p>
            <a:pPr indent="-101600" lvl="0" marL="101600" marR="0" rtl="0" algn="l">
              <a:spcBef>
                <a:spcPts val="36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實施方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實施團隊成員</a:t>
            </a:r>
            <a:endParaRPr i="0" sz="1199">
              <a:solidFill>
                <a:srgbClr val="0070C0"/>
              </a:solidFill>
              <a:latin typeface="Microsoft Yahei"/>
              <a:ea typeface="Microsoft Yahei"/>
              <a:cs typeface="Microsoft Yahei"/>
              <a:sym typeface="Microsoft Yahei"/>
            </a:endParaRPr>
          </a:p>
        </p:txBody>
      </p:sp>
      <p:sp>
        <p:nvSpPr>
          <p:cNvPr id="3092" name="Google Shape;3092;p63"/>
          <p:cNvSpPr/>
          <p:nvPr/>
        </p:nvSpPr>
        <p:spPr>
          <a:xfrm>
            <a:off x="9825439" y="4118527"/>
            <a:ext cx="1641417"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MES品質團隊</a:t>
            </a:r>
            <a:endParaRPr b="1" sz="1199">
              <a:solidFill>
                <a:schemeClr val="lt1"/>
              </a:solidFill>
              <a:latin typeface="Microsoft Yahei"/>
              <a:ea typeface="Microsoft Yahei"/>
              <a:cs typeface="Microsoft Yahei"/>
              <a:sym typeface="Microsoft Yahei"/>
            </a:endParaRPr>
          </a:p>
        </p:txBody>
      </p:sp>
      <p:sp>
        <p:nvSpPr>
          <p:cNvPr id="3093" name="Google Shape;3093;p63"/>
          <p:cNvSpPr/>
          <p:nvPr/>
        </p:nvSpPr>
        <p:spPr>
          <a:xfrm>
            <a:off x="9812838" y="4368021"/>
            <a:ext cx="1635776" cy="652709"/>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實施方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QA團隊成員</a:t>
            </a:r>
            <a:endParaRPr i="0" sz="1199">
              <a:solidFill>
                <a:srgbClr val="0070C0"/>
              </a:solidFill>
              <a:latin typeface="Microsoft Yahei"/>
              <a:ea typeface="Microsoft Yahei"/>
              <a:cs typeface="Microsoft Yahei"/>
              <a:sym typeface="Microsoft Yahei"/>
            </a:endParaRPr>
          </a:p>
        </p:txBody>
      </p:sp>
      <p:sp>
        <p:nvSpPr>
          <p:cNvPr id="3094" name="Google Shape;3094;p63"/>
          <p:cNvSpPr/>
          <p:nvPr/>
        </p:nvSpPr>
        <p:spPr>
          <a:xfrm>
            <a:off x="527304" y="4100839"/>
            <a:ext cx="1599722"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生產部門</a:t>
            </a:r>
            <a:endParaRPr b="1" sz="1199">
              <a:solidFill>
                <a:schemeClr val="lt1"/>
              </a:solidFill>
              <a:latin typeface="Microsoft Yahei"/>
              <a:ea typeface="Microsoft Yahei"/>
              <a:cs typeface="Microsoft Yahei"/>
              <a:sym typeface="Microsoft Yahei"/>
            </a:endParaRPr>
          </a:p>
        </p:txBody>
      </p:sp>
      <p:sp>
        <p:nvSpPr>
          <p:cNvPr id="3095" name="Google Shape;3095;p63"/>
          <p:cNvSpPr/>
          <p:nvPr/>
        </p:nvSpPr>
        <p:spPr>
          <a:xfrm>
            <a:off x="2223464" y="4099672"/>
            <a:ext cx="1599722"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計畫部門</a:t>
            </a:r>
            <a:endParaRPr b="1" sz="1199">
              <a:solidFill>
                <a:schemeClr val="lt1"/>
              </a:solidFill>
              <a:latin typeface="Microsoft Yahei"/>
              <a:ea typeface="Microsoft Yahei"/>
              <a:cs typeface="Microsoft Yahei"/>
              <a:sym typeface="Microsoft Yahei"/>
            </a:endParaRPr>
          </a:p>
        </p:txBody>
      </p:sp>
      <p:sp>
        <p:nvSpPr>
          <p:cNvPr id="3096" name="Google Shape;3096;p63"/>
          <p:cNvSpPr/>
          <p:nvPr/>
        </p:nvSpPr>
        <p:spPr>
          <a:xfrm>
            <a:off x="3882400" y="4099672"/>
            <a:ext cx="1641418"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工藝部門</a:t>
            </a:r>
            <a:endParaRPr b="1" sz="1199">
              <a:solidFill>
                <a:schemeClr val="lt1"/>
              </a:solidFill>
              <a:latin typeface="Microsoft Yahei"/>
              <a:ea typeface="Microsoft Yahei"/>
              <a:cs typeface="Microsoft Yahei"/>
              <a:sym typeface="Microsoft Yahei"/>
            </a:endParaRPr>
          </a:p>
        </p:txBody>
      </p:sp>
      <p:sp>
        <p:nvSpPr>
          <p:cNvPr id="3097" name="Google Shape;3097;p63"/>
          <p:cNvSpPr/>
          <p:nvPr/>
        </p:nvSpPr>
        <p:spPr>
          <a:xfrm>
            <a:off x="527303" y="5212597"/>
            <a:ext cx="1599722"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產品部門</a:t>
            </a:r>
            <a:endParaRPr b="1" sz="1199">
              <a:solidFill>
                <a:schemeClr val="lt1"/>
              </a:solidFill>
              <a:latin typeface="Microsoft Yahei"/>
              <a:ea typeface="Microsoft Yahei"/>
              <a:cs typeface="Microsoft Yahei"/>
              <a:sym typeface="Microsoft Yahei"/>
            </a:endParaRPr>
          </a:p>
        </p:txBody>
      </p:sp>
      <p:sp>
        <p:nvSpPr>
          <p:cNvPr id="3098" name="Google Shape;3098;p63"/>
          <p:cNvSpPr/>
          <p:nvPr/>
        </p:nvSpPr>
        <p:spPr>
          <a:xfrm>
            <a:off x="2223464" y="5212597"/>
            <a:ext cx="1599722"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設備管理</a:t>
            </a:r>
            <a:endParaRPr b="1" sz="1199">
              <a:solidFill>
                <a:schemeClr val="lt1"/>
              </a:solidFill>
              <a:latin typeface="Microsoft Yahei"/>
              <a:ea typeface="Microsoft Yahei"/>
              <a:cs typeface="Microsoft Yahei"/>
              <a:sym typeface="Microsoft Yahei"/>
            </a:endParaRPr>
          </a:p>
        </p:txBody>
      </p:sp>
      <p:sp>
        <p:nvSpPr>
          <p:cNvPr id="3099" name="Google Shape;3099;p63"/>
          <p:cNvSpPr/>
          <p:nvPr/>
        </p:nvSpPr>
        <p:spPr>
          <a:xfrm>
            <a:off x="3889682" y="5211430"/>
            <a:ext cx="1641418"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品質部門</a:t>
            </a:r>
            <a:endParaRPr b="1" sz="1199">
              <a:solidFill>
                <a:schemeClr val="lt1"/>
              </a:solidFill>
              <a:latin typeface="Microsoft Yahei"/>
              <a:ea typeface="Microsoft Yahei"/>
              <a:cs typeface="Microsoft Yahei"/>
              <a:sym typeface="Microsoft Yahei"/>
            </a:endParaRPr>
          </a:p>
        </p:txBody>
      </p:sp>
      <p:sp>
        <p:nvSpPr>
          <p:cNvPr id="3100" name="Google Shape;3100;p63"/>
          <p:cNvSpPr/>
          <p:nvPr/>
        </p:nvSpPr>
        <p:spPr>
          <a:xfrm>
            <a:off x="526442" y="4346989"/>
            <a:ext cx="1613317" cy="77744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主管/課長/組長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(6-12人)</a:t>
            </a:r>
            <a:endParaRPr/>
          </a:p>
        </p:txBody>
      </p:sp>
      <p:sp>
        <p:nvSpPr>
          <p:cNvPr id="3101" name="Google Shape;3101;p63"/>
          <p:cNvSpPr/>
          <p:nvPr/>
        </p:nvSpPr>
        <p:spPr>
          <a:xfrm>
            <a:off x="2211730" y="4343713"/>
            <a:ext cx="1613317" cy="77744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(2-3人)</a:t>
            </a:r>
            <a:endParaRPr/>
          </a:p>
        </p:txBody>
      </p:sp>
      <p:sp>
        <p:nvSpPr>
          <p:cNvPr id="3102" name="Google Shape;3102;p63"/>
          <p:cNvSpPr/>
          <p:nvPr/>
        </p:nvSpPr>
        <p:spPr>
          <a:xfrm>
            <a:off x="3867099" y="4351927"/>
            <a:ext cx="1655368" cy="77744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主管/課長/組長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(3-6人)</a:t>
            </a:r>
            <a:endParaRPr/>
          </a:p>
        </p:txBody>
      </p:sp>
      <p:sp>
        <p:nvSpPr>
          <p:cNvPr id="3103" name="Google Shape;3103;p63"/>
          <p:cNvSpPr/>
          <p:nvPr/>
        </p:nvSpPr>
        <p:spPr>
          <a:xfrm>
            <a:off x="524195" y="5451740"/>
            <a:ext cx="1613317" cy="78438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(2-3人)</a:t>
            </a:r>
            <a:endParaRPr/>
          </a:p>
        </p:txBody>
      </p:sp>
      <p:sp>
        <p:nvSpPr>
          <p:cNvPr id="3104" name="Google Shape;3104;p63"/>
          <p:cNvSpPr/>
          <p:nvPr/>
        </p:nvSpPr>
        <p:spPr>
          <a:xfrm>
            <a:off x="2209484" y="5448464"/>
            <a:ext cx="1613317" cy="78438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主管/課長/組長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(2-3人)</a:t>
            </a:r>
            <a:endParaRPr/>
          </a:p>
        </p:txBody>
      </p:sp>
      <p:sp>
        <p:nvSpPr>
          <p:cNvPr id="3105" name="Google Shape;3105;p63"/>
          <p:cNvSpPr/>
          <p:nvPr/>
        </p:nvSpPr>
        <p:spPr>
          <a:xfrm>
            <a:off x="3864852" y="5456677"/>
            <a:ext cx="1655368" cy="784385"/>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主管/課長/組長</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(2-3人)</a:t>
            </a:r>
            <a:endParaRPr/>
          </a:p>
        </p:txBody>
      </p:sp>
      <p:sp>
        <p:nvSpPr>
          <p:cNvPr id="3106" name="Google Shape;3106;p63"/>
          <p:cNvSpPr/>
          <p:nvPr/>
        </p:nvSpPr>
        <p:spPr>
          <a:xfrm>
            <a:off x="1423603" y="3719924"/>
            <a:ext cx="1599722"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建模小組組長</a:t>
            </a:r>
            <a:endParaRPr b="1" sz="1199">
              <a:solidFill>
                <a:schemeClr val="lt1"/>
              </a:solidFill>
              <a:latin typeface="Microsoft Yahei"/>
              <a:ea typeface="Microsoft Yahei"/>
              <a:cs typeface="Microsoft Yahei"/>
              <a:sym typeface="Microsoft Yahei"/>
            </a:endParaRPr>
          </a:p>
        </p:txBody>
      </p:sp>
      <p:sp>
        <p:nvSpPr>
          <p:cNvPr id="3107" name="Google Shape;3107;p63"/>
          <p:cNvSpPr/>
          <p:nvPr/>
        </p:nvSpPr>
        <p:spPr>
          <a:xfrm>
            <a:off x="3049902" y="3697358"/>
            <a:ext cx="1613317" cy="280167"/>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：(2人)</a:t>
            </a:r>
            <a:endParaRPr/>
          </a:p>
        </p:txBody>
      </p:sp>
      <p:sp>
        <p:nvSpPr>
          <p:cNvPr id="3108" name="Google Shape;3108;p63"/>
          <p:cNvSpPr/>
          <p:nvPr/>
        </p:nvSpPr>
        <p:spPr>
          <a:xfrm>
            <a:off x="9807197" y="5115353"/>
            <a:ext cx="1641417" cy="242874"/>
          </a:xfrm>
          <a:prstGeom prst="rect">
            <a:avLst/>
          </a:prstGeom>
          <a:solidFill>
            <a:srgbClr val="4D6A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199">
                <a:solidFill>
                  <a:schemeClr val="lt1"/>
                </a:solidFill>
                <a:latin typeface="Microsoft Yahei"/>
                <a:ea typeface="Microsoft Yahei"/>
                <a:cs typeface="Microsoft Yahei"/>
                <a:sym typeface="Microsoft Yahei"/>
              </a:rPr>
              <a:t>MES系统團隊</a:t>
            </a:r>
            <a:endParaRPr b="1" sz="1199">
              <a:solidFill>
                <a:schemeClr val="lt1"/>
              </a:solidFill>
              <a:latin typeface="Microsoft Yahei"/>
              <a:ea typeface="Microsoft Yahei"/>
              <a:cs typeface="Microsoft Yahei"/>
              <a:sym typeface="Microsoft Yahei"/>
            </a:endParaRPr>
          </a:p>
        </p:txBody>
      </p:sp>
      <p:sp>
        <p:nvSpPr>
          <p:cNvPr id="3109" name="Google Shape;3109;p63"/>
          <p:cNvSpPr/>
          <p:nvPr/>
        </p:nvSpPr>
        <p:spPr>
          <a:xfrm>
            <a:off x="9794596" y="5364847"/>
            <a:ext cx="1635776" cy="652709"/>
          </a:xfrm>
          <a:prstGeom prst="rect">
            <a:avLst/>
          </a:prstGeom>
          <a:solidFill>
            <a:srgbClr val="FFFFFF"/>
          </a:solidFill>
          <a:ln cap="flat" cmpd="sng" w="9525">
            <a:solidFill>
              <a:srgbClr val="006699"/>
            </a:solidFill>
            <a:prstDash val="dash"/>
            <a:miter lim="800000"/>
            <a:headEnd len="sm" w="sm" type="none"/>
            <a:tailEnd len="sm" w="sm" type="none"/>
          </a:ln>
        </p:spPr>
        <p:txBody>
          <a:bodyPr anchorCtr="0" anchor="t" bIns="45700" lIns="80950" spcFirstLastPara="1" rIns="34250" wrap="square" tIns="45700">
            <a:noAutofit/>
          </a:bodyPr>
          <a:lstStyle/>
          <a:p>
            <a:pPr indent="-101600" lvl="0" marL="101600" marR="0" rtl="0" algn="l">
              <a:spcBef>
                <a:spcPts val="0"/>
              </a:spcBef>
              <a:spcAft>
                <a:spcPts val="0"/>
              </a:spcAft>
              <a:buClr>
                <a:srgbClr val="006699"/>
              </a:buClr>
              <a:buSzPts val="1199"/>
              <a:buFont typeface="Microsoft Yahei"/>
              <a:buChar char="•"/>
            </a:pPr>
            <a:r>
              <a:rPr b="1" i="0" lang="en-US" sz="1199">
                <a:solidFill>
                  <a:srgbClr val="0070C0"/>
                </a:solidFill>
                <a:latin typeface="Microsoft Yahei"/>
                <a:ea typeface="Microsoft Yahei"/>
                <a:cs typeface="Microsoft Yahei"/>
                <a:sym typeface="Microsoft Yahei"/>
              </a:rPr>
              <a:t>景碩方</a:t>
            </a:r>
            <a:r>
              <a:rPr i="0" lang="en-US" sz="1199">
                <a:solidFill>
                  <a:srgbClr val="0070C0"/>
                </a:solidFill>
                <a:latin typeface="Microsoft Yahei"/>
                <a:ea typeface="Microsoft Yahei"/>
                <a:cs typeface="Microsoft Yahei"/>
                <a:sym typeface="Microsoft Yahei"/>
              </a:rPr>
              <a:t>： ：</a:t>
            </a:r>
            <a:endParaRPr i="0" sz="1199">
              <a:solidFill>
                <a:srgbClr val="0070C0"/>
              </a:solidFill>
              <a:latin typeface="Microsoft Yahei"/>
              <a:ea typeface="Microsoft Yahei"/>
              <a:cs typeface="Microsoft Yahei"/>
              <a:sym typeface="Microsoft Yahei"/>
            </a:endParaRPr>
          </a:p>
          <a:p>
            <a:pPr indent="0" lvl="0" marL="0" marR="0" rtl="0" algn="l">
              <a:spcBef>
                <a:spcPts val="360"/>
              </a:spcBef>
              <a:spcAft>
                <a:spcPts val="0"/>
              </a:spcAft>
              <a:buNone/>
            </a:pPr>
            <a:r>
              <a:rPr i="0" lang="en-US" sz="1199">
                <a:solidFill>
                  <a:srgbClr val="0070C0"/>
                </a:solidFill>
                <a:latin typeface="Microsoft Yahei"/>
                <a:ea typeface="Microsoft Yahei"/>
                <a:cs typeface="Microsoft Yahei"/>
                <a:sym typeface="Microsoft Yahei"/>
              </a:rPr>
              <a:t>Infra團隊成員</a:t>
            </a:r>
            <a:endParaRPr i="0" sz="1199">
              <a:solidFill>
                <a:srgbClr val="0070C0"/>
              </a:solidFill>
              <a:latin typeface="Microsoft Yahei"/>
              <a:ea typeface="Microsoft Yahei"/>
              <a:cs typeface="Microsoft Yahei"/>
              <a:sym typeface="Microsoft Yahe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64"/>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a:t>MES專案團隊角色與職責</a:t>
            </a:r>
            <a:endParaRPr/>
          </a:p>
        </p:txBody>
      </p:sp>
      <p:sp>
        <p:nvSpPr>
          <p:cNvPr id="3115" name="Google Shape;3115;p64"/>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graphicFrame>
        <p:nvGraphicFramePr>
          <p:cNvPr id="3116" name="Google Shape;3116;p64"/>
          <p:cNvGraphicFramePr/>
          <p:nvPr/>
        </p:nvGraphicFramePr>
        <p:xfrm>
          <a:off x="742181" y="905245"/>
          <a:ext cx="3000000" cy="3000000"/>
        </p:xfrm>
        <a:graphic>
          <a:graphicData uri="http://schemas.openxmlformats.org/drawingml/2006/table">
            <a:tbl>
              <a:tblPr>
                <a:noFill/>
                <a:tableStyleId>{C7A586D1-D9BD-463F-874B-439BAFFB6E0C}</a:tableStyleId>
              </a:tblPr>
              <a:tblGrid>
                <a:gridCol w="335250"/>
                <a:gridCol w="658225"/>
                <a:gridCol w="3972475"/>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MES專案經理</a:t>
                      </a:r>
                      <a:endParaRPr b="1" sz="1200">
                        <a:latin typeface="Microsoft Yahei"/>
                        <a:ea typeface="Microsoft Yahei"/>
                        <a:cs typeface="Microsoft Yahei"/>
                        <a:sym typeface="Microsoft Yahei"/>
                      </a:endParaRPr>
                    </a:p>
                  </a:txBody>
                  <a:tcPr marT="0" marB="0" marR="68550" marL="68550" anchor="ctr"/>
                </a:tc>
              </a:tr>
              <a:tr h="24990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1</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規劃專案實施計畫，人力計畫，WBS</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2</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實施過程管理，追蹤專案進度</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3</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各管理層，使用者部門日常溝通，進度彙報</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4</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評估實施風險，及早做出應變計畫</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5</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變更過程管理</a:t>
                      </a:r>
                      <a:endParaRPr sz="1200">
                        <a:latin typeface="Microsoft Yahei"/>
                        <a:ea typeface="Microsoft Yahei"/>
                        <a:cs typeface="Microsoft Yahei"/>
                        <a:sym typeface="Microsoft Yahei"/>
                      </a:endParaRPr>
                    </a:p>
                  </a:txBody>
                  <a:tcPr marT="0" marB="0" marR="68550" marL="68550" anchor="ctr"/>
                </a:tc>
                <a:tc hMerge="1"/>
              </a:tr>
            </a:tbl>
          </a:graphicData>
        </a:graphic>
      </p:graphicFrame>
      <p:graphicFrame>
        <p:nvGraphicFramePr>
          <p:cNvPr id="3117" name="Google Shape;3117;p64"/>
          <p:cNvGraphicFramePr/>
          <p:nvPr/>
        </p:nvGraphicFramePr>
        <p:xfrm>
          <a:off x="6180666" y="909729"/>
          <a:ext cx="3000000" cy="3000000"/>
        </p:xfrm>
        <a:graphic>
          <a:graphicData uri="http://schemas.openxmlformats.org/drawingml/2006/table">
            <a:tbl>
              <a:tblPr>
                <a:noFill/>
                <a:tableStyleId>{C7A586D1-D9BD-463F-874B-439BAFFB6E0C}</a:tableStyleId>
              </a:tblPr>
              <a:tblGrid>
                <a:gridCol w="355725"/>
                <a:gridCol w="698425"/>
                <a:gridCol w="4215000"/>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MES開發經理</a:t>
                      </a:r>
                      <a:endParaRPr b="1" sz="1200">
                        <a:latin typeface="Microsoft Yahei"/>
                        <a:ea typeface="Microsoft Yahei"/>
                        <a:cs typeface="Microsoft Yahei"/>
                        <a:sym typeface="Microsoft Yahei"/>
                      </a:endParaRPr>
                    </a:p>
                  </a:txBody>
                  <a:tcPr marT="0" marB="0" marR="68550" marL="68550" anchor="ctr"/>
                </a:tc>
              </a:tr>
              <a:tr h="24990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1</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負責Camstar MES系統的總體設計，開發和技術支援工作</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2</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根據藍圖方案，展開系統功能展開和與細部設計工作</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3</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根據藍圖方案，對核心功能進行設計，並在Camstar中進行配置開發</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4</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管理開發團隊與任務分配，評審開發工作完成度與品質</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5</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搭建與管理MES運行環境，保障MES運行平臺的穩定和性能</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6</a:t>
                      </a:r>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開發文檔的編寫，包括開發規格、使用者手冊等</a:t>
                      </a:r>
                      <a:endParaRPr sz="1200">
                        <a:latin typeface="Microsoft Yahei"/>
                        <a:ea typeface="Microsoft Yahei"/>
                        <a:cs typeface="Microsoft Yahei"/>
                        <a:sym typeface="Microsoft Yahei"/>
                      </a:endParaRPr>
                    </a:p>
                  </a:txBody>
                  <a:tcPr marT="0" marB="0" marR="68550" marL="68550" anchor="ctr"/>
                </a:tc>
                <a:tc hMerge="1"/>
              </a:tr>
            </a:tbl>
          </a:graphicData>
        </a:graphic>
      </p:graphicFrame>
      <p:graphicFrame>
        <p:nvGraphicFramePr>
          <p:cNvPr id="3118" name="Google Shape;3118;p64"/>
          <p:cNvGraphicFramePr/>
          <p:nvPr/>
        </p:nvGraphicFramePr>
        <p:xfrm>
          <a:off x="6180665" y="3152624"/>
          <a:ext cx="3000000" cy="3000000"/>
        </p:xfrm>
        <a:graphic>
          <a:graphicData uri="http://schemas.openxmlformats.org/drawingml/2006/table">
            <a:tbl>
              <a:tblPr>
                <a:noFill/>
                <a:tableStyleId>{C7A586D1-D9BD-463F-874B-439BAFFB6E0C}</a:tableStyleId>
              </a:tblPr>
              <a:tblGrid>
                <a:gridCol w="355725"/>
                <a:gridCol w="698425"/>
                <a:gridCol w="4215000"/>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MES開發顧問</a:t>
                      </a:r>
                      <a:endParaRPr b="1" sz="1200">
                        <a:latin typeface="Microsoft Yahei"/>
                        <a:ea typeface="Microsoft Yahei"/>
                        <a:cs typeface="Microsoft Yahei"/>
                        <a:sym typeface="Microsoft Yahei"/>
                      </a:endParaRPr>
                    </a:p>
                  </a:txBody>
                  <a:tcPr marT="0" marB="0" marR="68550" marL="68550" anchor="ctr"/>
                </a:tc>
              </a:tr>
              <a:tr h="24990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1</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配合MES開發經理完成設計及開發任務</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2</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MES客制功能的開發和系統Bug修正</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3</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開發文檔的編寫，包括開發規格、使用者手冊等</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4</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參與系統介面需求，設計及開發</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5</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參與收集報表需求，設計及開發</a:t>
                      </a:r>
                      <a:endParaRPr sz="1200">
                        <a:latin typeface="Microsoft Yahei"/>
                        <a:ea typeface="Microsoft Yahei"/>
                        <a:cs typeface="Microsoft Yahei"/>
                        <a:sym typeface="Microsoft Yahei"/>
                      </a:endParaRPr>
                    </a:p>
                  </a:txBody>
                  <a:tcPr marT="0" marB="0" marR="68550" marL="68550" anchor="ctr"/>
                </a:tc>
                <a:tc hMerge="1"/>
              </a:tr>
            </a:tbl>
          </a:graphicData>
        </a:graphic>
      </p:graphicFrame>
      <p:graphicFrame>
        <p:nvGraphicFramePr>
          <p:cNvPr id="3119" name="Google Shape;3119;p64"/>
          <p:cNvGraphicFramePr/>
          <p:nvPr/>
        </p:nvGraphicFramePr>
        <p:xfrm>
          <a:off x="742180" y="3246569"/>
          <a:ext cx="3000000" cy="3000000"/>
        </p:xfrm>
        <a:graphic>
          <a:graphicData uri="http://schemas.openxmlformats.org/drawingml/2006/table">
            <a:tbl>
              <a:tblPr>
                <a:noFill/>
                <a:tableStyleId>{C7A586D1-D9BD-463F-874B-439BAFFB6E0C}</a:tableStyleId>
              </a:tblPr>
              <a:tblGrid>
                <a:gridCol w="335250"/>
                <a:gridCol w="658225"/>
                <a:gridCol w="3972475"/>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Camstar PCB 行業顧問</a:t>
                      </a:r>
                      <a:endParaRPr b="1" sz="1200">
                        <a:latin typeface="Microsoft Yahei"/>
                        <a:ea typeface="Microsoft Yahei"/>
                        <a:cs typeface="Microsoft Yahei"/>
                        <a:sym typeface="Microsoft Yahei"/>
                      </a:endParaRPr>
                    </a:p>
                  </a:txBody>
                  <a:tcPr marT="0" marB="0" marR="68550" marL="68550" anchor="ctr"/>
                </a:tc>
              </a:tr>
              <a:tr h="24990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t>1</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提供PCB結合Camstar落地實施方案</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t>2</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提供PCB MES最佳實施路徑</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t>3</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評審專案藍圖與設計方案</a:t>
                      </a:r>
                      <a:endParaRPr sz="1200">
                        <a:latin typeface="Microsoft Yahei"/>
                        <a:ea typeface="Microsoft Yahei"/>
                        <a:cs typeface="Microsoft Yahei"/>
                        <a:sym typeface="Microsoft Yahei"/>
                      </a:endParaRPr>
                    </a:p>
                  </a:txBody>
                  <a:tcPr marT="0" marB="0" marR="68550" marL="68550" anchor="ctr"/>
                </a:tc>
                <a:tc hMerge="1"/>
              </a:tr>
            </a:tbl>
          </a:graphicData>
        </a:graphic>
      </p:graphicFrame>
      <p:graphicFrame>
        <p:nvGraphicFramePr>
          <p:cNvPr id="3120" name="Google Shape;3120;p64"/>
          <p:cNvGraphicFramePr/>
          <p:nvPr/>
        </p:nvGraphicFramePr>
        <p:xfrm>
          <a:off x="742180" y="4801362"/>
          <a:ext cx="3000000" cy="3000000"/>
        </p:xfrm>
        <a:graphic>
          <a:graphicData uri="http://schemas.openxmlformats.org/drawingml/2006/table">
            <a:tbl>
              <a:tblPr>
                <a:noFill/>
                <a:tableStyleId>{C7A586D1-D9BD-463F-874B-439BAFFB6E0C}</a:tableStyleId>
              </a:tblPr>
              <a:tblGrid>
                <a:gridCol w="335250"/>
                <a:gridCol w="658225"/>
                <a:gridCol w="3972475"/>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MES 系統架構師</a:t>
                      </a:r>
                      <a:endParaRPr b="1" sz="1200">
                        <a:latin typeface="Microsoft Yahei"/>
                        <a:ea typeface="Microsoft Yahei"/>
                        <a:cs typeface="Microsoft Yahei"/>
                        <a:sym typeface="Microsoft Yahei"/>
                      </a:endParaRPr>
                    </a:p>
                  </a:txBody>
                  <a:tcPr marT="0" marB="0" marR="68550" marL="68550" anchor="ctr"/>
                </a:tc>
              </a:tr>
              <a:tr h="32225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t>1</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負責整體業務目標與管理需求調研，形成用戶需求文檔</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t>2</a:t>
                      </a:r>
                      <a:endParaRPr sz="1200"/>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結合用戶需求文檔與Camstar系統平臺，提供系統設計方案，形成藍圖文檔</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t>3</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帶領關鍵用戶評審系統設計方案</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t>4</a:t>
                      </a:r>
                      <a:endParaRPr sz="1200"/>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實施系統建模培訓，引導業務場景梳理，系統實操與演練</a:t>
                      </a:r>
                      <a:endParaRPr sz="1200">
                        <a:latin typeface="Microsoft Yahei"/>
                        <a:ea typeface="Microsoft Yahei"/>
                        <a:cs typeface="Microsoft Yahei"/>
                        <a:sym typeface="Microsoft Yahei"/>
                      </a:endParaRPr>
                    </a:p>
                  </a:txBody>
                  <a:tcPr marT="0" marB="0" marR="68550" marL="68550" anchor="ctr"/>
                </a:tc>
                <a:tc hMerge="1"/>
              </a:tr>
            </a:tbl>
          </a:graphicData>
        </a:graphic>
      </p:graphicFrame>
      <p:graphicFrame>
        <p:nvGraphicFramePr>
          <p:cNvPr id="3121" name="Google Shape;3121;p64"/>
          <p:cNvGraphicFramePr/>
          <p:nvPr/>
        </p:nvGraphicFramePr>
        <p:xfrm>
          <a:off x="6180664" y="5131843"/>
          <a:ext cx="3000000" cy="3000000"/>
        </p:xfrm>
        <a:graphic>
          <a:graphicData uri="http://schemas.openxmlformats.org/drawingml/2006/table">
            <a:tbl>
              <a:tblPr>
                <a:noFill/>
                <a:tableStyleId>{C7A586D1-D9BD-463F-874B-439BAFFB6E0C}</a:tableStyleId>
              </a:tblPr>
              <a:tblGrid>
                <a:gridCol w="355725"/>
                <a:gridCol w="698425"/>
                <a:gridCol w="4215000"/>
              </a:tblGrid>
              <a:tr h="447625">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崗位名稱</a:t>
                      </a:r>
                      <a:endParaRPr sz="12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lnSpc>
                          <a:spcPct val="100000"/>
                        </a:lnSpc>
                        <a:spcBef>
                          <a:spcPts val="0"/>
                        </a:spcBef>
                        <a:spcAft>
                          <a:spcPts val="0"/>
                        </a:spcAft>
                        <a:buClr>
                          <a:schemeClr val="dk1"/>
                        </a:buClr>
                        <a:buSzPts val="1200"/>
                        <a:buFont typeface="Microsoft Yahei"/>
                        <a:buNone/>
                      </a:pPr>
                      <a:r>
                        <a:rPr b="1" lang="en-US" sz="1200">
                          <a:latin typeface="Microsoft Yahei"/>
                          <a:ea typeface="Microsoft Yahei"/>
                          <a:cs typeface="Microsoft Yahei"/>
                          <a:sym typeface="Microsoft Yahei"/>
                        </a:rPr>
                        <a:t>MES品質顧問</a:t>
                      </a:r>
                      <a:endParaRPr b="1" sz="1200">
                        <a:latin typeface="Microsoft Yahei"/>
                        <a:ea typeface="Microsoft Yahei"/>
                        <a:cs typeface="Microsoft Yahei"/>
                        <a:sym typeface="Microsoft Yahei"/>
                      </a:endParaRPr>
                    </a:p>
                  </a:txBody>
                  <a:tcPr marT="0" marB="0" marR="68550" marL="68550" anchor="ctr"/>
                </a:tc>
              </a:tr>
              <a:tr h="249900">
                <a:tc gridSpan="3">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崗位職責</a:t>
                      </a:r>
                      <a:endParaRPr sz="1200">
                        <a:latin typeface="Microsoft Yahei"/>
                        <a:ea typeface="Microsoft Yahei"/>
                        <a:cs typeface="Microsoft Yahei"/>
                        <a:sym typeface="Microsoft Yahei"/>
                      </a:endParaRPr>
                    </a:p>
                  </a:txBody>
                  <a:tcPr marT="0" marB="0" marR="68550" marL="68550" anchor="ctr"/>
                </a:tc>
                <a:tc hMerge="1"/>
                <a:tc hMerge="1"/>
              </a:tr>
              <a:tr h="2501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1</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參與需求調研，依據系統設計方案，形成測試場景文檔</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2</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spcBef>
                          <a:spcPts val="0"/>
                        </a:spcBef>
                        <a:spcAft>
                          <a:spcPts val="0"/>
                        </a:spcAft>
                        <a:buNone/>
                      </a:pPr>
                      <a:r>
                        <a:rPr lang="en-US" sz="1200">
                          <a:latin typeface="Microsoft Yahei"/>
                          <a:ea typeface="Microsoft Yahei"/>
                          <a:cs typeface="Microsoft Yahei"/>
                          <a:sym typeface="Microsoft Yahei"/>
                        </a:rPr>
                        <a:t>負責各系統功能單元測試，產出測試報告，回饋測試問題</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3</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負責各場景測試，驗證業務流程正確執行，防呆卡控符合預期</a:t>
                      </a:r>
                      <a:endParaRPr sz="1200">
                        <a:latin typeface="Microsoft Yahei"/>
                        <a:ea typeface="Microsoft Yahei"/>
                        <a:cs typeface="Microsoft Yahei"/>
                        <a:sym typeface="Microsoft Yahei"/>
                      </a:endParaRPr>
                    </a:p>
                  </a:txBody>
                  <a:tcPr marT="0" marB="0" marR="68550" marL="68550" anchor="ctr"/>
                </a:tc>
                <a:tc hMerge="1"/>
              </a:tr>
              <a:tr h="249900">
                <a:tc>
                  <a:txBody>
                    <a:bodyPr/>
                    <a:lstStyle/>
                    <a:p>
                      <a:pPr indent="0" lvl="0" marL="0" marR="0" rtl="0" algn="ctr">
                        <a:spcBef>
                          <a:spcPts val="0"/>
                        </a:spcBef>
                        <a:spcAft>
                          <a:spcPts val="0"/>
                        </a:spcAft>
                        <a:buNone/>
                      </a:pPr>
                      <a:r>
                        <a:rPr lang="en-US" sz="1200">
                          <a:latin typeface="Microsoft Yahei"/>
                          <a:ea typeface="Microsoft Yahei"/>
                          <a:cs typeface="Microsoft Yahei"/>
                          <a:sym typeface="Microsoft Yahei"/>
                        </a:rPr>
                        <a:t>4</a:t>
                      </a:r>
                      <a:endParaRPr sz="1200">
                        <a:latin typeface="Microsoft Yahei"/>
                        <a:ea typeface="Microsoft Yahei"/>
                        <a:cs typeface="Microsoft Yahei"/>
                        <a:sym typeface="Microsoft Yahei"/>
                      </a:endParaRPr>
                    </a:p>
                  </a:txBody>
                  <a:tcPr marT="0" marB="0" marR="68550" marL="68550" anchor="ctr"/>
                </a:tc>
                <a:tc gridSpan="2">
                  <a:txBody>
                    <a:bodyPr/>
                    <a:lstStyle/>
                    <a:p>
                      <a:pPr indent="0" lvl="0" marL="0" marR="0" rtl="0" algn="l">
                        <a:lnSpc>
                          <a:spcPct val="100000"/>
                        </a:lnSpc>
                        <a:spcBef>
                          <a:spcPts val="0"/>
                        </a:spcBef>
                        <a:spcAft>
                          <a:spcPts val="0"/>
                        </a:spcAft>
                        <a:buClr>
                          <a:schemeClr val="dk1"/>
                        </a:buClr>
                        <a:buSzPts val="1200"/>
                        <a:buFont typeface="Microsoft Yahei"/>
                        <a:buNone/>
                      </a:pPr>
                      <a:r>
                        <a:rPr lang="en-US" sz="1200">
                          <a:latin typeface="Microsoft Yahei"/>
                          <a:ea typeface="Microsoft Yahei"/>
                          <a:cs typeface="Microsoft Yahei"/>
                          <a:sym typeface="Microsoft Yahei"/>
                        </a:rPr>
                        <a:t>系統操作說明書編寫，系統操作培訓與指導</a:t>
                      </a:r>
                      <a:endParaRPr sz="1200">
                        <a:latin typeface="Microsoft Yahei"/>
                        <a:ea typeface="Microsoft Yahei"/>
                        <a:cs typeface="Microsoft Yahei"/>
                        <a:sym typeface="Microsoft Yahei"/>
                      </a:endParaRPr>
                    </a:p>
                  </a:txBody>
                  <a:tcPr marT="0" marB="0" marR="68550" marL="68550" anchor="ctr"/>
                </a:tc>
                <a:tc hMerge="1"/>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65"/>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a:t>MES與EAP專案團隊要求及崗位任職資格</a:t>
            </a:r>
            <a:endParaRPr/>
          </a:p>
        </p:txBody>
      </p:sp>
      <p:graphicFrame>
        <p:nvGraphicFramePr>
          <p:cNvPr id="3127" name="Google Shape;3127;p65"/>
          <p:cNvGraphicFramePr/>
          <p:nvPr/>
        </p:nvGraphicFramePr>
        <p:xfrm>
          <a:off x="742181" y="1159774"/>
          <a:ext cx="3000000" cy="3000000"/>
        </p:xfrm>
        <a:graphic>
          <a:graphicData uri="http://schemas.openxmlformats.org/drawingml/2006/table">
            <a:tbl>
              <a:tblPr>
                <a:noFill/>
                <a:tableStyleId>{C7A586D1-D9BD-463F-874B-439BAFFB6E0C}</a:tableStyleId>
              </a:tblPr>
              <a:tblGrid>
                <a:gridCol w="335250"/>
                <a:gridCol w="341925"/>
                <a:gridCol w="1053375"/>
                <a:gridCol w="902900"/>
                <a:gridCol w="2332500"/>
              </a:tblGrid>
              <a:tr h="30972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崗位名稱</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MES技術主管</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辦公地點</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 總部</a:t>
                      </a:r>
                      <a:endParaRPr sz="1000">
                        <a:latin typeface="Microsoft Yahei"/>
                        <a:ea typeface="Microsoft Yahei"/>
                        <a:cs typeface="Microsoft Yahei"/>
                        <a:sym typeface="Microsoft Yahei"/>
                      </a:endParaRPr>
                    </a:p>
                  </a:txBody>
                  <a:tcPr marT="0" marB="0" marR="68550" marL="68550" anchor="ctr"/>
                </a:tc>
              </a:tr>
              <a:tr h="204200">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需求數量</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1人</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到崗時間</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MES專案啟動時</a:t>
                      </a:r>
                      <a:endParaRPr sz="1000">
                        <a:latin typeface="Microsoft Yahei"/>
                        <a:ea typeface="Microsoft Yahei"/>
                        <a:cs typeface="Microsoft Yahei"/>
                        <a:sym typeface="Microsoft Yahei"/>
                      </a:endParaRPr>
                    </a:p>
                  </a:txBody>
                  <a:tcPr marT="0" marB="0" marR="68550" marL="68550" anchor="ctr"/>
                </a:tc>
              </a:tr>
              <a:tr h="204200">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其他描述</a:t>
                      </a:r>
                      <a:endParaRPr sz="1000">
                        <a:latin typeface="Microsoft Yahei"/>
                        <a:ea typeface="Microsoft Yahei"/>
                        <a:cs typeface="Microsoft Yahei"/>
                        <a:sym typeface="Microsoft Yahei"/>
                      </a:endParaRPr>
                    </a:p>
                  </a:txBody>
                  <a:tcPr marT="0" marB="0" marR="68550" marL="68550" anchor="ctr"/>
                </a:tc>
                <a:tc hMerge="1"/>
                <a:tc gridSpan="3">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 </a:t>
                      </a:r>
                      <a:endParaRPr sz="1000">
                        <a:latin typeface="Microsoft Yahei"/>
                        <a:ea typeface="Microsoft Yahei"/>
                        <a:cs typeface="Microsoft Yahei"/>
                        <a:sym typeface="Microsoft Yahei"/>
                      </a:endParaRPr>
                    </a:p>
                  </a:txBody>
                  <a:tcPr marT="0" marB="0" marR="68550" marL="68550" anchor="ctr"/>
                </a:tc>
                <a:tc hMerge="1"/>
                <a:tc hMerge="1"/>
              </a:tr>
              <a:tr h="204200">
                <a:tc gridSpan="5">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崗位職責</a:t>
                      </a:r>
                      <a:endParaRPr sz="1000">
                        <a:latin typeface="Microsoft Yahei"/>
                        <a:ea typeface="Microsoft Yahei"/>
                        <a:cs typeface="Microsoft Yahei"/>
                        <a:sym typeface="Microsoft Yahei"/>
                      </a:endParaRPr>
                    </a:p>
                  </a:txBody>
                  <a:tcPr marT="0" marB="0" marR="68550" marL="68550" anchor="ctr"/>
                </a:tc>
                <a:tc hMerge="1"/>
                <a:tc hMerge="1"/>
                <a:tc hMerge="1"/>
                <a:tc hMerge="1"/>
              </a:tr>
              <a:tr h="2043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1</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負責MES系統的技術支援和總體運維工作</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2</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根據生產發展需求，制定公司MES系統的實施和二次開發方案</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3</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根據現場需求，對需求進行設計，並在Designer中進行配置開發</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4</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分析使用者需求，設計各類生產統計報表，協助生產部門提高管理效率</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5</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管理MES伺服器，保障MES運行平臺的安全性和性能</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6</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維護MES系統的基礎資料</a:t>
                      </a:r>
                      <a:endParaRPr sz="1000">
                        <a:latin typeface="Microsoft Yahei"/>
                        <a:ea typeface="Microsoft Yahei"/>
                        <a:cs typeface="Microsoft Yahei"/>
                        <a:sym typeface="Microsoft Yahei"/>
                      </a:endParaRPr>
                    </a:p>
                  </a:txBody>
                  <a:tcPr marT="0" marB="0" marR="68550" marL="68550" anchor="ctr"/>
                </a:tc>
                <a:tc hMerge="1"/>
                <a:tc hMerge="1"/>
                <a:tc hMerge="1"/>
              </a:tr>
              <a:tr h="20420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7</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負責MES系統的持續改進與優化工作</a:t>
                      </a:r>
                      <a:endParaRPr sz="1000">
                        <a:latin typeface="Microsoft Yahei"/>
                        <a:ea typeface="Microsoft Yahei"/>
                        <a:cs typeface="Microsoft Yahei"/>
                        <a:sym typeface="Microsoft Yahei"/>
                      </a:endParaRPr>
                    </a:p>
                  </a:txBody>
                  <a:tcPr marT="0" marB="0" marR="68550" marL="68550" anchor="ctr"/>
                </a:tc>
                <a:tc hMerge="1"/>
                <a:tc hMerge="1"/>
                <a:tc hMerge="1"/>
              </a:tr>
            </a:tbl>
          </a:graphicData>
        </a:graphic>
      </p:graphicFrame>
      <p:graphicFrame>
        <p:nvGraphicFramePr>
          <p:cNvPr id="3128" name="Google Shape;3128;p65"/>
          <p:cNvGraphicFramePr/>
          <p:nvPr/>
        </p:nvGraphicFramePr>
        <p:xfrm>
          <a:off x="5996029" y="1159775"/>
          <a:ext cx="3000000" cy="3000000"/>
        </p:xfrm>
        <a:graphic>
          <a:graphicData uri="http://schemas.openxmlformats.org/drawingml/2006/table">
            <a:tbl>
              <a:tblPr>
                <a:noFill/>
                <a:tableStyleId>{C7A586D1-D9BD-463F-874B-439BAFFB6E0C}</a:tableStyleId>
              </a:tblPr>
              <a:tblGrid>
                <a:gridCol w="367325"/>
                <a:gridCol w="352400"/>
                <a:gridCol w="1862125"/>
                <a:gridCol w="682150"/>
                <a:gridCol w="2142125"/>
              </a:tblGrid>
              <a:tr h="18087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崗位名稱</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MES/EAP開發工程師</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辦公地點</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 總部，工廠</a:t>
                      </a:r>
                      <a:endParaRPr sz="1000">
                        <a:latin typeface="Microsoft Yahei"/>
                        <a:ea typeface="Microsoft Yahei"/>
                        <a:cs typeface="Microsoft Yahei"/>
                        <a:sym typeface="Microsoft Yahei"/>
                      </a:endParaRPr>
                    </a:p>
                  </a:txBody>
                  <a:tcPr marT="0" marB="0" marR="68550" marL="68550" anchor="ctr"/>
                </a:tc>
              </a:tr>
              <a:tr h="18087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需求數量</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2人</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到崗時間</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MES專案啟動時</a:t>
                      </a:r>
                      <a:endParaRPr sz="1000">
                        <a:latin typeface="Microsoft Yahei"/>
                        <a:ea typeface="Microsoft Yahei"/>
                        <a:cs typeface="Microsoft Yahei"/>
                        <a:sym typeface="Microsoft Yahei"/>
                      </a:endParaRPr>
                    </a:p>
                  </a:txBody>
                  <a:tcPr marT="0" marB="0" marR="68550" marL="68550" anchor="ctr"/>
                </a:tc>
              </a:tr>
              <a:tr h="18087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其他描述</a:t>
                      </a:r>
                      <a:endParaRPr sz="1000">
                        <a:latin typeface="Microsoft Yahei"/>
                        <a:ea typeface="Microsoft Yahei"/>
                        <a:cs typeface="Microsoft Yahei"/>
                        <a:sym typeface="Microsoft Yahei"/>
                      </a:endParaRPr>
                    </a:p>
                  </a:txBody>
                  <a:tcPr marT="0" marB="0" marR="68550" marL="68550" anchor="ctr"/>
                </a:tc>
                <a:tc hMerge="1"/>
                <a:tc gridSpan="3">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MES專案實施初期承擔部分需求收集、分析、整理和開發工作。</a:t>
                      </a:r>
                      <a:endParaRPr sz="1000">
                        <a:latin typeface="Microsoft Yahei"/>
                        <a:ea typeface="Microsoft Yahei"/>
                        <a:cs typeface="Microsoft Yahei"/>
                        <a:sym typeface="Microsoft Yahei"/>
                      </a:endParaRPr>
                    </a:p>
                  </a:txBody>
                  <a:tcPr marT="0" marB="0" marR="68550" marL="68550" anchor="ctr"/>
                </a:tc>
                <a:tc hMerge="1"/>
                <a:tc hMerge="1"/>
              </a:tr>
              <a:tr h="180875">
                <a:tc gridSpan="5">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崗位職責</a:t>
                      </a:r>
                      <a:endParaRPr sz="1000">
                        <a:latin typeface="Microsoft Yahei"/>
                        <a:ea typeface="Microsoft Yahei"/>
                        <a:cs typeface="Microsoft Yahei"/>
                        <a:sym typeface="Microsoft Yahei"/>
                      </a:endParaRPr>
                    </a:p>
                  </a:txBody>
                  <a:tcPr marT="0" marB="0" marR="68550" marL="68550" anchor="ctr"/>
                </a:tc>
                <a:tc hMerge="1"/>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1</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配合MES、EAP系統主管完成設計及開發任務</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2</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MES、EAP新功能的開發和系統Bug修正</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3</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負責MES、EAP資料獲取部分的開發和維護</a:t>
                      </a:r>
                      <a:endParaRPr sz="1000">
                        <a:latin typeface="Microsoft Yahei"/>
                        <a:ea typeface="Microsoft Yahei"/>
                        <a:cs typeface="Microsoft Yahei"/>
                        <a:sym typeface="Microsoft Yahei"/>
                      </a:endParaRPr>
                    </a:p>
                  </a:txBody>
                  <a:tcPr marT="0" marB="0" marR="68550" marL="68550" anchor="ctr"/>
                </a:tc>
                <a:tc hMerge="1"/>
                <a:tc hMerge="1"/>
                <a:tc hMerge="1"/>
              </a:tr>
              <a:tr h="3046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4</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在MES、EAP實施廠商的引導下，完成開發工作，並逐步熟悉MES、EAP軟體平臺的相關開發技術</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5</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開發文檔的編寫，包括開發規格、使用者手冊等</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6</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負責實施製造執行系統中的管理者綜合查詢模組</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7</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參與收集報表需求，資料庫設計及開發</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8</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負責報表前端開發</a:t>
                      </a:r>
                      <a:endParaRPr sz="1000">
                        <a:latin typeface="Microsoft Yahei"/>
                        <a:ea typeface="Microsoft Yahei"/>
                        <a:cs typeface="Microsoft Yahei"/>
                        <a:sym typeface="Microsoft Yahei"/>
                      </a:endParaRPr>
                    </a:p>
                  </a:txBody>
                  <a:tcPr marT="0" marB="0" marR="68550" marL="68550" anchor="ctr"/>
                </a:tc>
                <a:tc hMerge="1"/>
                <a:tc hMerge="1"/>
                <a:tc hMerge="1"/>
              </a:tr>
              <a:tr h="180875">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9</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協助MES系統主管、MES開發工程師完成伴隨開發任務</a:t>
                      </a:r>
                      <a:endParaRPr sz="1000">
                        <a:latin typeface="Microsoft Yahei"/>
                        <a:ea typeface="Microsoft Yahei"/>
                        <a:cs typeface="Microsoft Yahei"/>
                        <a:sym typeface="Microsoft Yahei"/>
                      </a:endParaRPr>
                    </a:p>
                  </a:txBody>
                  <a:tcPr marT="0" marB="0" marR="68550" marL="68550" anchor="ctr"/>
                </a:tc>
                <a:tc hMerge="1"/>
                <a:tc hMerge="1"/>
                <a:tc hMerge="1"/>
              </a:tr>
            </a:tbl>
          </a:graphicData>
        </a:graphic>
      </p:graphicFrame>
      <p:graphicFrame>
        <p:nvGraphicFramePr>
          <p:cNvPr id="3129" name="Google Shape;3129;p65"/>
          <p:cNvGraphicFramePr/>
          <p:nvPr/>
        </p:nvGraphicFramePr>
        <p:xfrm>
          <a:off x="742181" y="3789204"/>
          <a:ext cx="3000000" cy="3000000"/>
        </p:xfrm>
        <a:graphic>
          <a:graphicData uri="http://schemas.openxmlformats.org/drawingml/2006/table">
            <a:tbl>
              <a:tblPr>
                <a:noFill/>
                <a:tableStyleId>{C7A586D1-D9BD-463F-874B-439BAFFB6E0C}</a:tableStyleId>
              </a:tblPr>
              <a:tblGrid>
                <a:gridCol w="337400"/>
                <a:gridCol w="323700"/>
                <a:gridCol w="1710525"/>
                <a:gridCol w="674025"/>
                <a:gridCol w="1920325"/>
              </a:tblGrid>
              <a:tr h="226250">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崗位名稱</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MES運維工程師 </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辦公地點</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 總部，工廠</a:t>
                      </a:r>
                      <a:endParaRPr sz="1000">
                        <a:latin typeface="Microsoft Yahei"/>
                        <a:ea typeface="Microsoft Yahei"/>
                        <a:cs typeface="Microsoft Yahei"/>
                        <a:sym typeface="Microsoft Yahei"/>
                      </a:endParaRPr>
                    </a:p>
                  </a:txBody>
                  <a:tcPr marT="0" marB="0" marR="68550" marL="68550" anchor="ctr"/>
                </a:tc>
              </a:tr>
              <a:tr h="34297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需求數量</a:t>
                      </a:r>
                      <a:endParaRPr sz="1000">
                        <a:latin typeface="Microsoft Yahei"/>
                        <a:ea typeface="Microsoft Yahei"/>
                        <a:cs typeface="Microsoft Yahei"/>
                        <a:sym typeface="Microsoft Yahei"/>
                      </a:endParaRPr>
                    </a:p>
                  </a:txBody>
                  <a:tcPr marT="0" marB="0" marR="68550" marL="68550" anchor="ctr"/>
                </a:tc>
                <a:tc hMerge="1"/>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4人，具體數量需企業更具實際運維需求進行評估</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到崗時間</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MES項目上線試運行時</a:t>
                      </a:r>
                      <a:endParaRPr sz="1000">
                        <a:latin typeface="Microsoft Yahei"/>
                        <a:ea typeface="Microsoft Yahei"/>
                        <a:cs typeface="Microsoft Yahei"/>
                        <a:sym typeface="Microsoft Yahei"/>
                      </a:endParaRPr>
                    </a:p>
                  </a:txBody>
                  <a:tcPr marT="0" marB="0" marR="68550" marL="68550" anchor="ctr"/>
                </a:tc>
              </a:tr>
              <a:tr h="226250">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其他描述</a:t>
                      </a:r>
                      <a:endParaRPr sz="1000">
                        <a:latin typeface="Microsoft Yahei"/>
                        <a:ea typeface="Microsoft Yahei"/>
                        <a:cs typeface="Microsoft Yahei"/>
                        <a:sym typeface="Microsoft Yahei"/>
                      </a:endParaRPr>
                    </a:p>
                  </a:txBody>
                  <a:tcPr marT="0" marB="0" marR="68550" marL="68550" anchor="ctr"/>
                </a:tc>
                <a:tc hMerge="1"/>
                <a:tc gridSpan="3">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隨系統上線試運行，協助專案組推動系統應用推廣</a:t>
                      </a:r>
                      <a:endParaRPr sz="1000">
                        <a:latin typeface="Microsoft Yahei"/>
                        <a:ea typeface="Microsoft Yahei"/>
                        <a:cs typeface="Microsoft Yahei"/>
                        <a:sym typeface="Microsoft Yahei"/>
                      </a:endParaRPr>
                    </a:p>
                  </a:txBody>
                  <a:tcPr marT="0" marB="0" marR="68550" marL="68550" anchor="ctr"/>
                </a:tc>
                <a:tc hMerge="1"/>
                <a:tc hMerge="1"/>
              </a:tr>
              <a:tr h="226250">
                <a:tc gridSpan="5">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崗位職責</a:t>
                      </a:r>
                      <a:endParaRPr sz="1000">
                        <a:latin typeface="Microsoft Yahei"/>
                        <a:ea typeface="Microsoft Yahei"/>
                        <a:cs typeface="Microsoft Yahei"/>
                        <a:sym typeface="Microsoft Yahei"/>
                      </a:endParaRPr>
                    </a:p>
                  </a:txBody>
                  <a:tcPr marT="0" marB="0" marR="68550" marL="68550" anchor="ctr"/>
                </a:tc>
                <a:tc hMerge="1"/>
                <a:tc hMerge="1"/>
                <a:tc hMerge="1"/>
                <a:tc hMerge="1"/>
              </a:tr>
              <a:tr h="2262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1</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負責MES系統的維護、管理與諮詢</a:t>
                      </a:r>
                      <a:endParaRPr sz="1000">
                        <a:latin typeface="Microsoft Yahei"/>
                        <a:ea typeface="Microsoft Yahei"/>
                        <a:cs typeface="Microsoft Yahei"/>
                        <a:sym typeface="Microsoft Yahei"/>
                      </a:endParaRPr>
                    </a:p>
                  </a:txBody>
                  <a:tcPr marT="0" marB="0" marR="68550" marL="68550" anchor="ctr"/>
                </a:tc>
                <a:tc hMerge="1"/>
                <a:tc hMerge="1"/>
                <a:tc hMerge="1"/>
              </a:tr>
              <a:tr h="2262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2</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發現，應對MES系統運行時產生的問題，並加以解決以確保業務運營</a:t>
                      </a:r>
                      <a:endParaRPr sz="1000">
                        <a:latin typeface="Microsoft Yahei"/>
                        <a:ea typeface="Microsoft Yahei"/>
                        <a:cs typeface="Microsoft Yahei"/>
                        <a:sym typeface="Microsoft Yahei"/>
                      </a:endParaRPr>
                    </a:p>
                  </a:txBody>
                  <a:tcPr marT="0" marB="0" marR="68550" marL="68550" anchor="ctr"/>
                </a:tc>
                <a:tc hMerge="1"/>
                <a:tc hMerge="1"/>
                <a:tc hMerge="1"/>
              </a:tr>
              <a:tr h="2262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3</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實施資料獲取,整理開發報表需求</a:t>
                      </a:r>
                      <a:endParaRPr sz="1000">
                        <a:latin typeface="Microsoft Yahei"/>
                        <a:ea typeface="Microsoft Yahei"/>
                        <a:cs typeface="Microsoft Yahei"/>
                        <a:sym typeface="Microsoft Yahei"/>
                      </a:endParaRPr>
                    </a:p>
                  </a:txBody>
                  <a:tcPr marT="0" marB="0" marR="68550" marL="68550" anchor="ctr"/>
                </a:tc>
                <a:tc hMerge="1"/>
                <a:tc hMerge="1"/>
                <a:tc hMerge="1"/>
              </a:tr>
              <a:tr h="2262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4</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説明使用者進行資料分析，規範培訓最終使用者操作</a:t>
                      </a:r>
                      <a:endParaRPr sz="1000">
                        <a:latin typeface="Microsoft Yahei"/>
                        <a:ea typeface="Microsoft Yahei"/>
                        <a:cs typeface="Microsoft Yahei"/>
                        <a:sym typeface="Microsoft Yahei"/>
                      </a:endParaRPr>
                    </a:p>
                  </a:txBody>
                  <a:tcPr marT="0" marB="0" marR="68550" marL="68550" anchor="ctr"/>
                </a:tc>
                <a:tc hMerge="1"/>
                <a:tc hMerge="1"/>
                <a:tc hMerge="1"/>
              </a:tr>
              <a:tr h="226250">
                <a:tc>
                  <a:txBody>
                    <a:bodyPr/>
                    <a:lstStyle/>
                    <a:p>
                      <a:pPr indent="0" lvl="0" marL="0" marR="0" rtl="0" algn="ctr">
                        <a:spcBef>
                          <a:spcPts val="0"/>
                        </a:spcBef>
                        <a:spcAft>
                          <a:spcPts val="0"/>
                        </a:spcAft>
                        <a:buNone/>
                      </a:pPr>
                      <a:r>
                        <a:rPr lang="en-US" sz="1000">
                          <a:latin typeface="Microsoft Yahei"/>
                          <a:ea typeface="Microsoft Yahei"/>
                          <a:cs typeface="Microsoft Yahei"/>
                          <a:sym typeface="Microsoft Yahei"/>
                        </a:rPr>
                        <a:t> </a:t>
                      </a:r>
                      <a:endParaRPr sz="1000">
                        <a:latin typeface="Microsoft Yahei"/>
                        <a:ea typeface="Microsoft Yahei"/>
                        <a:cs typeface="Microsoft Yahei"/>
                        <a:sym typeface="Microsoft Yahei"/>
                      </a:endParaRPr>
                    </a:p>
                  </a:txBody>
                  <a:tcPr marT="0" marB="0" marR="68550" marL="68550" anchor="ctr"/>
                </a:tc>
                <a:tc gridSpan="4">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 </a:t>
                      </a:r>
                      <a:endParaRPr sz="1000">
                        <a:latin typeface="Microsoft Yahei"/>
                        <a:ea typeface="Microsoft Yahei"/>
                        <a:cs typeface="Microsoft Yahei"/>
                        <a:sym typeface="Microsoft Yahei"/>
                      </a:endParaRPr>
                    </a:p>
                  </a:txBody>
                  <a:tcPr marT="0" marB="0" marR="68550" marL="68550" anchor="ctr"/>
                </a:tc>
                <a:tc hMerge="1"/>
                <a:tc hMerge="1"/>
                <a:tc hMerge="1"/>
              </a:tr>
            </a:tbl>
          </a:graphicData>
        </a:graphic>
      </p:graphicFrame>
      <p:graphicFrame>
        <p:nvGraphicFramePr>
          <p:cNvPr id="3130" name="Google Shape;3130;p65"/>
          <p:cNvGraphicFramePr/>
          <p:nvPr/>
        </p:nvGraphicFramePr>
        <p:xfrm>
          <a:off x="5996029" y="3798090"/>
          <a:ext cx="3000000" cy="3000000"/>
        </p:xfrm>
        <a:graphic>
          <a:graphicData uri="http://schemas.openxmlformats.org/drawingml/2006/table">
            <a:tbl>
              <a:tblPr>
                <a:noFill/>
                <a:tableStyleId>{C7A586D1-D9BD-463F-874B-439BAFFB6E0C}</a:tableStyleId>
              </a:tblPr>
              <a:tblGrid>
                <a:gridCol w="350975"/>
                <a:gridCol w="5055150"/>
              </a:tblGrid>
              <a:tr h="251775">
                <a:tc gridSpan="2">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崗位任職資格</a:t>
                      </a:r>
                      <a:endParaRPr sz="1000">
                        <a:latin typeface="Microsoft Yahei"/>
                        <a:ea typeface="Microsoft Yahei"/>
                        <a:cs typeface="Microsoft Yahei"/>
                        <a:sym typeface="Microsoft Yahei"/>
                      </a:endParaRPr>
                    </a:p>
                  </a:txBody>
                  <a:tcPr marT="0" marB="0" marR="68550" marL="68550" anchor="ctr"/>
                </a:tc>
                <a:tc hMerge="1"/>
              </a:tr>
              <a:tr h="251775">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1</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本科及以上學歷，電腦、資訊管理、自動化、工業工程相關專業</a:t>
                      </a:r>
                      <a:endParaRPr sz="1000">
                        <a:latin typeface="Microsoft Yahei"/>
                        <a:ea typeface="Microsoft Yahei"/>
                        <a:cs typeface="Microsoft Yahei"/>
                        <a:sym typeface="Microsoft Yahei"/>
                      </a:endParaRPr>
                    </a:p>
                  </a:txBody>
                  <a:tcPr marT="0" marB="0" marR="68550" marL="68550" anchor="ctr"/>
                </a:tc>
              </a:tr>
              <a:tr h="251775">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2</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3年以上資訊系統專案參與經驗，熟悉MES系統業務特點</a:t>
                      </a:r>
                      <a:endParaRPr sz="1000">
                        <a:latin typeface="Microsoft Yahei"/>
                        <a:ea typeface="Microsoft Yahei"/>
                        <a:cs typeface="Microsoft Yahei"/>
                        <a:sym typeface="Microsoft Yahei"/>
                      </a:endParaRPr>
                    </a:p>
                  </a:txBody>
                  <a:tcPr marT="0" marB="0" marR="68550" marL="68550" anchor="ctr"/>
                </a:tc>
              </a:tr>
              <a:tr h="381650">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3</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熟悉製造業MES生產管理流程，具有裝備製造業生產管理經驗或者相關MES開發及應用經驗者優先考慮</a:t>
                      </a:r>
                      <a:endParaRPr sz="1000">
                        <a:latin typeface="Microsoft Yahei"/>
                        <a:ea typeface="Microsoft Yahei"/>
                        <a:cs typeface="Microsoft Yahei"/>
                        <a:sym typeface="Microsoft Yahei"/>
                      </a:endParaRPr>
                    </a:p>
                  </a:txBody>
                  <a:tcPr marT="0" marB="0" marR="68550" marL="68550" anchor="ctr"/>
                </a:tc>
              </a:tr>
              <a:tr h="304650">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4</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熟悉VS2012或VS2015、C#或VB.NET、Oracle 11g/12c等開發工具及相關技術（僅技術&amp;開發）；</a:t>
                      </a:r>
                      <a:endParaRPr sz="1000">
                        <a:latin typeface="Microsoft Yahei"/>
                        <a:ea typeface="Microsoft Yahei"/>
                        <a:cs typeface="Microsoft Yahei"/>
                        <a:sym typeface="Microsoft Yahei"/>
                      </a:endParaRPr>
                    </a:p>
                  </a:txBody>
                  <a:tcPr marT="0" marB="0" marR="68550" marL="68550" anchor="ctr"/>
                </a:tc>
              </a:tr>
              <a:tr h="251775">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5</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具有優秀的業務分析、歸納、抽象能力和文檔資料編寫能力</a:t>
                      </a:r>
                      <a:endParaRPr sz="1000">
                        <a:latin typeface="Microsoft Yahei"/>
                        <a:ea typeface="Microsoft Yahei"/>
                        <a:cs typeface="Microsoft Yahei"/>
                        <a:sym typeface="Microsoft Yahei"/>
                      </a:endParaRPr>
                    </a:p>
                  </a:txBody>
                  <a:tcPr marT="0" marB="0" marR="68550" marL="68550" anchor="ctr"/>
                </a:tc>
              </a:tr>
              <a:tr h="251775">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6</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優秀的計畫組織、溝通協調能力、團隊協作意識及文字表達能力</a:t>
                      </a:r>
                      <a:endParaRPr sz="1000">
                        <a:latin typeface="Microsoft Yahei"/>
                        <a:ea typeface="Microsoft Yahei"/>
                        <a:cs typeface="Microsoft Yahei"/>
                        <a:sym typeface="Microsoft Yahei"/>
                      </a:endParaRPr>
                    </a:p>
                  </a:txBody>
                  <a:tcPr marT="0" marB="0" marR="68550" marL="68550" anchor="ctr"/>
                </a:tc>
              </a:tr>
              <a:tr h="251775">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7</a:t>
                      </a:r>
                      <a:endParaRPr sz="1000">
                        <a:latin typeface="Microsoft Yahei"/>
                        <a:ea typeface="Microsoft Yahei"/>
                        <a:cs typeface="Microsoft Yahei"/>
                        <a:sym typeface="Microsoft Yahei"/>
                      </a:endParaRPr>
                    </a:p>
                  </a:txBody>
                  <a:tcPr marT="0" marB="0" marR="68550" marL="68550" anchor="ctr"/>
                </a:tc>
                <a:tc>
                  <a:txBody>
                    <a:bodyPr/>
                    <a:lstStyle/>
                    <a:p>
                      <a:pPr indent="0" lvl="0" marL="0" marR="0" rtl="0" algn="l">
                        <a:spcBef>
                          <a:spcPts val="0"/>
                        </a:spcBef>
                        <a:spcAft>
                          <a:spcPts val="0"/>
                        </a:spcAft>
                        <a:buNone/>
                      </a:pPr>
                      <a:r>
                        <a:rPr lang="en-US" sz="1000">
                          <a:latin typeface="Microsoft Yahei"/>
                          <a:ea typeface="Microsoft Yahei"/>
                          <a:cs typeface="Microsoft Yahei"/>
                          <a:sym typeface="Microsoft Yahei"/>
                        </a:rPr>
                        <a:t>工作仔細，認真負責，勤奮敬業，可承受較強的工作壓力</a:t>
                      </a:r>
                      <a:endParaRPr sz="1000">
                        <a:latin typeface="Microsoft Yahei"/>
                        <a:ea typeface="Microsoft Yahei"/>
                        <a:cs typeface="Microsoft Yahei"/>
                        <a:sym typeface="Microsoft Yahei"/>
                      </a:endParaRPr>
                    </a:p>
                  </a:txBody>
                  <a:tcPr marT="0" marB="0" marR="68550" marL="68550" anchor="ctr"/>
                </a:tc>
              </a:tr>
            </a:tbl>
          </a:graphicData>
        </a:graphic>
      </p:graphicFrame>
      <p:sp>
        <p:nvSpPr>
          <p:cNvPr id="3131" name="Google Shape;3131;p65"/>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66"/>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grpSp>
        <p:nvGrpSpPr>
          <p:cNvPr id="3137" name="Google Shape;3137;p66"/>
          <p:cNvGrpSpPr/>
          <p:nvPr/>
        </p:nvGrpSpPr>
        <p:grpSpPr>
          <a:xfrm>
            <a:off x="860981" y="1891330"/>
            <a:ext cx="3362228" cy="3075339"/>
            <a:chOff x="0" y="0"/>
            <a:chExt cx="3362228" cy="3075339"/>
          </a:xfrm>
        </p:grpSpPr>
        <p:sp>
          <p:nvSpPr>
            <p:cNvPr id="3138" name="Google Shape;3138;p66"/>
            <p:cNvSpPr/>
            <p:nvPr/>
          </p:nvSpPr>
          <p:spPr>
            <a:xfrm>
              <a:off x="1120742" y="0"/>
              <a:ext cx="1120742" cy="1025113"/>
            </a:xfrm>
            <a:prstGeom prst="trapezoid">
              <a:avLst>
                <a:gd fmla="val 54664" name="adj"/>
              </a:avLst>
            </a:prstGeom>
            <a:solidFill>
              <a:srgbClr val="B4E8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6"/>
            <p:cNvSpPr txBox="1"/>
            <p:nvPr/>
          </p:nvSpPr>
          <p:spPr>
            <a:xfrm>
              <a:off x="1120742" y="0"/>
              <a:ext cx="1120742" cy="102511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t/>
              </a:r>
              <a:endParaRPr b="1" sz="1400">
                <a:solidFill>
                  <a:schemeClr val="lt1"/>
                </a:solidFill>
                <a:latin typeface="Microsoft Yahei"/>
                <a:ea typeface="Microsoft Yahei"/>
                <a:cs typeface="Microsoft Yahei"/>
                <a:sym typeface="Microsoft Yahei"/>
              </a:endParaRPr>
            </a:p>
            <a:p>
              <a:pPr indent="0" lvl="0" marL="0" marR="0" rtl="0" algn="ctr">
                <a:lnSpc>
                  <a:spcPct val="90000"/>
                </a:lnSpc>
                <a:spcBef>
                  <a:spcPts val="490"/>
                </a:spcBef>
                <a:spcAft>
                  <a:spcPts val="0"/>
                </a:spcAft>
                <a:buClr>
                  <a:schemeClr val="lt1"/>
                </a:buClr>
                <a:buSzPts val="1400"/>
                <a:buFont typeface="Microsoft Yahei"/>
                <a:buNone/>
              </a:pPr>
              <a:r>
                <a:rPr b="1" lang="en-US" sz="1400">
                  <a:solidFill>
                    <a:schemeClr val="lt1"/>
                  </a:solidFill>
                  <a:latin typeface="Microsoft Yahei"/>
                  <a:ea typeface="Microsoft Yahei"/>
                  <a:cs typeface="Microsoft Yahei"/>
                  <a:sym typeface="Microsoft Yahei"/>
                </a:rPr>
                <a:t>業務關鍵</a:t>
              </a:r>
              <a:endParaRPr b="1" sz="1400">
                <a:solidFill>
                  <a:schemeClr val="lt1"/>
                </a:solidFill>
                <a:latin typeface="Microsoft Yahei"/>
                <a:ea typeface="Microsoft Yahei"/>
                <a:cs typeface="Microsoft Yahei"/>
                <a:sym typeface="Microsoft Yahei"/>
              </a:endParaRPr>
            </a:p>
            <a:p>
              <a:pPr indent="0" lvl="0" marL="0" marR="0" rtl="0" algn="ctr">
                <a:lnSpc>
                  <a:spcPct val="90000"/>
                </a:lnSpc>
                <a:spcBef>
                  <a:spcPts val="490"/>
                </a:spcBef>
                <a:spcAft>
                  <a:spcPts val="0"/>
                </a:spcAft>
                <a:buClr>
                  <a:schemeClr val="lt1"/>
                </a:buClr>
                <a:buSzPts val="1400"/>
                <a:buFont typeface="Microsoft Yahei"/>
                <a:buNone/>
              </a:pPr>
              <a:r>
                <a:rPr b="1" lang="en-US" sz="1400">
                  <a:solidFill>
                    <a:schemeClr val="lt1"/>
                  </a:solidFill>
                  <a:latin typeface="Microsoft Yahei"/>
                  <a:ea typeface="Microsoft Yahei"/>
                  <a:cs typeface="Microsoft Yahei"/>
                  <a:sym typeface="Microsoft Yahei"/>
                </a:rPr>
                <a:t>用戶培訓</a:t>
              </a:r>
              <a:endParaRPr b="1" sz="1050">
                <a:solidFill>
                  <a:schemeClr val="lt1"/>
                </a:solidFill>
                <a:latin typeface="Microsoft Yahei"/>
                <a:ea typeface="Microsoft Yahei"/>
                <a:cs typeface="Microsoft Yahei"/>
                <a:sym typeface="Microsoft Yahei"/>
              </a:endParaRPr>
            </a:p>
          </p:txBody>
        </p:sp>
        <p:sp>
          <p:nvSpPr>
            <p:cNvPr id="3140" name="Google Shape;3140;p66"/>
            <p:cNvSpPr/>
            <p:nvPr/>
          </p:nvSpPr>
          <p:spPr>
            <a:xfrm>
              <a:off x="560371" y="1025113"/>
              <a:ext cx="2241485" cy="1025113"/>
            </a:xfrm>
            <a:prstGeom prst="trapezoid">
              <a:avLst>
                <a:gd fmla="val 54664" name="adj"/>
              </a:avLst>
            </a:prstGeom>
            <a:solidFill>
              <a:srgbClr val="69D2F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6"/>
            <p:cNvSpPr txBox="1"/>
            <p:nvPr/>
          </p:nvSpPr>
          <p:spPr>
            <a:xfrm>
              <a:off x="952631" y="1025113"/>
              <a:ext cx="1456965" cy="102511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Microsoft Yahei"/>
                <a:buNone/>
              </a:pPr>
              <a:r>
                <a:rPr b="1" lang="en-US" sz="1400">
                  <a:solidFill>
                    <a:schemeClr val="lt1"/>
                  </a:solidFill>
                  <a:latin typeface="Microsoft Yahei"/>
                  <a:ea typeface="Microsoft Yahei"/>
                  <a:cs typeface="Microsoft Yahei"/>
                  <a:sym typeface="Microsoft Yahei"/>
                </a:rPr>
                <a:t>IT關鍵用戶培訓</a:t>
              </a:r>
              <a:endParaRPr b="1" sz="1400">
                <a:solidFill>
                  <a:schemeClr val="lt1"/>
                </a:solidFill>
                <a:latin typeface="Microsoft Yahei"/>
                <a:ea typeface="Microsoft Yahei"/>
                <a:cs typeface="Microsoft Yahei"/>
                <a:sym typeface="Microsoft Yahei"/>
              </a:endParaRPr>
            </a:p>
          </p:txBody>
        </p:sp>
        <p:sp>
          <p:nvSpPr>
            <p:cNvPr id="3142" name="Google Shape;3142;p66"/>
            <p:cNvSpPr/>
            <p:nvPr/>
          </p:nvSpPr>
          <p:spPr>
            <a:xfrm>
              <a:off x="0" y="2050226"/>
              <a:ext cx="3362228" cy="1025113"/>
            </a:xfrm>
            <a:prstGeom prst="trapezoid">
              <a:avLst>
                <a:gd fmla="val 54664" name="adj"/>
              </a:avLst>
            </a:prstGeom>
            <a:solidFill>
              <a:srgbClr val="1DBC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6"/>
            <p:cNvSpPr txBox="1"/>
            <p:nvPr/>
          </p:nvSpPr>
          <p:spPr>
            <a:xfrm>
              <a:off x="588389" y="2050226"/>
              <a:ext cx="2185448" cy="1025113"/>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Microsoft Yahei"/>
                <a:buNone/>
              </a:pPr>
              <a:r>
                <a:rPr b="1" lang="en-US" sz="1400">
                  <a:solidFill>
                    <a:schemeClr val="lt1"/>
                  </a:solidFill>
                  <a:latin typeface="Microsoft Yahei"/>
                  <a:ea typeface="Microsoft Yahei"/>
                  <a:cs typeface="Microsoft Yahei"/>
                  <a:sym typeface="Microsoft Yahei"/>
                </a:rPr>
                <a:t>最終種子用戶培訓</a:t>
              </a:r>
              <a:endParaRPr b="1" sz="1400">
                <a:solidFill>
                  <a:schemeClr val="lt1"/>
                </a:solidFill>
                <a:latin typeface="Microsoft Yahei"/>
                <a:ea typeface="Microsoft Yahei"/>
                <a:cs typeface="Microsoft Yahei"/>
                <a:sym typeface="Microsoft Yahei"/>
              </a:endParaRPr>
            </a:p>
          </p:txBody>
        </p:sp>
      </p:grpSp>
      <p:sp>
        <p:nvSpPr>
          <p:cNvPr id="3144" name="Google Shape;3144;p66"/>
          <p:cNvSpPr txBox="1"/>
          <p:nvPr/>
        </p:nvSpPr>
        <p:spPr>
          <a:xfrm>
            <a:off x="1778765" y="1387084"/>
            <a:ext cx="164733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u="sng">
                <a:solidFill>
                  <a:schemeClr val="dk1"/>
                </a:solidFill>
                <a:latin typeface="Microsoft Yahei"/>
                <a:ea typeface="Microsoft Yahei"/>
                <a:cs typeface="Microsoft Yahei"/>
                <a:sym typeface="Microsoft Yahei"/>
              </a:rPr>
              <a:t>專案培訓模型 </a:t>
            </a:r>
            <a:endParaRPr b="1" sz="1800" u="sng">
              <a:solidFill>
                <a:schemeClr val="dk1"/>
              </a:solidFill>
              <a:latin typeface="Microsoft Yahei"/>
              <a:ea typeface="Microsoft Yahei"/>
              <a:cs typeface="Microsoft Yahei"/>
              <a:sym typeface="Microsoft Yahei"/>
            </a:endParaRPr>
          </a:p>
        </p:txBody>
      </p:sp>
      <p:graphicFrame>
        <p:nvGraphicFramePr>
          <p:cNvPr id="3145" name="Google Shape;3145;p66"/>
          <p:cNvGraphicFramePr/>
          <p:nvPr/>
        </p:nvGraphicFramePr>
        <p:xfrm>
          <a:off x="5265899" y="1873961"/>
          <a:ext cx="3000000" cy="3000000"/>
        </p:xfrm>
        <a:graphic>
          <a:graphicData uri="http://schemas.openxmlformats.org/drawingml/2006/table">
            <a:tbl>
              <a:tblPr>
                <a:noFill/>
                <a:tableStyleId>{9C2EFA80-8890-4F2F-AD2E-67D76CF87C17}</a:tableStyleId>
              </a:tblPr>
              <a:tblGrid>
                <a:gridCol w="1895800"/>
                <a:gridCol w="1454400"/>
                <a:gridCol w="2714925"/>
              </a:tblGrid>
              <a:tr h="446950">
                <a:tc>
                  <a:txBody>
                    <a:bodyPr/>
                    <a:lstStyle/>
                    <a:p>
                      <a:pPr indent="0" lvl="0" marL="0" marR="0" rtl="0" algn="l">
                        <a:lnSpc>
                          <a:spcPct val="100000"/>
                        </a:lnSpc>
                        <a:spcBef>
                          <a:spcPts val="0"/>
                        </a:spcBef>
                        <a:spcAft>
                          <a:spcPts val="0"/>
                        </a:spcAft>
                        <a:buClr>
                          <a:schemeClr val="dk1"/>
                        </a:buClr>
                        <a:buSzPts val="1700"/>
                        <a:buFont typeface="Microsoft Yahei"/>
                        <a:buNone/>
                      </a:pPr>
                      <a:r>
                        <a:rPr b="1" i="0" lang="en-US" sz="1700" u="none" cap="none" strike="noStrike">
                          <a:solidFill>
                            <a:schemeClr val="dk1"/>
                          </a:solidFill>
                          <a:latin typeface="Microsoft Yahei"/>
                          <a:ea typeface="Microsoft Yahei"/>
                          <a:cs typeface="Microsoft Yahei"/>
                          <a:sym typeface="Microsoft Yahei"/>
                        </a:rPr>
                        <a:t>培訓內容</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1" i="0" lang="en-US" sz="1700" u="none" cap="none" strike="noStrike">
                          <a:solidFill>
                            <a:schemeClr val="dk1"/>
                          </a:solidFill>
                          <a:latin typeface="Microsoft Yahei"/>
                          <a:ea typeface="Microsoft Yahei"/>
                          <a:cs typeface="Microsoft Yahei"/>
                          <a:sym typeface="Microsoft Yahei"/>
                        </a:rPr>
                        <a:t>專案階段</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1" i="0" lang="en-US" sz="1700" u="none" cap="none" strike="noStrike">
                          <a:solidFill>
                            <a:schemeClr val="dk1"/>
                          </a:solidFill>
                          <a:latin typeface="Microsoft Yahei"/>
                          <a:ea typeface="Microsoft Yahei"/>
                          <a:cs typeface="Microsoft Yahei"/>
                          <a:sym typeface="Microsoft Yahei"/>
                        </a:rPr>
                        <a:t>培訓對象</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625725">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MES系統基礎數據收集培訓</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需求調研</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IT關鍵用戶</a:t>
                      </a:r>
                      <a:endParaRPr b="0" i="0" sz="17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業務關鍵用戶</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r>
              <a:tr h="494200">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業務測試培訓</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部署上線</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業務測試用戶</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950">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用戶操作培訓</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部署上線</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最終种子用戶</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r>
              <a:tr h="446950">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開發技能培訓</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系統建設</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IT關鍵用戶</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6950">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知識轉移培訓</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上線支持</a:t>
                      </a:r>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700"/>
                        <a:buFont typeface="Microsoft Yahei"/>
                        <a:buNone/>
                      </a:pPr>
                      <a:r>
                        <a:rPr b="0" i="0" lang="en-US" sz="1700" u="none" cap="none" strike="noStrike">
                          <a:solidFill>
                            <a:schemeClr val="dk1"/>
                          </a:solidFill>
                          <a:latin typeface="Microsoft Yahei"/>
                          <a:ea typeface="Microsoft Yahei"/>
                          <a:cs typeface="Microsoft Yahei"/>
                          <a:sym typeface="Microsoft Yahei"/>
                        </a:rPr>
                        <a:t>IT關鍵用戶</a:t>
                      </a:r>
                      <a:endParaRPr b="0" i="0" sz="1700" u="none" cap="none" strike="noStrike">
                        <a:solidFill>
                          <a:schemeClr val="dk1"/>
                        </a:solidFill>
                        <a:latin typeface="Microsoft Yahei"/>
                        <a:ea typeface="Microsoft Yahei"/>
                        <a:cs typeface="Microsoft Yahei"/>
                        <a:sym typeface="Microsoft Yahei"/>
                      </a:endParaRPr>
                    </a:p>
                  </a:txBody>
                  <a:tcPr marT="48225" marB="48225" marR="96400" marL="96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r>
            </a:tbl>
          </a:graphicData>
        </a:graphic>
      </p:graphicFrame>
      <p:sp>
        <p:nvSpPr>
          <p:cNvPr id="3146" name="Google Shape;3146;p66"/>
          <p:cNvSpPr txBox="1"/>
          <p:nvPr/>
        </p:nvSpPr>
        <p:spPr>
          <a:xfrm>
            <a:off x="5165890" y="1387083"/>
            <a:ext cx="5742661" cy="2769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800" u="sng">
                <a:solidFill>
                  <a:schemeClr val="dk1"/>
                </a:solidFill>
                <a:latin typeface="Microsoft Yahei"/>
                <a:ea typeface="Microsoft Yahei"/>
                <a:cs typeface="Microsoft Yahei"/>
                <a:sym typeface="Microsoft Yahei"/>
              </a:rPr>
              <a:t>專案培訓計畫 </a:t>
            </a:r>
            <a:endParaRPr b="1" sz="1800" u="sng">
              <a:solidFill>
                <a:schemeClr val="dk1"/>
              </a:solidFill>
              <a:latin typeface="Microsoft Yahei"/>
              <a:ea typeface="Microsoft Yahei"/>
              <a:cs typeface="Microsoft Yahei"/>
              <a:sym typeface="Microsoft Yahei"/>
            </a:endParaRPr>
          </a:p>
        </p:txBody>
      </p:sp>
      <p:sp>
        <p:nvSpPr>
          <p:cNvPr id="3147" name="Google Shape;3147;p66"/>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教育訓練規劃</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
        <p:nvSpPr>
          <p:cNvPr id="3148" name="Google Shape;3148;p66"/>
          <p:cNvSpPr txBox="1"/>
          <p:nvPr/>
        </p:nvSpPr>
        <p:spPr>
          <a:xfrm>
            <a:off x="2205872" y="5470916"/>
            <a:ext cx="631595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三大用戶群組，五大類培訓</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依專案階段實施具針對性且必要的培訓內容</a:t>
            </a:r>
            <a:endParaRP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67"/>
          <p:cNvSpPr txBox="1"/>
          <p:nvPr>
            <p:ph idx="12" type="sldNum"/>
          </p:nvPr>
        </p:nvSpPr>
        <p:spPr>
          <a:xfrm>
            <a:off x="11628103" y="6560601"/>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3154" name="Google Shape;3154;p67"/>
          <p:cNvSpPr txBox="1"/>
          <p:nvPr/>
        </p:nvSpPr>
        <p:spPr>
          <a:xfrm>
            <a:off x="635068" y="874429"/>
            <a:ext cx="2927271"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Arial"/>
                <a:ea typeface="Arial"/>
                <a:cs typeface="Arial"/>
                <a:sym typeface="Arial"/>
              </a:rPr>
              <a:t>用戶操作培訓課程</a:t>
            </a:r>
            <a:endParaRPr/>
          </a:p>
        </p:txBody>
      </p:sp>
      <p:graphicFrame>
        <p:nvGraphicFramePr>
          <p:cNvPr id="3155" name="Google Shape;3155;p67"/>
          <p:cNvGraphicFramePr/>
          <p:nvPr/>
        </p:nvGraphicFramePr>
        <p:xfrm>
          <a:off x="635071" y="1341230"/>
          <a:ext cx="3000000" cy="3000000"/>
        </p:xfrm>
        <a:graphic>
          <a:graphicData uri="http://schemas.openxmlformats.org/drawingml/2006/table">
            <a:tbl>
              <a:tblPr bandRow="1" firstCol="1" firstRow="1">
                <a:noFill/>
                <a:tableStyleId>{C7A586D1-D9BD-463F-874B-439BAFFB6E0C}</a:tableStyleId>
              </a:tblPr>
              <a:tblGrid>
                <a:gridCol w="621000"/>
                <a:gridCol w="2048800"/>
                <a:gridCol w="1878000"/>
                <a:gridCol w="1274475"/>
                <a:gridCol w="989825"/>
                <a:gridCol w="3800675"/>
              </a:tblGrid>
              <a:tr h="297350">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編號</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課程類型</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培訓階段</a:t>
                      </a:r>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參與人員</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時間</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主要目標</a:t>
                      </a:r>
                      <a:endParaRPr sz="1400">
                        <a:latin typeface="Arial"/>
                        <a:ea typeface="Arial"/>
                        <a:cs typeface="Arial"/>
                        <a:sym typeface="Arial"/>
                      </a:endParaRPr>
                    </a:p>
                  </a:txBody>
                  <a:tcPr marT="0" marB="0" marR="16325" marL="16325" anchor="ctr">
                    <a:solidFill>
                      <a:srgbClr val="005F87"/>
                    </a:solidFill>
                  </a:tcPr>
                </a:tc>
              </a:tr>
              <a:tr h="63487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1. </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系統基礎建模類+考核</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專案需求分析階段</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業務關鍵用戶</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1天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瞭解Camstar產品功能與基礎數據配置相關知識</a:t>
                      </a:r>
                      <a:endParaRPr/>
                    </a:p>
                  </a:txBody>
                  <a:tcPr marT="0" marB="0" marR="16325" marL="16325" anchor="ctr"/>
                </a:tc>
              </a:tr>
              <a:tr h="63487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2. </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各模組功能基本操作類+上機實操考核</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集成測試階段、上線試運行階段</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業務關鍵用戶</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種子用戶</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1天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瞭解各模組功能操作方法與使用時機</a:t>
                      </a:r>
                      <a:endParaRPr/>
                    </a:p>
                  </a:txBody>
                  <a:tcPr marT="0" marB="0" marR="16325" marL="16325" anchor="ctr"/>
                </a:tc>
              </a:tr>
              <a:tr h="63487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3.</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業務場景操作類</a:t>
                      </a:r>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集成測試階段、上線試運行階段</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業務關鍵用戶</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種子用戶</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1天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依主要業務場景串聯系統功能進行說明</a:t>
                      </a:r>
                      <a:endParaRPr/>
                    </a:p>
                  </a:txBody>
                  <a:tcPr marT="0" marB="0" marR="16325" marL="16325" anchor="ctr"/>
                </a:tc>
              </a:tr>
            </a:tbl>
          </a:graphicData>
        </a:graphic>
      </p:graphicFrame>
      <p:sp>
        <p:nvSpPr>
          <p:cNvPr id="3156" name="Google Shape;3156;p67"/>
          <p:cNvSpPr txBox="1"/>
          <p:nvPr/>
        </p:nvSpPr>
        <p:spPr>
          <a:xfrm>
            <a:off x="635067" y="3689293"/>
            <a:ext cx="2499709"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Arial"/>
                <a:ea typeface="Arial"/>
                <a:cs typeface="Arial"/>
                <a:sym typeface="Arial"/>
              </a:rPr>
              <a:t>技術轉移培訓課程</a:t>
            </a:r>
            <a:endParaRPr/>
          </a:p>
        </p:txBody>
      </p:sp>
      <p:graphicFrame>
        <p:nvGraphicFramePr>
          <p:cNvPr id="3157" name="Google Shape;3157;p67"/>
          <p:cNvGraphicFramePr/>
          <p:nvPr/>
        </p:nvGraphicFramePr>
        <p:xfrm>
          <a:off x="635068" y="4153193"/>
          <a:ext cx="3000000" cy="3000000"/>
        </p:xfrm>
        <a:graphic>
          <a:graphicData uri="http://schemas.openxmlformats.org/drawingml/2006/table">
            <a:tbl>
              <a:tblPr bandRow="1" firstCol="1" firstRow="1">
                <a:noFill/>
                <a:tableStyleId>{C7A586D1-D9BD-463F-874B-439BAFFB6E0C}</a:tableStyleId>
              </a:tblPr>
              <a:tblGrid>
                <a:gridCol w="612075"/>
                <a:gridCol w="1743625"/>
                <a:gridCol w="1920600"/>
                <a:gridCol w="1103400"/>
                <a:gridCol w="899200"/>
                <a:gridCol w="4333875"/>
              </a:tblGrid>
              <a:tr h="297350">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編號</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課程類型</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培訓階段</a:t>
                      </a:r>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參與人員</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時間</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主要目標</a:t>
                      </a:r>
                      <a:endParaRPr sz="1400">
                        <a:latin typeface="Arial"/>
                        <a:ea typeface="Arial"/>
                        <a:cs typeface="Arial"/>
                        <a:sym typeface="Arial"/>
                      </a:endParaRPr>
                    </a:p>
                  </a:txBody>
                  <a:tcPr marT="0" marB="0" marR="16325" marL="16325" anchor="ctr">
                    <a:solidFill>
                      <a:srgbClr val="005F87"/>
                    </a:solidFill>
                  </a:tcPr>
                </a:tc>
              </a:tr>
              <a:tr h="63487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1.</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MES系統維護類</a:t>
                      </a:r>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一階段上線後，終驗前</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0.5 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能完成一般性系統管理、更新、問題定位、log解析、GTAC問題回饋流程等運維工作</a:t>
                      </a:r>
                      <a:endParaRPr/>
                    </a:p>
                  </a:txBody>
                  <a:tcPr marT="0" marB="0" marR="16325" marL="16325" anchor="ctr"/>
                </a:tc>
              </a:tr>
              <a:tr h="46092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2.</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MES二次開發類</a:t>
                      </a:r>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一階段上線後，終驗前</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2 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能完成一般的功能優化開發</a:t>
                      </a:r>
                      <a:endParaRPr/>
                    </a:p>
                  </a:txBody>
                  <a:tcPr marT="0" marB="0" marR="16325" marL="16325" anchor="ctr"/>
                </a:tc>
              </a:tr>
              <a:tr h="504000">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3.</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系統介面類</a:t>
                      </a:r>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一階段上線後，終驗前</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1 天</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能完成一般的介面功能開發</a:t>
                      </a:r>
                      <a:endParaRPr/>
                    </a:p>
                  </a:txBody>
                  <a:tcPr marT="0" marB="0" marR="16325" marL="16325" anchor="ctr"/>
                </a:tc>
              </a:tr>
              <a:tr h="634875">
                <a:tc>
                  <a:txBody>
                    <a:bodyPr/>
                    <a:lstStyle/>
                    <a:p>
                      <a:pPr indent="0" lvl="0" marL="0" marR="0" rtl="0" algn="ctr">
                        <a:lnSpc>
                          <a:spcPct val="150000"/>
                        </a:lnSpc>
                        <a:spcBef>
                          <a:spcPts val="0"/>
                        </a:spcBef>
                        <a:spcAft>
                          <a:spcPts val="0"/>
                        </a:spcAft>
                        <a:buClr>
                          <a:schemeClr val="dk1"/>
                        </a:buClr>
                        <a:buSzPts val="1400"/>
                        <a:buFont typeface="Arial"/>
                        <a:buNone/>
                      </a:pPr>
                      <a:r>
                        <a:rPr lang="en-US" sz="1400">
                          <a:latin typeface="Arial"/>
                          <a:ea typeface="Arial"/>
                          <a:cs typeface="Arial"/>
                          <a:sym typeface="Arial"/>
                        </a:rPr>
                        <a:t>4.</a:t>
                      </a:r>
                      <a:endParaRPr sz="14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協同開發指導</a:t>
                      </a:r>
                      <a:endParaRPr sz="1400">
                        <a:latin typeface="Arial"/>
                        <a:ea typeface="Arial"/>
                        <a:cs typeface="Arial"/>
                        <a:sym typeface="Arial"/>
                      </a:endParaRPr>
                    </a:p>
                    <a:p>
                      <a:pPr indent="0" lvl="0" marL="0" marR="0" rtl="0" algn="just">
                        <a:lnSpc>
                          <a:spcPct val="150000"/>
                        </a:lnSpc>
                        <a:spcBef>
                          <a:spcPts val="0"/>
                        </a:spcBef>
                        <a:spcAft>
                          <a:spcPts val="0"/>
                        </a:spcAft>
                        <a:buNone/>
                      </a:pPr>
                      <a:r>
                        <a:rPr lang="en-US" sz="1400">
                          <a:latin typeface="Arial"/>
                          <a:ea typeface="Arial"/>
                          <a:cs typeface="Arial"/>
                          <a:sym typeface="Arial"/>
                        </a:rPr>
                        <a:t>(On Job Training)</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一階段上線後，終驗前</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IT關鍵用戶</a:t>
                      </a:r>
                      <a:endParaRPr b="0" i="0" sz="1400" u="none" cap="none" strike="noStrike">
                        <a:solidFill>
                          <a:schemeClr val="dk1"/>
                        </a:solidFill>
                        <a:latin typeface="Microsoft Yahei"/>
                        <a:ea typeface="Microsoft Yahei"/>
                        <a:cs typeface="Microsoft Yahei"/>
                        <a:sym typeface="Microsoft Yahei"/>
                      </a:endParaRPr>
                    </a:p>
                  </a:txBody>
                  <a:tcPr marT="0" marB="0" marR="16325" marL="16325" anchor="ctr"/>
                </a:tc>
                <a:tc>
                  <a:txBody>
                    <a:bodyPr/>
                    <a:lstStyle/>
                    <a:p>
                      <a:pPr indent="0" lvl="0" marL="0" marR="0" rtl="0" algn="ctr">
                        <a:lnSpc>
                          <a:spcPct val="150000"/>
                        </a:lnSpc>
                        <a:spcBef>
                          <a:spcPts val="0"/>
                        </a:spcBef>
                        <a:spcAft>
                          <a:spcPts val="0"/>
                        </a:spcAft>
                        <a:buNone/>
                      </a:pPr>
                      <a:r>
                        <a:rPr lang="en-US" sz="1400">
                          <a:latin typeface="Arial"/>
                          <a:ea typeface="Arial"/>
                          <a:cs typeface="Arial"/>
                          <a:sym typeface="Arial"/>
                        </a:rPr>
                        <a:t>3 月</a:t>
                      </a:r>
                      <a:endParaRPr sz="1400">
                        <a:latin typeface="Arial"/>
                        <a:ea typeface="Arial"/>
                        <a:cs typeface="Arial"/>
                        <a:sym typeface="Arial"/>
                      </a:endParaRPr>
                    </a:p>
                  </a:txBody>
                  <a:tcPr marT="0" marB="0" marR="16325" marL="16325" anchor="ctr"/>
                </a:tc>
                <a:tc>
                  <a:txBody>
                    <a:bodyPr/>
                    <a:lstStyle/>
                    <a:p>
                      <a:pPr indent="0" lvl="0" marL="0" marR="0" rtl="0" algn="just">
                        <a:lnSpc>
                          <a:spcPct val="150000"/>
                        </a:lnSpc>
                        <a:spcBef>
                          <a:spcPts val="0"/>
                        </a:spcBef>
                        <a:spcAft>
                          <a:spcPts val="0"/>
                        </a:spcAft>
                        <a:buNone/>
                      </a:pPr>
                      <a:r>
                        <a:rPr lang="en-US" sz="1400">
                          <a:latin typeface="Arial"/>
                          <a:ea typeface="Arial"/>
                          <a:cs typeface="Arial"/>
                          <a:sym typeface="Arial"/>
                        </a:rPr>
                        <a:t>為期3個月，由MES開發顧問安排IT人員參與系統二次開發與優化工作，並適時給予指導</a:t>
                      </a:r>
                      <a:endParaRPr sz="1400">
                        <a:latin typeface="Arial"/>
                        <a:ea typeface="Arial"/>
                        <a:cs typeface="Arial"/>
                        <a:sym typeface="Arial"/>
                      </a:endParaRPr>
                    </a:p>
                  </a:txBody>
                  <a:tcPr marT="0" marB="0" marR="16325" marL="16325" anchor="ctr"/>
                </a:tc>
              </a:tr>
            </a:tbl>
          </a:graphicData>
        </a:graphic>
      </p:graphicFrame>
      <p:sp>
        <p:nvSpPr>
          <p:cNvPr id="3158" name="Google Shape;3158;p67"/>
          <p:cNvSpPr/>
          <p:nvPr/>
        </p:nvSpPr>
        <p:spPr>
          <a:xfrm>
            <a:off x="-10193" y="-11430"/>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教育訓練規劃</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68"/>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sz="2200">
                <a:solidFill>
                  <a:srgbClr val="00646E"/>
                </a:solidFill>
                <a:latin typeface="Arial"/>
                <a:ea typeface="Arial"/>
                <a:cs typeface="Arial"/>
                <a:sym typeface="Arial"/>
              </a:rPr>
              <a:t>教育訓練規劃</a:t>
            </a:r>
            <a:br>
              <a:rPr lang="en-US" sz="2200">
                <a:solidFill>
                  <a:srgbClr val="00646E"/>
                </a:solidFill>
                <a:latin typeface="Arial"/>
                <a:ea typeface="Arial"/>
                <a:cs typeface="Arial"/>
                <a:sym typeface="Arial"/>
              </a:rPr>
            </a:br>
            <a:endParaRPr b="1" i="0" sz="2200" u="none" cap="none" strike="noStrike">
              <a:solidFill>
                <a:srgbClr val="00646E"/>
              </a:solidFill>
              <a:latin typeface="Arial"/>
              <a:ea typeface="Arial"/>
              <a:cs typeface="Arial"/>
              <a:sym typeface="Arial"/>
            </a:endParaRPr>
          </a:p>
        </p:txBody>
      </p:sp>
      <p:sp>
        <p:nvSpPr>
          <p:cNvPr id="3164" name="Google Shape;3164;p68"/>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sp>
        <p:nvSpPr>
          <p:cNvPr id="3165" name="Google Shape;3165;p68"/>
          <p:cNvSpPr txBox="1"/>
          <p:nvPr/>
        </p:nvSpPr>
        <p:spPr>
          <a:xfrm>
            <a:off x="8326736" y="1892140"/>
            <a:ext cx="3734224" cy="283805"/>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Smart Manufacturing (</a:t>
            </a:r>
            <a:r>
              <a:rPr b="1" lang="en-US" sz="1400">
                <a:solidFill>
                  <a:schemeClr val="lt1"/>
                </a:solidFill>
                <a:latin typeface="SimHei"/>
                <a:ea typeface="SimHei"/>
                <a:cs typeface="SimHei"/>
                <a:sym typeface="SimHei"/>
              </a:rPr>
              <a:t>智慧工廠</a:t>
            </a:r>
            <a:r>
              <a:rPr b="1" lang="en-US" sz="1400">
                <a:solidFill>
                  <a:schemeClr val="lt1"/>
                </a:solidFill>
                <a:latin typeface="Arial"/>
                <a:ea typeface="Arial"/>
                <a:cs typeface="Arial"/>
                <a:sym typeface="Arial"/>
              </a:rPr>
              <a:t>)</a:t>
            </a:r>
            <a:endParaRPr/>
          </a:p>
        </p:txBody>
      </p:sp>
      <p:graphicFrame>
        <p:nvGraphicFramePr>
          <p:cNvPr id="3166" name="Google Shape;3166;p68"/>
          <p:cNvGraphicFramePr/>
          <p:nvPr/>
        </p:nvGraphicFramePr>
        <p:xfrm>
          <a:off x="1623937" y="1523334"/>
          <a:ext cx="3000000" cy="3000000"/>
        </p:xfrm>
        <a:graphic>
          <a:graphicData uri="http://schemas.openxmlformats.org/drawingml/2006/table">
            <a:tbl>
              <a:tblPr>
                <a:noFill/>
                <a:tableStyleId>{9C2EFA80-8890-4F2F-AD2E-67D76CF87C17}</a:tableStyleId>
              </a:tblPr>
              <a:tblGrid>
                <a:gridCol w="821525"/>
                <a:gridCol w="821525"/>
                <a:gridCol w="821525"/>
                <a:gridCol w="821525"/>
                <a:gridCol w="821525"/>
                <a:gridCol w="821525"/>
                <a:gridCol w="821525"/>
                <a:gridCol w="821525"/>
                <a:gridCol w="821525"/>
                <a:gridCol w="821525"/>
                <a:gridCol w="821525"/>
                <a:gridCol w="821525"/>
              </a:tblGrid>
              <a:tr h="146475">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a:t>
                      </a:r>
                      <a:endParaRPr b="1" i="0" sz="1400" u="none" cap="none" strike="noStrike">
                        <a:solidFill>
                          <a:schemeClr val="lt1"/>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N+1</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N+2</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chemeClr val="lt1"/>
                          </a:solidFill>
                          <a:latin typeface="Poppins"/>
                          <a:ea typeface="Poppins"/>
                          <a:cs typeface="Poppins"/>
                          <a:sym typeface="Poppins"/>
                        </a:rPr>
                        <a:t>N+3</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N+4</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N+5</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N+6</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N+7</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N+8</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N+9</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N+10</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ABA69F"/>
                        </a:buClr>
                        <a:buSzPts val="1120"/>
                        <a:buFont typeface="Poppins"/>
                        <a:buNone/>
                      </a:pPr>
                      <a:r>
                        <a:rPr b="1" i="0" lang="en-US" sz="1400" u="none" cap="none" strike="noStrike">
                          <a:solidFill>
                            <a:srgbClr val="FFFFFF"/>
                          </a:solidFill>
                          <a:latin typeface="Poppins"/>
                          <a:ea typeface="Poppins"/>
                          <a:cs typeface="Poppins"/>
                          <a:sym typeface="Poppins"/>
                        </a:rPr>
                        <a:t>N+11</a:t>
                      </a:r>
                      <a:endParaRPr b="1" i="0" sz="1400" u="none" cap="none" strike="noStrike">
                        <a:solidFill>
                          <a:srgbClr val="FFFFFF"/>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969696"/>
                      </a:solidFill>
                      <a:prstDash val="solid"/>
                      <a:round/>
                      <a:headEnd len="sm" w="sm" type="none"/>
                      <a:tailEnd len="sm" w="sm" type="none"/>
                    </a:lnB>
                    <a:solidFill>
                      <a:schemeClr val="dk2"/>
                    </a:solidFill>
                  </a:tcPr>
                </a:tc>
              </a:tr>
              <a:tr h="1808475">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ABA69F"/>
                        </a:buClr>
                        <a:buSzPts val="800"/>
                        <a:buFont typeface="Arial"/>
                        <a:buNone/>
                      </a:pPr>
                      <a:r>
                        <a:t/>
                      </a:r>
                      <a:endParaRPr b="0" i="0" sz="1000" u="none" cap="none" strike="noStrike">
                        <a:solidFill>
                          <a:srgbClr val="0000CC"/>
                        </a:solidFill>
                        <a:latin typeface="Poppins"/>
                        <a:ea typeface="Poppins"/>
                        <a:cs typeface="Poppins"/>
                        <a:sym typeface="Poppins"/>
                      </a:endParaRPr>
                    </a:p>
                  </a:txBody>
                  <a:tcPr marT="32675" marB="32675" marR="80425" marL="80425">
                    <a:lnL cap="flat" cmpd="sng" w="28575">
                      <a:solidFill>
                        <a:srgbClr val="C0C0C0"/>
                      </a:solidFill>
                      <a:prstDash val="dot"/>
                      <a:round/>
                      <a:headEnd len="sm" w="sm" type="none"/>
                      <a:tailEnd len="sm" w="sm" type="none"/>
                    </a:lnL>
                    <a:lnR cap="flat" cmpd="sng" w="28575">
                      <a:solidFill>
                        <a:srgbClr val="C0C0C0"/>
                      </a:solidFill>
                      <a:prstDash val="dot"/>
                      <a:round/>
                      <a:headEnd len="sm" w="sm" type="none"/>
                      <a:tailEnd len="sm" w="sm" type="none"/>
                    </a:lnR>
                    <a:lnT cap="flat" cmpd="sng" w="28575">
                      <a:solidFill>
                        <a:srgbClr val="96969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3167" name="Google Shape;3167;p68"/>
          <p:cNvGrpSpPr/>
          <p:nvPr/>
        </p:nvGrpSpPr>
        <p:grpSpPr>
          <a:xfrm>
            <a:off x="1183590" y="1704550"/>
            <a:ext cx="931160" cy="511774"/>
            <a:chOff x="183866" y="3346049"/>
            <a:chExt cx="519564" cy="289959"/>
          </a:xfrm>
        </p:grpSpPr>
        <p:sp>
          <p:nvSpPr>
            <p:cNvPr id="3168" name="Google Shape;3168;p68"/>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3169" name="Google Shape;3169;p68"/>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3170" name="Google Shape;3170;p68"/>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專案啟動</a:t>
              </a:r>
              <a:endParaRPr b="1" sz="1100">
                <a:solidFill>
                  <a:schemeClr val="lt1"/>
                </a:solidFill>
                <a:latin typeface="Arial"/>
                <a:ea typeface="Arial"/>
                <a:cs typeface="Arial"/>
                <a:sym typeface="Arial"/>
              </a:endParaRPr>
            </a:p>
          </p:txBody>
        </p:sp>
      </p:grpSp>
      <p:grpSp>
        <p:nvGrpSpPr>
          <p:cNvPr id="3171" name="Google Shape;3171;p68"/>
          <p:cNvGrpSpPr/>
          <p:nvPr/>
        </p:nvGrpSpPr>
        <p:grpSpPr>
          <a:xfrm>
            <a:off x="3665732" y="1696930"/>
            <a:ext cx="931160" cy="511774"/>
            <a:chOff x="183866" y="3346049"/>
            <a:chExt cx="519564" cy="289959"/>
          </a:xfrm>
        </p:grpSpPr>
        <p:sp>
          <p:nvSpPr>
            <p:cNvPr id="3172" name="Google Shape;3172;p68"/>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3173" name="Google Shape;3173;p68"/>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3174" name="Google Shape;3174;p68"/>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藍圖確認</a:t>
              </a:r>
              <a:endParaRPr b="1" sz="1100">
                <a:solidFill>
                  <a:schemeClr val="lt1"/>
                </a:solidFill>
                <a:latin typeface="Arial"/>
                <a:ea typeface="Arial"/>
                <a:cs typeface="Arial"/>
                <a:sym typeface="Arial"/>
              </a:endParaRPr>
            </a:p>
          </p:txBody>
        </p:sp>
      </p:grpSp>
      <p:grpSp>
        <p:nvGrpSpPr>
          <p:cNvPr id="3175" name="Google Shape;3175;p68"/>
          <p:cNvGrpSpPr/>
          <p:nvPr/>
        </p:nvGrpSpPr>
        <p:grpSpPr>
          <a:xfrm>
            <a:off x="6099913" y="1696930"/>
            <a:ext cx="931160" cy="511774"/>
            <a:chOff x="183866" y="3346049"/>
            <a:chExt cx="519564" cy="289959"/>
          </a:xfrm>
        </p:grpSpPr>
        <p:sp>
          <p:nvSpPr>
            <p:cNvPr id="3176" name="Google Shape;3176;p68"/>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3177" name="Google Shape;3177;p68"/>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3178" name="Google Shape;3178;p68"/>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一階段上線</a:t>
              </a:r>
              <a:endParaRPr b="1" sz="1100">
                <a:solidFill>
                  <a:schemeClr val="lt1"/>
                </a:solidFill>
                <a:latin typeface="Arial"/>
                <a:ea typeface="Arial"/>
                <a:cs typeface="Arial"/>
                <a:sym typeface="Arial"/>
              </a:endParaRPr>
            </a:p>
          </p:txBody>
        </p:sp>
      </p:grpSp>
      <p:grpSp>
        <p:nvGrpSpPr>
          <p:cNvPr id="3179" name="Google Shape;3179;p68"/>
          <p:cNvGrpSpPr/>
          <p:nvPr/>
        </p:nvGrpSpPr>
        <p:grpSpPr>
          <a:xfrm>
            <a:off x="8480961" y="1674777"/>
            <a:ext cx="1093714" cy="511774"/>
            <a:chOff x="118677" y="3346049"/>
            <a:chExt cx="610265" cy="289959"/>
          </a:xfrm>
        </p:grpSpPr>
        <p:sp>
          <p:nvSpPr>
            <p:cNvPr id="3180" name="Google Shape;3180;p68"/>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3181" name="Google Shape;3181;p68"/>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3182" name="Google Shape;3182;p68"/>
            <p:cNvSpPr/>
            <p:nvPr/>
          </p:nvSpPr>
          <p:spPr>
            <a:xfrm>
              <a:off x="118677" y="3478477"/>
              <a:ext cx="610265"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二階段上線</a:t>
              </a:r>
              <a:endParaRPr b="1" sz="1100">
                <a:solidFill>
                  <a:schemeClr val="lt1"/>
                </a:solidFill>
                <a:latin typeface="Arial"/>
                <a:ea typeface="Arial"/>
                <a:cs typeface="Arial"/>
                <a:sym typeface="Arial"/>
              </a:endParaRPr>
            </a:p>
          </p:txBody>
        </p:sp>
      </p:grpSp>
      <p:grpSp>
        <p:nvGrpSpPr>
          <p:cNvPr id="3183" name="Google Shape;3183;p68"/>
          <p:cNvGrpSpPr/>
          <p:nvPr/>
        </p:nvGrpSpPr>
        <p:grpSpPr>
          <a:xfrm>
            <a:off x="11020799" y="1667157"/>
            <a:ext cx="931160" cy="511774"/>
            <a:chOff x="183866" y="3346049"/>
            <a:chExt cx="519564" cy="289959"/>
          </a:xfrm>
        </p:grpSpPr>
        <p:sp>
          <p:nvSpPr>
            <p:cNvPr id="3184" name="Google Shape;3184;p68"/>
            <p:cNvSpPr/>
            <p:nvPr/>
          </p:nvSpPr>
          <p:spPr>
            <a:xfrm>
              <a:off x="384282" y="3346049"/>
              <a:ext cx="75494" cy="67000"/>
            </a:xfrm>
            <a:prstGeom prst="ellipse">
              <a:avLst/>
            </a:prstGeom>
            <a:solidFill>
              <a:schemeClr val="lt1"/>
            </a:solidFill>
            <a:ln cap="flat" cmpd="sng" w="25400">
              <a:solidFill>
                <a:srgbClr val="FF6600"/>
              </a:solidFill>
              <a:prstDash val="solid"/>
              <a:round/>
              <a:headEnd len="sm" w="sm" type="none"/>
              <a:tailEnd len="sm" w="sm" type="none"/>
            </a:ln>
          </p:spPr>
          <p:txBody>
            <a:bodyPr anchorCtr="0" anchor="ctr" bIns="37100" lIns="74225" spcFirstLastPara="1" rIns="74225" wrap="square" tIns="37100">
              <a:noAutofit/>
            </a:bodyPr>
            <a:lstStyle/>
            <a:p>
              <a:pPr indent="0" lvl="0" marL="0" marR="0" rtl="0" algn="l">
                <a:lnSpc>
                  <a:spcPct val="110000"/>
                </a:lnSpc>
                <a:spcBef>
                  <a:spcPts val="0"/>
                </a:spcBef>
                <a:spcAft>
                  <a:spcPts val="0"/>
                </a:spcAft>
                <a:buNone/>
              </a:pPr>
              <a:r>
                <a:t/>
              </a:r>
              <a:endParaRPr b="1" sz="1100">
                <a:solidFill>
                  <a:srgbClr val="1C1C1C"/>
                </a:solidFill>
                <a:latin typeface="Arial"/>
                <a:ea typeface="Arial"/>
                <a:cs typeface="Arial"/>
                <a:sym typeface="Arial"/>
              </a:endParaRPr>
            </a:p>
          </p:txBody>
        </p:sp>
        <p:sp>
          <p:nvSpPr>
            <p:cNvPr id="3185" name="Google Shape;3185;p68"/>
            <p:cNvSpPr/>
            <p:nvPr/>
          </p:nvSpPr>
          <p:spPr>
            <a:xfrm>
              <a:off x="368750" y="3405374"/>
              <a:ext cx="113359" cy="89577"/>
            </a:xfrm>
            <a:prstGeom prst="triangle">
              <a:avLst>
                <a:gd fmla="val 50000" name="adj"/>
              </a:avLst>
            </a:prstGeom>
            <a:solidFill>
              <a:srgbClr val="008080"/>
            </a:solidFill>
            <a:ln>
              <a:noFill/>
            </a:ln>
          </p:spPr>
          <p:txBody>
            <a:bodyPr anchorCtr="0" anchor="ctr" bIns="43550" lIns="87125" spcFirstLastPara="1" rIns="87125" wrap="square" tIns="43550">
              <a:noAutofit/>
            </a:bodyPr>
            <a:lstStyle/>
            <a:p>
              <a:pPr indent="0" lvl="0" marL="0" marR="0" rtl="0" algn="l">
                <a:lnSpc>
                  <a:spcPct val="110000"/>
                </a:lnSpc>
                <a:spcBef>
                  <a:spcPts val="0"/>
                </a:spcBef>
                <a:spcAft>
                  <a:spcPts val="0"/>
                </a:spcAft>
                <a:buNone/>
              </a:pPr>
              <a:r>
                <a:t/>
              </a:r>
              <a:endParaRPr b="1" sz="500">
                <a:solidFill>
                  <a:srgbClr val="1C1C1C"/>
                </a:solidFill>
                <a:latin typeface="Arial"/>
                <a:ea typeface="Arial"/>
                <a:cs typeface="Arial"/>
                <a:sym typeface="Arial"/>
              </a:endParaRPr>
            </a:p>
          </p:txBody>
        </p:sp>
        <p:sp>
          <p:nvSpPr>
            <p:cNvPr id="3186" name="Google Shape;3186;p68"/>
            <p:cNvSpPr/>
            <p:nvPr/>
          </p:nvSpPr>
          <p:spPr>
            <a:xfrm>
              <a:off x="183866" y="3478477"/>
              <a:ext cx="519564" cy="157531"/>
            </a:xfrm>
            <a:prstGeom prst="ellipse">
              <a:avLst/>
            </a:prstGeom>
            <a:solidFill>
              <a:srgbClr val="666666"/>
            </a:solidFill>
            <a:ln cap="flat" cmpd="sng" w="15875">
              <a:solidFill>
                <a:srgbClr val="00808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100">
                  <a:solidFill>
                    <a:schemeClr val="lt1"/>
                  </a:solidFill>
                  <a:latin typeface="Arial"/>
                  <a:ea typeface="Arial"/>
                  <a:cs typeface="Arial"/>
                  <a:sym typeface="Arial"/>
                </a:rPr>
                <a:t>項目終驗</a:t>
              </a:r>
              <a:endParaRPr b="1" sz="1100">
                <a:solidFill>
                  <a:schemeClr val="lt1"/>
                </a:solidFill>
                <a:latin typeface="Arial"/>
                <a:ea typeface="Arial"/>
                <a:cs typeface="Arial"/>
                <a:sym typeface="Arial"/>
              </a:endParaRPr>
            </a:p>
          </p:txBody>
        </p:sp>
      </p:grpSp>
      <p:sp>
        <p:nvSpPr>
          <p:cNvPr id="3187" name="Google Shape;3187;p68"/>
          <p:cNvSpPr/>
          <p:nvPr/>
        </p:nvSpPr>
        <p:spPr>
          <a:xfrm flipH="1" rot="10800000">
            <a:off x="1646743" y="2399240"/>
            <a:ext cx="314827"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3188" name="Google Shape;3188;p68"/>
          <p:cNvSpPr txBox="1"/>
          <p:nvPr/>
        </p:nvSpPr>
        <p:spPr>
          <a:xfrm>
            <a:off x="978828" y="2736854"/>
            <a:ext cx="133582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系統建模</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培訓</a:t>
            </a:r>
            <a:endParaRPr sz="1400">
              <a:solidFill>
                <a:schemeClr val="dk1"/>
              </a:solidFill>
              <a:latin typeface="Arial"/>
              <a:ea typeface="Arial"/>
              <a:cs typeface="Arial"/>
              <a:sym typeface="Arial"/>
            </a:endParaRPr>
          </a:p>
        </p:txBody>
      </p:sp>
      <p:sp>
        <p:nvSpPr>
          <p:cNvPr id="3189" name="Google Shape;3189;p68"/>
          <p:cNvSpPr/>
          <p:nvPr/>
        </p:nvSpPr>
        <p:spPr>
          <a:xfrm flipH="1" rot="10800000">
            <a:off x="9032097" y="2408002"/>
            <a:ext cx="24282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3190" name="Google Shape;3190;p68"/>
          <p:cNvSpPr txBox="1"/>
          <p:nvPr/>
        </p:nvSpPr>
        <p:spPr>
          <a:xfrm>
            <a:off x="9194954" y="2798421"/>
            <a:ext cx="258747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系統開發培訓+開發指導(OJT)</a:t>
            </a:r>
            <a:endParaRPr/>
          </a:p>
        </p:txBody>
      </p:sp>
      <p:sp>
        <p:nvSpPr>
          <p:cNvPr id="3191" name="Google Shape;3191;p68"/>
          <p:cNvSpPr/>
          <p:nvPr/>
        </p:nvSpPr>
        <p:spPr>
          <a:xfrm flipH="1" rot="10800000">
            <a:off x="6185957" y="2399455"/>
            <a:ext cx="3828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3192" name="Google Shape;3192;p68"/>
          <p:cNvSpPr txBox="1"/>
          <p:nvPr/>
        </p:nvSpPr>
        <p:spPr>
          <a:xfrm>
            <a:off x="5848924" y="2789870"/>
            <a:ext cx="99235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系統培訓</a:t>
            </a:r>
            <a:endParaRPr sz="1400">
              <a:solidFill>
                <a:schemeClr val="dk1"/>
              </a:solidFill>
              <a:latin typeface="Arial"/>
              <a:ea typeface="Arial"/>
              <a:cs typeface="Arial"/>
              <a:sym typeface="Arial"/>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193" name="Google Shape;3193;p68"/>
          <p:cNvSpPr/>
          <p:nvPr/>
        </p:nvSpPr>
        <p:spPr>
          <a:xfrm flipH="1" rot="10800000">
            <a:off x="8691183" y="2402615"/>
            <a:ext cx="382888"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3194" name="Google Shape;3194;p68"/>
          <p:cNvSpPr txBox="1"/>
          <p:nvPr/>
        </p:nvSpPr>
        <p:spPr>
          <a:xfrm>
            <a:off x="8177118" y="2793030"/>
            <a:ext cx="99235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系統培訓</a:t>
            </a:r>
            <a:endParaRPr sz="1400">
              <a:solidFill>
                <a:schemeClr val="dk1"/>
              </a:solidFill>
              <a:latin typeface="Arial"/>
              <a:ea typeface="Arial"/>
              <a:cs typeface="Arial"/>
              <a:sym typeface="Arial"/>
            </a:endParaRPr>
          </a:p>
        </p:txBody>
      </p:sp>
      <p:graphicFrame>
        <p:nvGraphicFramePr>
          <p:cNvPr id="3195" name="Google Shape;3195;p68"/>
          <p:cNvGraphicFramePr/>
          <p:nvPr/>
        </p:nvGraphicFramePr>
        <p:xfrm>
          <a:off x="1514938" y="3901625"/>
          <a:ext cx="3000000" cy="3000000"/>
        </p:xfrm>
        <a:graphic>
          <a:graphicData uri="http://schemas.openxmlformats.org/drawingml/2006/table">
            <a:tbl>
              <a:tblPr bandRow="1" firstCol="1" firstRow="1">
                <a:noFill/>
                <a:tableStyleId>{C7A586D1-D9BD-463F-874B-439BAFFB6E0C}</a:tableStyleId>
              </a:tblPr>
              <a:tblGrid>
                <a:gridCol w="456675"/>
                <a:gridCol w="1574800"/>
                <a:gridCol w="889000"/>
              </a:tblGrid>
              <a:tr h="297350">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編號</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課程類型</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參與人員</a:t>
                      </a:r>
                      <a:endParaRPr sz="1100">
                        <a:latin typeface="Arial"/>
                        <a:ea typeface="Arial"/>
                        <a:cs typeface="Arial"/>
                        <a:sym typeface="Arial"/>
                      </a:endParaRPr>
                    </a:p>
                  </a:txBody>
                  <a:tcPr marT="0" marB="0" marR="16325" marL="16325" anchor="ctr">
                    <a:solidFill>
                      <a:srgbClr val="005F87"/>
                    </a:solidFill>
                  </a:tcPr>
                </a:tc>
              </a:tr>
              <a:tr h="432600">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1. </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系統基礎建模類</a:t>
                      </a:r>
                      <a:endParaRPr sz="1100">
                        <a:latin typeface="Arial"/>
                        <a:ea typeface="Arial"/>
                        <a:cs typeface="Arial"/>
                        <a:sym typeface="Arial"/>
                      </a:endParaRPr>
                    </a:p>
                    <a:p>
                      <a:pPr indent="0" lvl="0" marL="0" marR="0" rtl="0" algn="just">
                        <a:lnSpc>
                          <a:spcPct val="150000"/>
                        </a:lnSpc>
                        <a:spcBef>
                          <a:spcPts val="0"/>
                        </a:spcBef>
                        <a:spcAft>
                          <a:spcPts val="0"/>
                        </a:spcAft>
                        <a:buNone/>
                      </a:pPr>
                      <a:r>
                        <a:rPr lang="en-US" sz="1100">
                          <a:latin typeface="Arial"/>
                          <a:ea typeface="Arial"/>
                          <a:cs typeface="Arial"/>
                          <a:sym typeface="Arial"/>
                        </a:rPr>
                        <a:t>+考核</a:t>
                      </a:r>
                      <a:endParaRPr sz="1100">
                        <a:latin typeface="Arial"/>
                        <a:ea typeface="Arial"/>
                        <a:cs typeface="Arial"/>
                        <a:sym typeface="Arial"/>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業務關鍵用戶</a:t>
                      </a:r>
                      <a:endParaRPr b="0" i="0" sz="11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IT關鍵用戶</a:t>
                      </a:r>
                      <a:endParaRPr b="0" i="0" sz="1100" u="none" cap="none" strike="noStrike">
                        <a:solidFill>
                          <a:schemeClr val="dk1"/>
                        </a:solidFill>
                        <a:latin typeface="Microsoft Yahei"/>
                        <a:ea typeface="Microsoft Yahei"/>
                        <a:cs typeface="Microsoft Yahei"/>
                        <a:sym typeface="Microsoft Yahei"/>
                      </a:endParaRPr>
                    </a:p>
                  </a:txBody>
                  <a:tcPr marT="0" marB="0" marR="16325" marL="16325" anchor="ctr"/>
                </a:tc>
              </a:tr>
              <a:tr h="339600">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2. </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各模組功能基本操作類</a:t>
                      </a:r>
                      <a:endParaRPr sz="1100">
                        <a:latin typeface="Arial"/>
                        <a:ea typeface="Arial"/>
                        <a:cs typeface="Arial"/>
                        <a:sym typeface="Arial"/>
                      </a:endParaRPr>
                    </a:p>
                    <a:p>
                      <a:pPr indent="0" lvl="0" marL="0" marR="0" rtl="0" algn="just">
                        <a:lnSpc>
                          <a:spcPct val="150000"/>
                        </a:lnSpc>
                        <a:spcBef>
                          <a:spcPts val="0"/>
                        </a:spcBef>
                        <a:spcAft>
                          <a:spcPts val="0"/>
                        </a:spcAft>
                        <a:buNone/>
                      </a:pPr>
                      <a:r>
                        <a:rPr lang="en-US" sz="1100">
                          <a:latin typeface="Arial"/>
                          <a:ea typeface="Arial"/>
                          <a:cs typeface="Arial"/>
                          <a:sym typeface="Arial"/>
                        </a:rPr>
                        <a:t>+上機實操考核</a:t>
                      </a:r>
                      <a:endParaRPr sz="1100">
                        <a:latin typeface="Arial"/>
                        <a:ea typeface="Arial"/>
                        <a:cs typeface="Arial"/>
                        <a:sym typeface="Arial"/>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業務關鍵用戶</a:t>
                      </a:r>
                      <a:endParaRPr b="0" i="0" sz="11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IT關鍵用戶</a:t>
                      </a:r>
                      <a:endParaRPr b="0" i="0" sz="1100" u="none" cap="none" strike="noStrike">
                        <a:solidFill>
                          <a:schemeClr val="dk1"/>
                        </a:solidFill>
                        <a:latin typeface="Microsoft Yahei"/>
                        <a:ea typeface="Microsoft Yahei"/>
                        <a:cs typeface="Microsoft Yahei"/>
                        <a:sym typeface="Microsoft Yahei"/>
                      </a:endParaRPr>
                    </a:p>
                  </a:txBody>
                  <a:tcPr marT="0" marB="0" marR="16325" marL="16325" anchor="ctr"/>
                </a:tc>
              </a:tr>
            </a:tbl>
          </a:graphicData>
        </a:graphic>
      </p:graphicFrame>
      <p:graphicFrame>
        <p:nvGraphicFramePr>
          <p:cNvPr id="3196" name="Google Shape;3196;p68"/>
          <p:cNvGraphicFramePr/>
          <p:nvPr/>
        </p:nvGraphicFramePr>
        <p:xfrm>
          <a:off x="5237249" y="3892318"/>
          <a:ext cx="3000000" cy="3000000"/>
        </p:xfrm>
        <a:graphic>
          <a:graphicData uri="http://schemas.openxmlformats.org/drawingml/2006/table">
            <a:tbl>
              <a:tblPr bandRow="1" firstCol="1" firstRow="1">
                <a:noFill/>
                <a:tableStyleId>{C7A586D1-D9BD-463F-874B-439BAFFB6E0C}</a:tableStyleId>
              </a:tblPr>
              <a:tblGrid>
                <a:gridCol w="420350"/>
                <a:gridCol w="1186225"/>
                <a:gridCol w="1071450"/>
              </a:tblGrid>
              <a:tr h="271925">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編號</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課程類型</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參與人員</a:t>
                      </a:r>
                      <a:endParaRPr sz="1100">
                        <a:latin typeface="Arial"/>
                        <a:ea typeface="Arial"/>
                        <a:cs typeface="Arial"/>
                        <a:sym typeface="Arial"/>
                      </a:endParaRPr>
                    </a:p>
                  </a:txBody>
                  <a:tcPr marT="0" marB="0" marR="16325" marL="16325" anchor="ctr">
                    <a:solidFill>
                      <a:srgbClr val="005F87"/>
                    </a:solidFill>
                  </a:tcPr>
                </a:tc>
              </a:tr>
              <a:tr h="513850">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3.</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業務場景操作類</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業務關鍵用戶</a:t>
                      </a:r>
                      <a:endParaRPr b="0" i="0" sz="11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種子用戶</a:t>
                      </a:r>
                      <a:endParaRPr b="0" i="0" sz="11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IT關鍵用戶</a:t>
                      </a:r>
                      <a:endParaRPr b="0" i="0" sz="1100" u="none" cap="none" strike="noStrike">
                        <a:solidFill>
                          <a:schemeClr val="dk1"/>
                        </a:solidFill>
                        <a:latin typeface="Microsoft Yahei"/>
                        <a:ea typeface="Microsoft Yahei"/>
                        <a:cs typeface="Microsoft Yahei"/>
                        <a:sym typeface="Microsoft Yahei"/>
                      </a:endParaRPr>
                    </a:p>
                  </a:txBody>
                  <a:tcPr marT="0" marB="0" marR="16325" marL="16325" anchor="ctr"/>
                </a:tc>
              </a:tr>
            </a:tbl>
          </a:graphicData>
        </a:graphic>
      </p:graphicFrame>
      <p:graphicFrame>
        <p:nvGraphicFramePr>
          <p:cNvPr id="3197" name="Google Shape;3197;p68"/>
          <p:cNvGraphicFramePr/>
          <p:nvPr/>
        </p:nvGraphicFramePr>
        <p:xfrm>
          <a:off x="8856510" y="3870163"/>
          <a:ext cx="3000000" cy="3000000"/>
        </p:xfrm>
        <a:graphic>
          <a:graphicData uri="http://schemas.openxmlformats.org/drawingml/2006/table">
            <a:tbl>
              <a:tblPr bandRow="1" firstCol="1" firstRow="1">
                <a:noFill/>
                <a:tableStyleId>{C7A586D1-D9BD-463F-874B-439BAFFB6E0C}</a:tableStyleId>
              </a:tblPr>
              <a:tblGrid>
                <a:gridCol w="414325"/>
                <a:gridCol w="1236125"/>
                <a:gridCol w="1139975"/>
              </a:tblGrid>
              <a:tr h="308550">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編號</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課程類型</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ctr">
                        <a:lnSpc>
                          <a:spcPct val="150000"/>
                        </a:lnSpc>
                        <a:spcBef>
                          <a:spcPts val="0"/>
                        </a:spcBef>
                        <a:spcAft>
                          <a:spcPts val="0"/>
                        </a:spcAft>
                        <a:buNone/>
                      </a:pPr>
                      <a:r>
                        <a:rPr lang="en-US" sz="1100">
                          <a:latin typeface="Arial"/>
                          <a:ea typeface="Arial"/>
                          <a:cs typeface="Arial"/>
                          <a:sym typeface="Arial"/>
                        </a:rPr>
                        <a:t>參與人員</a:t>
                      </a:r>
                      <a:endParaRPr sz="1100">
                        <a:latin typeface="Arial"/>
                        <a:ea typeface="Arial"/>
                        <a:cs typeface="Arial"/>
                        <a:sym typeface="Arial"/>
                      </a:endParaRPr>
                    </a:p>
                  </a:txBody>
                  <a:tcPr marT="0" marB="0" marR="16325" marL="16325" anchor="ctr">
                    <a:solidFill>
                      <a:srgbClr val="005F87"/>
                    </a:solidFill>
                  </a:tcPr>
                </a:tc>
              </a:tr>
              <a:tr h="316475">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1.</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MES系統維護類</a:t>
                      </a:r>
                      <a:endParaRPr/>
                    </a:p>
                  </a:txBody>
                  <a:tcPr marT="0" marB="0" marR="16325" marL="16325" anchor="ctr"/>
                </a:tc>
                <a:tc>
                  <a:txBody>
                    <a:bodyPr/>
                    <a:lstStyle/>
                    <a:p>
                      <a:pPr indent="0" lvl="0" marL="0" marR="0" rtl="0" algn="l">
                        <a:lnSpc>
                          <a:spcPct val="100000"/>
                        </a:lnSpc>
                        <a:spcBef>
                          <a:spcPts val="0"/>
                        </a:spcBef>
                        <a:spcAft>
                          <a:spcPts val="0"/>
                        </a:spcAft>
                        <a:buClr>
                          <a:schemeClr val="dk1"/>
                        </a:buClr>
                        <a:buSzPts val="1100"/>
                        <a:buFont typeface="Microsoft Yahei"/>
                        <a:buNone/>
                      </a:pPr>
                      <a:r>
                        <a:rPr b="0" i="0" lang="en-US" sz="1100" u="none" cap="none" strike="noStrike">
                          <a:solidFill>
                            <a:schemeClr val="dk1"/>
                          </a:solidFill>
                          <a:latin typeface="Microsoft Yahei"/>
                          <a:ea typeface="Microsoft Yahei"/>
                          <a:cs typeface="Microsoft Yahei"/>
                          <a:sym typeface="Microsoft Yahei"/>
                        </a:rPr>
                        <a:t>IT關鍵用戶</a:t>
                      </a:r>
                      <a:endParaRPr b="0" i="0" sz="1100" u="none" cap="none" strike="noStrike">
                        <a:solidFill>
                          <a:schemeClr val="dk1"/>
                        </a:solidFill>
                        <a:latin typeface="Microsoft Yahei"/>
                        <a:ea typeface="Microsoft Yahei"/>
                        <a:cs typeface="Microsoft Yahei"/>
                        <a:sym typeface="Microsoft Yahei"/>
                      </a:endParaRPr>
                    </a:p>
                  </a:txBody>
                  <a:tcPr marT="0" marB="0" marR="16325" marL="16325" anchor="ctr"/>
                </a:tc>
              </a:tr>
              <a:tr h="229775">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2.</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MES二次開發類</a:t>
                      </a:r>
                      <a:endParaRPr/>
                    </a:p>
                  </a:txBody>
                  <a:tcPr marT="0" marB="0" marR="16325" marL="16325" anchor="ctr"/>
                </a:tc>
                <a:tc>
                  <a:txBody>
                    <a:bodyPr/>
                    <a:lstStyle/>
                    <a:p>
                      <a:pPr indent="0" lvl="0" marL="0" marR="0" rtl="0" algn="l">
                        <a:lnSpc>
                          <a:spcPct val="100000"/>
                        </a:lnSpc>
                        <a:spcBef>
                          <a:spcPts val="0"/>
                        </a:spcBef>
                        <a:spcAft>
                          <a:spcPts val="0"/>
                        </a:spcAft>
                        <a:buClr>
                          <a:srgbClr val="000000"/>
                        </a:buClr>
                        <a:buSzPts val="1100"/>
                        <a:buFont typeface="Microsoft Yahei"/>
                        <a:buNone/>
                      </a:pPr>
                      <a:r>
                        <a:rPr b="0" i="0" lang="en-US" sz="1100" u="none" cap="none" strike="noStrike">
                          <a:solidFill>
                            <a:srgbClr val="000000"/>
                          </a:solidFill>
                          <a:latin typeface="Microsoft Yahei"/>
                          <a:ea typeface="Microsoft Yahei"/>
                          <a:cs typeface="Microsoft Yahei"/>
                          <a:sym typeface="Microsoft Yahei"/>
                        </a:rPr>
                        <a:t>IT關鍵用戶</a:t>
                      </a:r>
                      <a:endParaRPr b="0" i="0" sz="1100" u="none" cap="none" strike="noStrike">
                        <a:solidFill>
                          <a:srgbClr val="000000"/>
                        </a:solidFill>
                        <a:latin typeface="Microsoft Yahei"/>
                        <a:ea typeface="Microsoft Yahei"/>
                        <a:cs typeface="Microsoft Yahei"/>
                        <a:sym typeface="Microsoft Yahei"/>
                      </a:endParaRPr>
                    </a:p>
                  </a:txBody>
                  <a:tcPr marT="0" marB="0" marR="16325" marL="16325" anchor="ctr"/>
                </a:tc>
              </a:tr>
              <a:tr h="251225">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3.</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系統介面類</a:t>
                      </a:r>
                      <a:endParaRPr/>
                    </a:p>
                  </a:txBody>
                  <a:tcPr marT="0" marB="0" marR="16325" marL="16325" anchor="ctr"/>
                </a:tc>
                <a:tc>
                  <a:txBody>
                    <a:bodyPr/>
                    <a:lstStyle/>
                    <a:p>
                      <a:pPr indent="0" lvl="0" marL="0" marR="0" rtl="0" algn="l">
                        <a:lnSpc>
                          <a:spcPct val="100000"/>
                        </a:lnSpc>
                        <a:spcBef>
                          <a:spcPts val="0"/>
                        </a:spcBef>
                        <a:spcAft>
                          <a:spcPts val="0"/>
                        </a:spcAft>
                        <a:buClr>
                          <a:srgbClr val="000000"/>
                        </a:buClr>
                        <a:buSzPts val="1100"/>
                        <a:buFont typeface="Microsoft Yahei"/>
                        <a:buNone/>
                      </a:pPr>
                      <a:r>
                        <a:rPr b="0" i="0" lang="en-US" sz="1100" u="none" cap="none" strike="noStrike">
                          <a:solidFill>
                            <a:srgbClr val="000000"/>
                          </a:solidFill>
                          <a:latin typeface="Microsoft Yahei"/>
                          <a:ea typeface="Microsoft Yahei"/>
                          <a:cs typeface="Microsoft Yahei"/>
                          <a:sym typeface="Microsoft Yahei"/>
                        </a:rPr>
                        <a:t>IT關鍵用戶</a:t>
                      </a:r>
                      <a:endParaRPr b="0" i="0" sz="1100" u="none" cap="none" strike="noStrike">
                        <a:solidFill>
                          <a:srgbClr val="000000"/>
                        </a:solidFill>
                        <a:latin typeface="Microsoft Yahei"/>
                        <a:ea typeface="Microsoft Yahei"/>
                        <a:cs typeface="Microsoft Yahei"/>
                        <a:sym typeface="Microsoft Yahei"/>
                      </a:endParaRPr>
                    </a:p>
                  </a:txBody>
                  <a:tcPr marT="0" marB="0" marR="16325" marL="16325" anchor="ctr"/>
                </a:tc>
              </a:tr>
              <a:tr h="403950">
                <a:tc>
                  <a:txBody>
                    <a:bodyPr/>
                    <a:lstStyle/>
                    <a:p>
                      <a:pPr indent="0" lvl="0" marL="0" marR="0" rtl="0" algn="ctr">
                        <a:lnSpc>
                          <a:spcPct val="150000"/>
                        </a:lnSpc>
                        <a:spcBef>
                          <a:spcPts val="0"/>
                        </a:spcBef>
                        <a:spcAft>
                          <a:spcPts val="0"/>
                        </a:spcAft>
                        <a:buClr>
                          <a:schemeClr val="dk1"/>
                        </a:buClr>
                        <a:buSzPts val="1100"/>
                        <a:buFont typeface="Arial"/>
                        <a:buNone/>
                      </a:pPr>
                      <a:r>
                        <a:rPr lang="en-US" sz="1100">
                          <a:latin typeface="Arial"/>
                          <a:ea typeface="Arial"/>
                          <a:cs typeface="Arial"/>
                          <a:sym typeface="Arial"/>
                        </a:rPr>
                        <a:t>4.</a:t>
                      </a:r>
                      <a:endParaRPr sz="1100">
                        <a:latin typeface="Arial"/>
                        <a:ea typeface="Arial"/>
                        <a:cs typeface="Arial"/>
                        <a:sym typeface="Arial"/>
                      </a:endParaRPr>
                    </a:p>
                  </a:txBody>
                  <a:tcPr marT="0" marB="0" marR="16325" marL="16325" anchor="ctr">
                    <a:solidFill>
                      <a:srgbClr val="005F87"/>
                    </a:solidFill>
                  </a:tcPr>
                </a:tc>
                <a:tc>
                  <a:txBody>
                    <a:bodyPr/>
                    <a:lstStyle/>
                    <a:p>
                      <a:pPr indent="0" lvl="0" marL="0" marR="0" rtl="0" algn="just">
                        <a:lnSpc>
                          <a:spcPct val="150000"/>
                        </a:lnSpc>
                        <a:spcBef>
                          <a:spcPts val="0"/>
                        </a:spcBef>
                        <a:spcAft>
                          <a:spcPts val="0"/>
                        </a:spcAft>
                        <a:buNone/>
                      </a:pPr>
                      <a:r>
                        <a:rPr lang="en-US" sz="1100">
                          <a:latin typeface="Arial"/>
                          <a:ea typeface="Arial"/>
                          <a:cs typeface="Arial"/>
                          <a:sym typeface="Arial"/>
                        </a:rPr>
                        <a:t>協同開發指導</a:t>
                      </a:r>
                      <a:endParaRPr sz="1100">
                        <a:latin typeface="Arial"/>
                        <a:ea typeface="Arial"/>
                        <a:cs typeface="Arial"/>
                        <a:sym typeface="Arial"/>
                      </a:endParaRPr>
                    </a:p>
                    <a:p>
                      <a:pPr indent="0" lvl="0" marL="0" marR="0" rtl="0" algn="just">
                        <a:lnSpc>
                          <a:spcPct val="150000"/>
                        </a:lnSpc>
                        <a:spcBef>
                          <a:spcPts val="0"/>
                        </a:spcBef>
                        <a:spcAft>
                          <a:spcPts val="0"/>
                        </a:spcAft>
                        <a:buNone/>
                      </a:pPr>
                      <a:r>
                        <a:rPr lang="en-US" sz="1100">
                          <a:latin typeface="Arial"/>
                          <a:ea typeface="Arial"/>
                          <a:cs typeface="Arial"/>
                          <a:sym typeface="Arial"/>
                        </a:rPr>
                        <a:t>(On Job Training)</a:t>
                      </a:r>
                      <a:endParaRPr sz="1100">
                        <a:latin typeface="Arial"/>
                        <a:ea typeface="Arial"/>
                        <a:cs typeface="Arial"/>
                        <a:sym typeface="Arial"/>
                      </a:endParaRPr>
                    </a:p>
                  </a:txBody>
                  <a:tcPr marT="0" marB="0" marR="16325" marL="16325" anchor="ctr"/>
                </a:tc>
                <a:tc>
                  <a:txBody>
                    <a:bodyPr/>
                    <a:lstStyle/>
                    <a:p>
                      <a:pPr indent="0" lvl="0" marL="0" marR="0" rtl="0" algn="l">
                        <a:lnSpc>
                          <a:spcPct val="100000"/>
                        </a:lnSpc>
                        <a:spcBef>
                          <a:spcPts val="0"/>
                        </a:spcBef>
                        <a:spcAft>
                          <a:spcPts val="0"/>
                        </a:spcAft>
                        <a:buClr>
                          <a:srgbClr val="000000"/>
                        </a:buClr>
                        <a:buSzPts val="1100"/>
                        <a:buFont typeface="Microsoft Yahei"/>
                        <a:buNone/>
                      </a:pPr>
                      <a:r>
                        <a:rPr b="0" i="0" lang="en-US" sz="1100" u="none" cap="none" strike="noStrike">
                          <a:solidFill>
                            <a:srgbClr val="000000"/>
                          </a:solidFill>
                          <a:latin typeface="Microsoft Yahei"/>
                          <a:ea typeface="Microsoft Yahei"/>
                          <a:cs typeface="Microsoft Yahei"/>
                          <a:sym typeface="Microsoft Yahei"/>
                        </a:rPr>
                        <a:t>IT關鍵用戶</a:t>
                      </a:r>
                      <a:endParaRPr b="0" i="0" sz="1100" u="none" cap="none" strike="noStrike">
                        <a:solidFill>
                          <a:srgbClr val="000000"/>
                        </a:solidFill>
                        <a:latin typeface="Microsoft Yahei"/>
                        <a:ea typeface="Microsoft Yahei"/>
                        <a:cs typeface="Microsoft Yahei"/>
                        <a:sym typeface="Microsoft Yahei"/>
                      </a:endParaRPr>
                    </a:p>
                  </a:txBody>
                  <a:tcPr marT="0" marB="0" marR="16325" marL="16325" anchor="ctr"/>
                </a:tc>
              </a:tr>
            </a:tbl>
          </a:graphicData>
        </a:graphic>
      </p:graphicFrame>
      <p:cxnSp>
        <p:nvCxnSpPr>
          <p:cNvPr id="3198" name="Google Shape;3198;p68"/>
          <p:cNvCxnSpPr/>
          <p:nvPr/>
        </p:nvCxnSpPr>
        <p:spPr>
          <a:xfrm rot="10800000">
            <a:off x="2007657" y="3100807"/>
            <a:ext cx="314958" cy="769356"/>
          </a:xfrm>
          <a:prstGeom prst="straightConnector1">
            <a:avLst/>
          </a:prstGeom>
          <a:noFill/>
          <a:ln cap="flat" cmpd="sng" w="762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199" name="Google Shape;3199;p68"/>
          <p:cNvCxnSpPr>
            <a:endCxn id="3192" idx="1"/>
          </p:cNvCxnSpPr>
          <p:nvPr/>
        </p:nvCxnSpPr>
        <p:spPr>
          <a:xfrm flipH="1" rot="10800000">
            <a:off x="3665824" y="3051480"/>
            <a:ext cx="2183100" cy="793500"/>
          </a:xfrm>
          <a:prstGeom prst="straightConnector1">
            <a:avLst/>
          </a:prstGeom>
          <a:noFill/>
          <a:ln cap="flat" cmpd="sng" w="762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200" name="Google Shape;3200;p68"/>
          <p:cNvCxnSpPr/>
          <p:nvPr/>
        </p:nvCxnSpPr>
        <p:spPr>
          <a:xfrm flipH="1" rot="10800000">
            <a:off x="6343356" y="3091944"/>
            <a:ext cx="3488" cy="780157"/>
          </a:xfrm>
          <a:prstGeom prst="straightConnector1">
            <a:avLst/>
          </a:prstGeom>
          <a:noFill/>
          <a:ln cap="flat" cmpd="sng" w="762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201" name="Google Shape;3201;p68"/>
          <p:cNvCxnSpPr/>
          <p:nvPr/>
        </p:nvCxnSpPr>
        <p:spPr>
          <a:xfrm flipH="1" rot="10800000">
            <a:off x="7083408" y="3110994"/>
            <a:ext cx="1397553" cy="720968"/>
          </a:xfrm>
          <a:prstGeom prst="straightConnector1">
            <a:avLst/>
          </a:prstGeom>
          <a:noFill/>
          <a:ln cap="flat" cmpd="sng" w="762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202" name="Google Shape;3202;p68"/>
          <p:cNvCxnSpPr/>
          <p:nvPr/>
        </p:nvCxnSpPr>
        <p:spPr>
          <a:xfrm rot="10800000">
            <a:off x="10152590" y="3130044"/>
            <a:ext cx="0" cy="701918"/>
          </a:xfrm>
          <a:prstGeom prst="straightConnector1">
            <a:avLst/>
          </a:prstGeom>
          <a:noFill/>
          <a:ln cap="flat" cmpd="sng" w="76200">
            <a:solidFill>
              <a:schemeClr val="accent5"/>
            </a:solidFill>
            <a:prstDash val="solid"/>
            <a:round/>
            <a:headEnd len="sm" w="sm" type="none"/>
            <a:tailEnd len="med" w="med" type="triangle"/>
          </a:ln>
          <a:effectLst>
            <a:outerShdw blurRad="40000" rotWithShape="0" dir="5400000" dist="23000">
              <a:srgbClr val="000000">
                <a:alpha val="34901"/>
              </a:srgbClr>
            </a:outerShdw>
          </a:effectLst>
        </p:spPr>
      </p:cxnSp>
      <p:sp>
        <p:nvSpPr>
          <p:cNvPr id="3203" name="Google Shape;3203;p68"/>
          <p:cNvSpPr/>
          <p:nvPr/>
        </p:nvSpPr>
        <p:spPr>
          <a:xfrm>
            <a:off x="1616001" y="910722"/>
            <a:ext cx="2544215" cy="507550"/>
          </a:xfrm>
          <a:prstGeom prst="leftRightArrow">
            <a:avLst>
              <a:gd fmla="val 50000" name="adj1"/>
              <a:gd fmla="val 50000" name="adj2"/>
            </a:avLst>
          </a:prstGeom>
          <a:solidFill>
            <a:schemeClr val="lt1"/>
          </a:solidFill>
          <a:ln cap="flat" cmpd="sng" w="25400">
            <a:solidFill>
              <a:schemeClr val="accent5"/>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系統平臺熟悉期</a:t>
            </a:r>
            <a:endParaRPr sz="1800">
              <a:solidFill>
                <a:schemeClr val="dk1"/>
              </a:solidFill>
              <a:latin typeface="Arial"/>
              <a:ea typeface="Arial"/>
              <a:cs typeface="Arial"/>
              <a:sym typeface="Arial"/>
            </a:endParaRPr>
          </a:p>
        </p:txBody>
      </p:sp>
      <p:sp>
        <p:nvSpPr>
          <p:cNvPr id="3204" name="Google Shape;3204;p68"/>
          <p:cNvSpPr/>
          <p:nvPr/>
        </p:nvSpPr>
        <p:spPr>
          <a:xfrm>
            <a:off x="4200241" y="919724"/>
            <a:ext cx="4756736" cy="507550"/>
          </a:xfrm>
          <a:prstGeom prst="leftRightArrow">
            <a:avLst>
              <a:gd fmla="val 50000" name="adj1"/>
              <a:gd fmla="val 50000" name="adj2"/>
            </a:avLst>
          </a:prstGeom>
          <a:solidFill>
            <a:schemeClr val="lt1"/>
          </a:solidFill>
          <a:ln cap="flat" cmpd="sng" w="25400">
            <a:solidFill>
              <a:schemeClr val="accent5"/>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系統平臺應用期</a:t>
            </a:r>
            <a:endParaRPr sz="1800">
              <a:solidFill>
                <a:schemeClr val="dk1"/>
              </a:solidFill>
              <a:latin typeface="Arial"/>
              <a:ea typeface="Arial"/>
              <a:cs typeface="Arial"/>
              <a:sym typeface="Arial"/>
            </a:endParaRPr>
          </a:p>
        </p:txBody>
      </p:sp>
      <p:sp>
        <p:nvSpPr>
          <p:cNvPr id="3205" name="Google Shape;3205;p68"/>
          <p:cNvSpPr/>
          <p:nvPr/>
        </p:nvSpPr>
        <p:spPr>
          <a:xfrm flipH="1" rot="10800000">
            <a:off x="2007657" y="2399237"/>
            <a:ext cx="1658075" cy="278039"/>
          </a:xfrm>
          <a:prstGeom prst="chevron">
            <a:avLst>
              <a:gd fmla="val 36297" name="adj"/>
            </a:avLst>
          </a:prstGeom>
          <a:solidFill>
            <a:srgbClr val="A9C968"/>
          </a:soli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latin typeface="Arial"/>
              <a:ea typeface="Arial"/>
              <a:cs typeface="Arial"/>
              <a:sym typeface="Arial"/>
            </a:endParaRPr>
          </a:p>
        </p:txBody>
      </p:sp>
      <p:sp>
        <p:nvSpPr>
          <p:cNvPr id="3206" name="Google Shape;3206;p68"/>
          <p:cNvSpPr txBox="1"/>
          <p:nvPr/>
        </p:nvSpPr>
        <p:spPr>
          <a:xfrm>
            <a:off x="2291851" y="2743703"/>
            <a:ext cx="133582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系統建模實操</a:t>
            </a:r>
            <a:endParaRPr sz="1400">
              <a:solidFill>
                <a:schemeClr val="dk1"/>
              </a:solidFill>
              <a:latin typeface="Arial"/>
              <a:ea typeface="Arial"/>
              <a:cs typeface="Arial"/>
              <a:sym typeface="Arial"/>
            </a:endParaRPr>
          </a:p>
        </p:txBody>
      </p:sp>
      <p:sp>
        <p:nvSpPr>
          <p:cNvPr id="3207" name="Google Shape;3207;p68"/>
          <p:cNvSpPr/>
          <p:nvPr/>
        </p:nvSpPr>
        <p:spPr>
          <a:xfrm>
            <a:off x="9032096" y="913124"/>
            <a:ext cx="2614867" cy="507550"/>
          </a:xfrm>
          <a:prstGeom prst="leftRightArrow">
            <a:avLst>
              <a:gd fmla="val 50000" name="adj1"/>
              <a:gd fmla="val 50000" name="adj2"/>
            </a:avLst>
          </a:prstGeom>
          <a:solidFill>
            <a:schemeClr val="lt1"/>
          </a:solidFill>
          <a:ln cap="flat" cmpd="sng" w="25400">
            <a:solidFill>
              <a:schemeClr val="accent5"/>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系統應用拓展期</a:t>
            </a:r>
            <a:endParaRPr sz="1800">
              <a:solidFill>
                <a:schemeClr val="dk1"/>
              </a:solidFill>
              <a:latin typeface="Arial"/>
              <a:ea typeface="Arial"/>
              <a:cs typeface="Arial"/>
              <a:sym typeface="Arial"/>
            </a:endParaRPr>
          </a:p>
        </p:txBody>
      </p:sp>
      <p:sp>
        <p:nvSpPr>
          <p:cNvPr id="3208" name="Google Shape;3208;p68"/>
          <p:cNvSpPr txBox="1"/>
          <p:nvPr/>
        </p:nvSpPr>
        <p:spPr>
          <a:xfrm>
            <a:off x="173382" y="5436105"/>
            <a:ext cx="165567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icrosoft Yahei"/>
                <a:ea typeface="Microsoft Yahei"/>
                <a:cs typeface="Microsoft Yahei"/>
                <a:sym typeface="Microsoft Yahei"/>
              </a:rPr>
              <a:t>建模小組全员</a:t>
            </a:r>
            <a:endParaRPr b="1" sz="18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800">
                <a:solidFill>
                  <a:schemeClr val="dk1"/>
                </a:solidFill>
                <a:latin typeface="Microsoft Yahei"/>
                <a:ea typeface="Microsoft Yahei"/>
                <a:cs typeface="Microsoft Yahei"/>
                <a:sym typeface="Microsoft Yahei"/>
              </a:rPr>
              <a:t>IT专案经理</a:t>
            </a:r>
            <a:endParaRPr b="1" sz="18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800">
                <a:solidFill>
                  <a:schemeClr val="dk1"/>
                </a:solidFill>
                <a:latin typeface="Microsoft Yahei"/>
                <a:ea typeface="Microsoft Yahei"/>
                <a:cs typeface="Microsoft Yahei"/>
                <a:sym typeface="Microsoft Yahei"/>
              </a:rPr>
              <a:t>IT实施</a:t>
            </a:r>
            <a:endParaRPr b="1" sz="18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800">
                <a:solidFill>
                  <a:schemeClr val="dk1"/>
                </a:solidFill>
                <a:latin typeface="Microsoft Yahei"/>
                <a:ea typeface="Microsoft Yahei"/>
                <a:cs typeface="Microsoft Yahei"/>
                <a:sym typeface="Microsoft Yahei"/>
              </a:rPr>
              <a:t>IT开发</a:t>
            </a:r>
            <a:endParaRPr sz="1800">
              <a:solidFill>
                <a:schemeClr val="dk1"/>
              </a:solidFill>
              <a:latin typeface="Arial"/>
              <a:ea typeface="Arial"/>
              <a:cs typeface="Arial"/>
              <a:sym typeface="Arial"/>
            </a:endParaRPr>
          </a:p>
        </p:txBody>
      </p:sp>
      <p:sp>
        <p:nvSpPr>
          <p:cNvPr id="3209" name="Google Shape;3209;p68"/>
          <p:cNvSpPr/>
          <p:nvPr/>
        </p:nvSpPr>
        <p:spPr>
          <a:xfrm>
            <a:off x="1718099" y="5448048"/>
            <a:ext cx="4820302" cy="284222"/>
          </a:xfrm>
          <a:prstGeom prst="leftRightArrow">
            <a:avLst>
              <a:gd fmla="val 50000" name="adj1"/>
              <a:gd fmla="val 50000" name="adj2"/>
            </a:avLst>
          </a:prstGeom>
          <a:solidFill>
            <a:schemeClr val="accent3"/>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10" name="Google Shape;3210;p68"/>
          <p:cNvSpPr/>
          <p:nvPr/>
        </p:nvSpPr>
        <p:spPr>
          <a:xfrm>
            <a:off x="1718099" y="5758019"/>
            <a:ext cx="9764222" cy="284222"/>
          </a:xfrm>
          <a:prstGeom prst="leftRightArrow">
            <a:avLst>
              <a:gd fmla="val 50000" name="adj1"/>
              <a:gd fmla="val 50000" name="adj2"/>
            </a:avLst>
          </a:prstGeom>
          <a:solidFill>
            <a:schemeClr val="accent3"/>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11" name="Google Shape;3211;p68"/>
          <p:cNvSpPr/>
          <p:nvPr/>
        </p:nvSpPr>
        <p:spPr>
          <a:xfrm>
            <a:off x="1718099" y="6071110"/>
            <a:ext cx="8165041" cy="284222"/>
          </a:xfrm>
          <a:prstGeom prst="leftRightArrow">
            <a:avLst>
              <a:gd fmla="val 50000" name="adj1"/>
              <a:gd fmla="val 50000" name="adj2"/>
            </a:avLst>
          </a:prstGeom>
          <a:solidFill>
            <a:schemeClr val="accent3"/>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12" name="Google Shape;3212;p68"/>
          <p:cNvSpPr/>
          <p:nvPr/>
        </p:nvSpPr>
        <p:spPr>
          <a:xfrm>
            <a:off x="6538401" y="6352492"/>
            <a:ext cx="4944844" cy="284222"/>
          </a:xfrm>
          <a:prstGeom prst="leftRightArrow">
            <a:avLst>
              <a:gd fmla="val 50000" name="adj1"/>
              <a:gd fmla="val 50000" name="adj2"/>
            </a:avLst>
          </a:prstGeom>
          <a:solidFill>
            <a:schemeClr val="accent3"/>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13" name="Google Shape;3213;p68"/>
          <p:cNvSpPr/>
          <p:nvPr/>
        </p:nvSpPr>
        <p:spPr>
          <a:xfrm>
            <a:off x="6553129" y="5440455"/>
            <a:ext cx="3149671" cy="284222"/>
          </a:xfrm>
          <a:prstGeom prst="leftRightArrow">
            <a:avLst>
              <a:gd fmla="val 50000" name="adj1"/>
              <a:gd fmla="val 50000" name="adj2"/>
            </a:avLst>
          </a:prstGeom>
          <a:solidFill>
            <a:srgbClr val="FBC897"/>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cxnSp>
        <p:nvCxnSpPr>
          <p:cNvPr id="3218" name="Google Shape;3218;p69"/>
          <p:cNvCxnSpPr/>
          <p:nvPr/>
        </p:nvCxnSpPr>
        <p:spPr>
          <a:xfrm>
            <a:off x="4452377" y="1217645"/>
            <a:ext cx="0" cy="1794933"/>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3219" name="Google Shape;3219;p69"/>
          <p:cNvCxnSpPr/>
          <p:nvPr/>
        </p:nvCxnSpPr>
        <p:spPr>
          <a:xfrm>
            <a:off x="2394975" y="1217646"/>
            <a:ext cx="0" cy="1794932"/>
          </a:xfrm>
          <a:prstGeom prst="straightConnector1">
            <a:avLst/>
          </a:prstGeom>
          <a:solidFill>
            <a:schemeClr val="dk2"/>
          </a:solidFill>
          <a:ln cap="flat" cmpd="sng" w="9525">
            <a:solidFill>
              <a:schemeClr val="dk1"/>
            </a:solidFill>
            <a:prstDash val="solid"/>
            <a:round/>
            <a:headEnd len="sm" w="sm" type="none"/>
            <a:tailEnd len="sm" w="sm" type="none"/>
          </a:ln>
        </p:spPr>
      </p:cxnSp>
      <p:sp>
        <p:nvSpPr>
          <p:cNvPr id="3220" name="Google Shape;3220;p69"/>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a:t>MES部署規劃 – 系統切換策略</a:t>
            </a:r>
            <a:endParaRPr/>
          </a:p>
        </p:txBody>
      </p:sp>
      <p:sp>
        <p:nvSpPr>
          <p:cNvPr id="3221" name="Google Shape;3221;p69"/>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sp>
        <p:nvSpPr>
          <p:cNvPr id="3222" name="Google Shape;3222;p69"/>
          <p:cNvSpPr/>
          <p:nvPr/>
        </p:nvSpPr>
        <p:spPr>
          <a:xfrm>
            <a:off x="2394975" y="2863534"/>
            <a:ext cx="5344431" cy="821266"/>
          </a:xfrm>
          <a:prstGeom prst="rightArrow">
            <a:avLst>
              <a:gd fmla="val 50000" name="adj1"/>
              <a:gd fmla="val 50000" name="adj2"/>
            </a:avLst>
          </a:prstGeom>
          <a:solidFill>
            <a:srgbClr val="FBC897"/>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新系統(Camstar)</a:t>
            </a:r>
            <a:endParaRPr sz="1800">
              <a:solidFill>
                <a:schemeClr val="dk1"/>
              </a:solidFill>
              <a:latin typeface="Arial"/>
              <a:ea typeface="Arial"/>
              <a:cs typeface="Arial"/>
              <a:sym typeface="Arial"/>
            </a:endParaRPr>
          </a:p>
        </p:txBody>
      </p:sp>
      <p:cxnSp>
        <p:nvCxnSpPr>
          <p:cNvPr id="3223" name="Google Shape;3223;p69"/>
          <p:cNvCxnSpPr/>
          <p:nvPr/>
        </p:nvCxnSpPr>
        <p:spPr>
          <a:xfrm>
            <a:off x="2458477" y="1666378"/>
            <a:ext cx="1909232" cy="0"/>
          </a:xfrm>
          <a:prstGeom prst="straightConnector1">
            <a:avLst/>
          </a:prstGeom>
          <a:noFill/>
          <a:ln cap="flat" cmpd="sng" w="25400">
            <a:solidFill>
              <a:schemeClr val="accent5"/>
            </a:solidFill>
            <a:prstDash val="solid"/>
            <a:round/>
            <a:headEnd len="med" w="med" type="stealth"/>
            <a:tailEnd len="med" w="med" type="stealth"/>
          </a:ln>
        </p:spPr>
      </p:cxnSp>
      <p:sp>
        <p:nvSpPr>
          <p:cNvPr id="3224" name="Google Shape;3224;p69"/>
          <p:cNvSpPr txBox="1"/>
          <p:nvPr/>
        </p:nvSpPr>
        <p:spPr>
          <a:xfrm>
            <a:off x="2680721" y="1222448"/>
            <a:ext cx="17631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新舊系統並行</a:t>
            </a:r>
            <a:endParaRPr sz="1800">
              <a:solidFill>
                <a:schemeClr val="dk1"/>
              </a:solidFill>
              <a:latin typeface="Arial"/>
              <a:ea typeface="Arial"/>
              <a:cs typeface="Arial"/>
              <a:sym typeface="Arial"/>
            </a:endParaRPr>
          </a:p>
        </p:txBody>
      </p:sp>
      <p:sp>
        <p:nvSpPr>
          <p:cNvPr id="3225" name="Google Shape;3225;p69"/>
          <p:cNvSpPr txBox="1"/>
          <p:nvPr/>
        </p:nvSpPr>
        <p:spPr>
          <a:xfrm>
            <a:off x="1782230" y="4614534"/>
            <a:ext cx="9171115"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新系統啟用日，新工單全部導入新系統。</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新舊系統並行，依據run card識別，舊工單/批次操作舊系統，新工單/批次操作新系統</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隨著舊工單/批次生產流程結束，舊系統逐步降低使用頻度，由新系統取代</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報表系統整合，依據需求調研階段新舊系統生產資料對應程度而定</a:t>
            </a:r>
            <a:endParaRPr/>
          </a:p>
        </p:txBody>
      </p:sp>
      <p:cxnSp>
        <p:nvCxnSpPr>
          <p:cNvPr id="3226" name="Google Shape;3226;p69"/>
          <p:cNvCxnSpPr/>
          <p:nvPr/>
        </p:nvCxnSpPr>
        <p:spPr>
          <a:xfrm>
            <a:off x="2394975" y="3554445"/>
            <a:ext cx="0" cy="296334"/>
          </a:xfrm>
          <a:prstGeom prst="straightConnector1">
            <a:avLst/>
          </a:prstGeom>
          <a:noFill/>
          <a:ln cap="flat" cmpd="sng" w="25400">
            <a:solidFill>
              <a:schemeClr val="accent5"/>
            </a:solidFill>
            <a:prstDash val="solid"/>
            <a:round/>
            <a:headEnd len="med" w="med" type="stealth"/>
            <a:tailEnd len="sm" w="sm" type="none"/>
          </a:ln>
        </p:spPr>
      </p:cxnSp>
      <p:sp>
        <p:nvSpPr>
          <p:cNvPr id="3227" name="Google Shape;3227;p69"/>
          <p:cNvSpPr txBox="1"/>
          <p:nvPr/>
        </p:nvSpPr>
        <p:spPr>
          <a:xfrm>
            <a:off x="1799128" y="3923178"/>
            <a:ext cx="27209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新系統啟用日</a:t>
            </a:r>
            <a:endParaRPr sz="1800">
              <a:solidFill>
                <a:schemeClr val="dk1"/>
              </a:solidFill>
              <a:latin typeface="Arial"/>
              <a:ea typeface="Arial"/>
              <a:cs typeface="Arial"/>
              <a:sym typeface="Arial"/>
            </a:endParaRPr>
          </a:p>
        </p:txBody>
      </p:sp>
      <p:sp>
        <p:nvSpPr>
          <p:cNvPr id="3228" name="Google Shape;3228;p69"/>
          <p:cNvSpPr/>
          <p:nvPr/>
        </p:nvSpPr>
        <p:spPr>
          <a:xfrm>
            <a:off x="4472069" y="1895940"/>
            <a:ext cx="2212327" cy="821266"/>
          </a:xfrm>
          <a:prstGeom prst="rightArrow">
            <a:avLst>
              <a:gd fmla="val 50000" name="adj1"/>
              <a:gd fmla="val 50000" name="adj2"/>
            </a:avLst>
          </a:prstGeom>
          <a:noFill/>
          <a:ln cap="flat" cmpd="sng" w="28575">
            <a:solidFill>
              <a:schemeClr val="accent2"/>
            </a:solidFill>
            <a:prstDash val="dash"/>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舊系統</a:t>
            </a:r>
            <a:endParaRPr/>
          </a:p>
        </p:txBody>
      </p:sp>
      <p:sp>
        <p:nvSpPr>
          <p:cNvPr id="3229" name="Google Shape;3229;p69"/>
          <p:cNvSpPr/>
          <p:nvPr/>
        </p:nvSpPr>
        <p:spPr>
          <a:xfrm>
            <a:off x="1272512" y="2109191"/>
            <a:ext cx="3179865" cy="401965"/>
          </a:xfrm>
          <a:prstGeom prst="rect">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lang="en-US" sz="1800">
                <a:solidFill>
                  <a:schemeClr val="dk1"/>
                </a:solidFill>
                <a:latin typeface="Arial"/>
                <a:ea typeface="Arial"/>
                <a:cs typeface="Arial"/>
                <a:sym typeface="Arial"/>
              </a:rPr>
              <a:t>舊系統</a:t>
            </a:r>
            <a:endParaRPr sz="1800">
              <a:solidFill>
                <a:schemeClr val="dk1"/>
              </a:solidFill>
              <a:latin typeface="Arial"/>
              <a:ea typeface="Arial"/>
              <a:cs typeface="Arial"/>
              <a:sym typeface="Arial"/>
            </a:endParaRPr>
          </a:p>
        </p:txBody>
      </p:sp>
      <p:sp>
        <p:nvSpPr>
          <p:cNvPr id="3230" name="Google Shape;3230;p69"/>
          <p:cNvSpPr txBox="1"/>
          <p:nvPr/>
        </p:nvSpPr>
        <p:spPr>
          <a:xfrm>
            <a:off x="4653454" y="1484600"/>
            <a:ext cx="22123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舊系統歷史資料保留待查</a:t>
            </a:r>
            <a:endParaRPr sz="1400">
              <a:solidFill>
                <a:schemeClr val="dk1"/>
              </a:solidFill>
              <a:latin typeface="Arial"/>
              <a:ea typeface="Arial"/>
              <a:cs typeface="Arial"/>
              <a:sym typeface="Arial"/>
            </a:endParaRPr>
          </a:p>
        </p:txBody>
      </p:sp>
      <p:sp>
        <p:nvSpPr>
          <p:cNvPr id="3231" name="Google Shape;3231;p69"/>
          <p:cNvSpPr/>
          <p:nvPr/>
        </p:nvSpPr>
        <p:spPr>
          <a:xfrm>
            <a:off x="8071920" y="1865447"/>
            <a:ext cx="832835" cy="705858"/>
          </a:xfrm>
          <a:prstGeom prst="flowChartMagneticDisk">
            <a:avLst/>
          </a:prstGeom>
          <a:solidFill>
            <a:schemeClr val="accent2"/>
          </a:solidFill>
          <a:ln cap="flat" cmpd="sng" w="9525">
            <a:solidFill>
              <a:schemeClr val="accent1"/>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32" name="Google Shape;3232;p69"/>
          <p:cNvSpPr/>
          <p:nvPr/>
        </p:nvSpPr>
        <p:spPr>
          <a:xfrm>
            <a:off x="8071920" y="2978942"/>
            <a:ext cx="832835" cy="705858"/>
          </a:xfrm>
          <a:prstGeom prst="flowChartMagneticDisk">
            <a:avLst/>
          </a:prstGeom>
          <a:solidFill>
            <a:srgbClr val="FBC897"/>
          </a:solidFill>
          <a:ln cap="flat" cmpd="sng" w="9525">
            <a:solidFill>
              <a:schemeClr val="accent1"/>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33" name="Google Shape;3233;p69"/>
          <p:cNvSpPr/>
          <p:nvPr/>
        </p:nvSpPr>
        <p:spPr>
          <a:xfrm>
            <a:off x="9796807" y="2548297"/>
            <a:ext cx="1329179" cy="705858"/>
          </a:xfrm>
          <a:prstGeom prst="flowChartMagneticDisk">
            <a:avLst/>
          </a:prstGeom>
          <a:solidFill>
            <a:srgbClr val="FBC897"/>
          </a:solidFill>
          <a:ln cap="flat" cmpd="sng" w="9525">
            <a:solidFill>
              <a:schemeClr val="accent1"/>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600"/>
              <a:buFont typeface="Noto Sans Symbols"/>
              <a:buNone/>
            </a:pPr>
            <a:r>
              <a:rPr lang="en-US" sz="1600">
                <a:solidFill>
                  <a:schemeClr val="dk1"/>
                </a:solidFill>
                <a:latin typeface="Arial"/>
                <a:ea typeface="Arial"/>
                <a:cs typeface="Arial"/>
                <a:sym typeface="Arial"/>
              </a:rPr>
              <a:t>報表資料庫</a:t>
            </a:r>
            <a:endParaRPr sz="1600">
              <a:solidFill>
                <a:schemeClr val="dk1"/>
              </a:solidFill>
              <a:latin typeface="Arial"/>
              <a:ea typeface="Arial"/>
              <a:cs typeface="Arial"/>
              <a:sym typeface="Arial"/>
            </a:endParaRPr>
          </a:p>
        </p:txBody>
      </p:sp>
      <p:sp>
        <p:nvSpPr>
          <p:cNvPr id="3234" name="Google Shape;3234;p69"/>
          <p:cNvSpPr/>
          <p:nvPr/>
        </p:nvSpPr>
        <p:spPr>
          <a:xfrm rot="1317149">
            <a:off x="8989731" y="2317961"/>
            <a:ext cx="722099" cy="307782"/>
          </a:xfrm>
          <a:prstGeom prst="rightArrow">
            <a:avLst>
              <a:gd fmla="val 50000" name="adj1"/>
              <a:gd fmla="val 50000" name="adj2"/>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35" name="Google Shape;3235;p69"/>
          <p:cNvSpPr/>
          <p:nvPr/>
        </p:nvSpPr>
        <p:spPr>
          <a:xfrm rot="-1116210">
            <a:off x="8988607" y="3086082"/>
            <a:ext cx="722099" cy="307782"/>
          </a:xfrm>
          <a:prstGeom prst="rightArrow">
            <a:avLst>
              <a:gd fmla="val 50000" name="adj1"/>
              <a:gd fmla="val 50000" name="adj2"/>
            </a:avLst>
          </a:prstGeom>
          <a:solidFill>
            <a:srgbClr val="FBC897"/>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36" name="Google Shape;3236;p69"/>
          <p:cNvSpPr txBox="1"/>
          <p:nvPr/>
        </p:nvSpPr>
        <p:spPr>
          <a:xfrm>
            <a:off x="9232333" y="1964763"/>
            <a:ext cx="8328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ETL</a:t>
            </a:r>
            <a:endParaRPr/>
          </a:p>
        </p:txBody>
      </p:sp>
      <p:sp>
        <p:nvSpPr>
          <p:cNvPr id="3237" name="Google Shape;3237;p69"/>
          <p:cNvSpPr txBox="1"/>
          <p:nvPr/>
        </p:nvSpPr>
        <p:spPr>
          <a:xfrm>
            <a:off x="9224801" y="3391513"/>
            <a:ext cx="8328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ETL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7"/>
          <p:cNvPicPr preferRelativeResize="0"/>
          <p:nvPr/>
        </p:nvPicPr>
        <p:blipFill rotWithShape="1">
          <a:blip r:embed="rId3">
            <a:alphaModFix/>
          </a:blip>
          <a:srcRect b="0" l="0" r="0" t="0"/>
          <a:stretch/>
        </p:blipFill>
        <p:spPr>
          <a:xfrm>
            <a:off x="862" y="2556767"/>
            <a:ext cx="12191138" cy="2157275"/>
          </a:xfrm>
          <a:prstGeom prst="rect">
            <a:avLst/>
          </a:prstGeom>
          <a:noFill/>
          <a:ln>
            <a:noFill/>
          </a:ln>
        </p:spPr>
      </p:pic>
      <p:sp>
        <p:nvSpPr>
          <p:cNvPr id="1055" name="Google Shape;1055;p7"/>
          <p:cNvSpPr txBox="1"/>
          <p:nvPr/>
        </p:nvSpPr>
        <p:spPr>
          <a:xfrm>
            <a:off x="279415" y="3753041"/>
            <a:ext cx="9634194"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4000" u="none" cap="none" strike="noStrike">
                <a:solidFill>
                  <a:schemeClr val="lt1"/>
                </a:solidFill>
                <a:latin typeface="Arial"/>
                <a:ea typeface="Arial"/>
                <a:cs typeface="Arial"/>
                <a:sym typeface="Arial"/>
              </a:rPr>
              <a:t>1.2 MES客戶列表及ABF成功案例介紹</a:t>
            </a:r>
            <a:endParaRPr b="1" i="0" sz="40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1" i="0" sz="4400" u="none" cap="none" strike="noStrike">
              <a:solidFill>
                <a:srgbClr val="FFFFFF"/>
              </a:solidFill>
              <a:latin typeface="Arial"/>
              <a:ea typeface="Arial"/>
              <a:cs typeface="Arial"/>
              <a:sym typeface="Arial"/>
            </a:endParaRPr>
          </a:p>
        </p:txBody>
      </p:sp>
      <p:sp>
        <p:nvSpPr>
          <p:cNvPr id="1056" name="Google Shape;1056;p7"/>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70"/>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a:t>MES部署規劃 – 舊工廠導入</a:t>
            </a:r>
            <a:endParaRPr/>
          </a:p>
        </p:txBody>
      </p:sp>
      <p:sp>
        <p:nvSpPr>
          <p:cNvPr id="3243" name="Google Shape;3243;p70"/>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grpSp>
        <p:nvGrpSpPr>
          <p:cNvPr id="3244" name="Google Shape;3244;p70"/>
          <p:cNvGrpSpPr/>
          <p:nvPr/>
        </p:nvGrpSpPr>
        <p:grpSpPr>
          <a:xfrm>
            <a:off x="2212642" y="1213062"/>
            <a:ext cx="7182514" cy="4872137"/>
            <a:chOff x="0" y="2331"/>
            <a:chExt cx="7182514" cy="4872137"/>
          </a:xfrm>
        </p:grpSpPr>
        <p:sp>
          <p:nvSpPr>
            <p:cNvPr id="3245" name="Google Shape;3245;p70"/>
            <p:cNvSpPr/>
            <p:nvPr/>
          </p:nvSpPr>
          <p:spPr>
            <a:xfrm>
              <a:off x="0" y="4187478"/>
              <a:ext cx="7182514" cy="68699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0"/>
            <p:cNvSpPr txBox="1"/>
            <p:nvPr/>
          </p:nvSpPr>
          <p:spPr>
            <a:xfrm>
              <a:off x="0" y="4187478"/>
              <a:ext cx="7182514" cy="370975"/>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本地運維交接</a:t>
              </a:r>
              <a:endParaRPr/>
            </a:p>
          </p:txBody>
        </p:sp>
        <p:sp>
          <p:nvSpPr>
            <p:cNvPr id="3247" name="Google Shape;3247;p70"/>
            <p:cNvSpPr/>
            <p:nvPr/>
          </p:nvSpPr>
          <p:spPr>
            <a:xfrm>
              <a:off x="0" y="4544714"/>
              <a:ext cx="3591257" cy="316015"/>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0"/>
            <p:cNvSpPr txBox="1"/>
            <p:nvPr/>
          </p:nvSpPr>
          <p:spPr>
            <a:xfrm>
              <a:off x="0" y="4544714"/>
              <a:ext cx="3591257" cy="316015"/>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技轉培訓</a:t>
              </a:r>
              <a:endParaRPr/>
            </a:p>
          </p:txBody>
        </p:sp>
        <p:sp>
          <p:nvSpPr>
            <p:cNvPr id="3249" name="Google Shape;3249;p70"/>
            <p:cNvSpPr/>
            <p:nvPr/>
          </p:nvSpPr>
          <p:spPr>
            <a:xfrm>
              <a:off x="3591257" y="4544714"/>
              <a:ext cx="3591257" cy="316015"/>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0"/>
            <p:cNvSpPr txBox="1"/>
            <p:nvPr/>
          </p:nvSpPr>
          <p:spPr>
            <a:xfrm>
              <a:off x="3591257" y="4544714"/>
              <a:ext cx="3591257" cy="316015"/>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經驗總結</a:t>
              </a:r>
              <a:endParaRPr/>
            </a:p>
          </p:txBody>
        </p:sp>
        <p:sp>
          <p:nvSpPr>
            <p:cNvPr id="3251" name="Google Shape;3251;p70"/>
            <p:cNvSpPr/>
            <p:nvPr/>
          </p:nvSpPr>
          <p:spPr>
            <a:xfrm rot="10800000">
              <a:off x="0" y="3141192"/>
              <a:ext cx="7182514" cy="1056591"/>
            </a:xfrm>
            <a:prstGeom prst="upArrowCallout">
              <a:avLst>
                <a:gd fmla="val 25000" name="adj1"/>
                <a:gd fmla="val 25000" name="adj2"/>
                <a:gd fmla="val 25000" name="adj3"/>
                <a:gd fmla="val 64977" name="adj4"/>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0"/>
            <p:cNvSpPr txBox="1"/>
            <p:nvPr/>
          </p:nvSpPr>
          <p:spPr>
            <a:xfrm>
              <a:off x="0" y="3141192"/>
              <a:ext cx="7182514" cy="370863"/>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系統切換</a:t>
              </a:r>
              <a:endParaRPr/>
            </a:p>
          </p:txBody>
        </p:sp>
        <p:sp>
          <p:nvSpPr>
            <p:cNvPr id="3253" name="Google Shape;3253;p70"/>
            <p:cNvSpPr/>
            <p:nvPr/>
          </p:nvSpPr>
          <p:spPr>
            <a:xfrm>
              <a:off x="3507" y="3512055"/>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0"/>
            <p:cNvSpPr txBox="1"/>
            <p:nvPr/>
          </p:nvSpPr>
          <p:spPr>
            <a:xfrm>
              <a:off x="3507" y="3512055"/>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系統軟硬體配置與壓測</a:t>
              </a:r>
              <a:endParaRPr/>
            </a:p>
          </p:txBody>
        </p:sp>
        <p:sp>
          <p:nvSpPr>
            <p:cNvPr id="3255" name="Google Shape;3255;p70"/>
            <p:cNvSpPr/>
            <p:nvPr/>
          </p:nvSpPr>
          <p:spPr>
            <a:xfrm>
              <a:off x="2395340" y="3512055"/>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0"/>
            <p:cNvSpPr txBox="1"/>
            <p:nvPr/>
          </p:nvSpPr>
          <p:spPr>
            <a:xfrm>
              <a:off x="2395340" y="3512055"/>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新舊系統切換</a:t>
              </a:r>
              <a:endParaRPr/>
            </a:p>
          </p:txBody>
        </p:sp>
        <p:sp>
          <p:nvSpPr>
            <p:cNvPr id="3257" name="Google Shape;3257;p70"/>
            <p:cNvSpPr/>
            <p:nvPr/>
          </p:nvSpPr>
          <p:spPr>
            <a:xfrm>
              <a:off x="4787173" y="3512055"/>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0"/>
            <p:cNvSpPr txBox="1"/>
            <p:nvPr/>
          </p:nvSpPr>
          <p:spPr>
            <a:xfrm>
              <a:off x="4787173" y="3512055"/>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持續優化</a:t>
              </a:r>
              <a:endParaRPr/>
            </a:p>
          </p:txBody>
        </p:sp>
        <p:sp>
          <p:nvSpPr>
            <p:cNvPr id="3259" name="Google Shape;3259;p70"/>
            <p:cNvSpPr/>
            <p:nvPr/>
          </p:nvSpPr>
          <p:spPr>
            <a:xfrm rot="10800000">
              <a:off x="0" y="2094905"/>
              <a:ext cx="7182514" cy="1056591"/>
            </a:xfrm>
            <a:prstGeom prst="upArrowCallout">
              <a:avLst>
                <a:gd fmla="val 25000" name="adj1"/>
                <a:gd fmla="val 25000" name="adj2"/>
                <a:gd fmla="val 25000" name="adj3"/>
                <a:gd fmla="val 64977" name="adj4"/>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0"/>
            <p:cNvSpPr txBox="1"/>
            <p:nvPr/>
          </p:nvSpPr>
          <p:spPr>
            <a:xfrm>
              <a:off x="0" y="2094905"/>
              <a:ext cx="7182514" cy="370863"/>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業務流程與系統功能映射</a:t>
              </a:r>
              <a:endParaRPr/>
            </a:p>
          </p:txBody>
        </p:sp>
        <p:sp>
          <p:nvSpPr>
            <p:cNvPr id="3261" name="Google Shape;3261;p70"/>
            <p:cNvSpPr/>
            <p:nvPr/>
          </p:nvSpPr>
          <p:spPr>
            <a:xfrm>
              <a:off x="0" y="2465768"/>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0"/>
            <p:cNvSpPr txBox="1"/>
            <p:nvPr/>
          </p:nvSpPr>
          <p:spPr>
            <a:xfrm>
              <a:off x="0" y="2465768"/>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標準套件培訓</a:t>
              </a:r>
              <a:endParaRPr/>
            </a:p>
          </p:txBody>
        </p:sp>
        <p:sp>
          <p:nvSpPr>
            <p:cNvPr id="3263" name="Google Shape;3263;p70"/>
            <p:cNvSpPr/>
            <p:nvPr/>
          </p:nvSpPr>
          <p:spPr>
            <a:xfrm>
              <a:off x="1795628" y="2465768"/>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0"/>
            <p:cNvSpPr txBox="1"/>
            <p:nvPr/>
          </p:nvSpPr>
          <p:spPr>
            <a:xfrm>
              <a:off x="1795628" y="2465768"/>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需求差異調研</a:t>
              </a:r>
              <a:endParaRPr/>
            </a:p>
          </p:txBody>
        </p:sp>
        <p:sp>
          <p:nvSpPr>
            <p:cNvPr id="3265" name="Google Shape;3265;p70"/>
            <p:cNvSpPr/>
            <p:nvPr/>
          </p:nvSpPr>
          <p:spPr>
            <a:xfrm>
              <a:off x="3591257" y="2465768"/>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0"/>
            <p:cNvSpPr txBox="1"/>
            <p:nvPr/>
          </p:nvSpPr>
          <p:spPr>
            <a:xfrm>
              <a:off x="3591257" y="2465768"/>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系統建模</a:t>
              </a:r>
              <a:endParaRPr/>
            </a:p>
          </p:txBody>
        </p:sp>
        <p:sp>
          <p:nvSpPr>
            <p:cNvPr id="3267" name="Google Shape;3267;p70"/>
            <p:cNvSpPr/>
            <p:nvPr/>
          </p:nvSpPr>
          <p:spPr>
            <a:xfrm>
              <a:off x="5386885" y="2465768"/>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0"/>
            <p:cNvSpPr txBox="1"/>
            <p:nvPr/>
          </p:nvSpPr>
          <p:spPr>
            <a:xfrm>
              <a:off x="5386885" y="2465768"/>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功能标准化</a:t>
              </a:r>
              <a:endParaRPr/>
            </a:p>
          </p:txBody>
        </p:sp>
        <p:sp>
          <p:nvSpPr>
            <p:cNvPr id="3269" name="Google Shape;3269;p70"/>
            <p:cNvSpPr/>
            <p:nvPr/>
          </p:nvSpPr>
          <p:spPr>
            <a:xfrm rot="10800000">
              <a:off x="0" y="1048618"/>
              <a:ext cx="7182514" cy="1056591"/>
            </a:xfrm>
            <a:prstGeom prst="upArrowCallout">
              <a:avLst>
                <a:gd fmla="val 25000" name="adj1"/>
                <a:gd fmla="val 25000" name="adj2"/>
                <a:gd fmla="val 25000" name="adj3"/>
                <a:gd fmla="val 64977" name="adj4"/>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0"/>
            <p:cNvSpPr txBox="1"/>
            <p:nvPr/>
          </p:nvSpPr>
          <p:spPr>
            <a:xfrm>
              <a:off x="0" y="1048618"/>
              <a:ext cx="7182514" cy="370863"/>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精神動員與思維革新</a:t>
              </a:r>
              <a:endParaRPr/>
            </a:p>
          </p:txBody>
        </p:sp>
        <p:sp>
          <p:nvSpPr>
            <p:cNvPr id="3271" name="Google Shape;3271;p70"/>
            <p:cNvSpPr/>
            <p:nvPr/>
          </p:nvSpPr>
          <p:spPr>
            <a:xfrm>
              <a:off x="3507" y="1419481"/>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txBox="1"/>
            <p:nvPr/>
          </p:nvSpPr>
          <p:spPr>
            <a:xfrm>
              <a:off x="3507" y="1419481"/>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自上而下</a:t>
              </a:r>
              <a:endParaRPr/>
            </a:p>
          </p:txBody>
        </p:sp>
        <p:sp>
          <p:nvSpPr>
            <p:cNvPr id="3273" name="Google Shape;3273;p70"/>
            <p:cNvSpPr/>
            <p:nvPr/>
          </p:nvSpPr>
          <p:spPr>
            <a:xfrm>
              <a:off x="2395340" y="1419481"/>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txBox="1"/>
            <p:nvPr/>
          </p:nvSpPr>
          <p:spPr>
            <a:xfrm>
              <a:off x="2395340" y="1419481"/>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統一語言</a:t>
              </a:r>
              <a:endParaRPr/>
            </a:p>
          </p:txBody>
        </p:sp>
        <p:sp>
          <p:nvSpPr>
            <p:cNvPr id="3275" name="Google Shape;3275;p70"/>
            <p:cNvSpPr/>
            <p:nvPr/>
          </p:nvSpPr>
          <p:spPr>
            <a:xfrm>
              <a:off x="4787173" y="1419481"/>
              <a:ext cx="2391833"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0"/>
            <p:cNvSpPr txBox="1"/>
            <p:nvPr/>
          </p:nvSpPr>
          <p:spPr>
            <a:xfrm>
              <a:off x="4787173" y="1419481"/>
              <a:ext cx="2391833"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經驗學習</a:t>
              </a:r>
              <a:endParaRPr/>
            </a:p>
          </p:txBody>
        </p:sp>
        <p:sp>
          <p:nvSpPr>
            <p:cNvPr id="3277" name="Google Shape;3277;p70"/>
            <p:cNvSpPr/>
            <p:nvPr/>
          </p:nvSpPr>
          <p:spPr>
            <a:xfrm rot="10800000">
              <a:off x="0" y="2331"/>
              <a:ext cx="7182514" cy="1056591"/>
            </a:xfrm>
            <a:prstGeom prst="upArrowCallout">
              <a:avLst>
                <a:gd fmla="val 25000" name="adj1"/>
                <a:gd fmla="val 25000" name="adj2"/>
                <a:gd fmla="val 25000" name="adj3"/>
                <a:gd fmla="val 64977" name="adj4"/>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txBox="1"/>
            <p:nvPr/>
          </p:nvSpPr>
          <p:spPr>
            <a:xfrm>
              <a:off x="0" y="2331"/>
              <a:ext cx="7182514" cy="370863"/>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建廠小組籌組</a:t>
              </a:r>
              <a:endParaRPr/>
            </a:p>
          </p:txBody>
        </p:sp>
        <p:sp>
          <p:nvSpPr>
            <p:cNvPr id="3279" name="Google Shape;3279;p70"/>
            <p:cNvSpPr/>
            <p:nvPr/>
          </p:nvSpPr>
          <p:spPr>
            <a:xfrm>
              <a:off x="0" y="373194"/>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0"/>
            <p:cNvSpPr txBox="1"/>
            <p:nvPr/>
          </p:nvSpPr>
          <p:spPr>
            <a:xfrm>
              <a:off x="0" y="373194"/>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資源整合協調</a:t>
              </a:r>
              <a:endParaRPr/>
            </a:p>
          </p:txBody>
        </p:sp>
        <p:sp>
          <p:nvSpPr>
            <p:cNvPr id="3281" name="Google Shape;3281;p70"/>
            <p:cNvSpPr/>
            <p:nvPr/>
          </p:nvSpPr>
          <p:spPr>
            <a:xfrm>
              <a:off x="1795628" y="373194"/>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0"/>
            <p:cNvSpPr txBox="1"/>
            <p:nvPr/>
          </p:nvSpPr>
          <p:spPr>
            <a:xfrm>
              <a:off x="1795628" y="373194"/>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經驗方法總結</a:t>
              </a:r>
              <a:endParaRPr/>
            </a:p>
          </p:txBody>
        </p:sp>
        <p:sp>
          <p:nvSpPr>
            <p:cNvPr id="3283" name="Google Shape;3283;p70"/>
            <p:cNvSpPr/>
            <p:nvPr/>
          </p:nvSpPr>
          <p:spPr>
            <a:xfrm>
              <a:off x="3591257" y="373194"/>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0"/>
            <p:cNvSpPr txBox="1"/>
            <p:nvPr/>
          </p:nvSpPr>
          <p:spPr>
            <a:xfrm>
              <a:off x="3591257" y="373194"/>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功能标准化</a:t>
              </a:r>
              <a:endParaRPr/>
            </a:p>
          </p:txBody>
        </p:sp>
        <p:sp>
          <p:nvSpPr>
            <p:cNvPr id="3285" name="Google Shape;3285;p70"/>
            <p:cNvSpPr/>
            <p:nvPr/>
          </p:nvSpPr>
          <p:spPr>
            <a:xfrm>
              <a:off x="5386885" y="373194"/>
              <a:ext cx="1795628" cy="315920"/>
            </a:xfrm>
            <a:prstGeom prst="rect">
              <a:avLst/>
            </a:prstGeom>
            <a:solidFill>
              <a:srgbClr val="D9DDE1">
                <a:alpha val="89803"/>
              </a:srgbClr>
            </a:solidFill>
            <a:ln cap="flat" cmpd="sng" w="25400">
              <a:solidFill>
                <a:srgbClr val="D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0"/>
            <p:cNvSpPr txBox="1"/>
            <p:nvPr/>
          </p:nvSpPr>
          <p:spPr>
            <a:xfrm>
              <a:off x="5386885" y="373194"/>
              <a:ext cx="1795628" cy="315920"/>
            </a:xfrm>
            <a:prstGeom prst="rect">
              <a:avLst/>
            </a:prstGeom>
            <a:noFill/>
            <a:ln>
              <a:noFill/>
            </a:ln>
          </p:spPr>
          <p:txBody>
            <a:bodyPr anchorCtr="0" anchor="ctr" bIns="17775" lIns="99550" spcFirstLastPara="1" rIns="99550" wrap="square" tIns="17775">
              <a:noAutofit/>
            </a:bodyPr>
            <a:lstStyle/>
            <a:p>
              <a:pPr indent="0" lvl="0" marL="0" marR="0" rtl="0" algn="ctr">
                <a:lnSpc>
                  <a:spcPct val="9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專家小組</a:t>
              </a:r>
              <a:endParaRPr/>
            </a:p>
          </p:txBody>
        </p:sp>
      </p:grpSp>
      <p:sp>
        <p:nvSpPr>
          <p:cNvPr id="3287" name="Google Shape;3287;p70"/>
          <p:cNvSpPr/>
          <p:nvPr/>
        </p:nvSpPr>
        <p:spPr>
          <a:xfrm rot="-5400000">
            <a:off x="7631282" y="3135474"/>
            <a:ext cx="4605869" cy="942647"/>
          </a:xfrm>
          <a:prstGeom prst="bentUpArrow">
            <a:avLst>
              <a:gd fmla="val 25000" name="adj1"/>
              <a:gd fmla="val 25000" name="adj2"/>
              <a:gd fmla="val 25000" name="adj3"/>
            </a:avLst>
          </a:prstGeom>
          <a:solidFill>
            <a:schemeClr val="accent1"/>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288" name="Google Shape;3288;p70"/>
          <p:cNvSpPr/>
          <p:nvPr/>
        </p:nvSpPr>
        <p:spPr>
          <a:xfrm>
            <a:off x="9575804" y="5681130"/>
            <a:ext cx="635000" cy="228601"/>
          </a:xfrm>
          <a:prstGeom prst="rect">
            <a:avLst/>
          </a:prstGeom>
          <a:solidFill>
            <a:schemeClr val="accent1"/>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71"/>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rmAutofit/>
          </a:bodyPr>
          <a:lstStyle/>
          <a:p>
            <a:pPr indent="0" lvl="0" marL="0" rtl="0" algn="l">
              <a:spcBef>
                <a:spcPts val="0"/>
              </a:spcBef>
              <a:spcAft>
                <a:spcPts val="0"/>
              </a:spcAft>
              <a:buNone/>
            </a:pPr>
            <a:r>
              <a:rPr lang="en-US"/>
              <a:t>系統實施導入困難與應變措施</a:t>
            </a:r>
            <a:endParaRPr/>
          </a:p>
        </p:txBody>
      </p:sp>
      <p:sp>
        <p:nvSpPr>
          <p:cNvPr id="3294" name="Google Shape;3294;p71"/>
          <p:cNvSpPr/>
          <p:nvPr/>
        </p:nvSpPr>
        <p:spPr>
          <a:xfrm>
            <a:off x="3173" y="6652376"/>
            <a:ext cx="1269339" cy="15380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999">
                <a:solidFill>
                  <a:srgbClr val="000000"/>
                </a:solidFill>
                <a:latin typeface="Arial"/>
                <a:ea typeface="Arial"/>
                <a:cs typeface="Arial"/>
                <a:sym typeface="Arial"/>
              </a:rPr>
              <a:t>Unrestricted</a:t>
            </a:r>
            <a:endParaRPr sz="999">
              <a:solidFill>
                <a:srgbClr val="000000"/>
              </a:solidFill>
              <a:latin typeface="Arial"/>
              <a:ea typeface="Arial"/>
              <a:cs typeface="Arial"/>
              <a:sym typeface="Arial"/>
            </a:endParaRPr>
          </a:p>
        </p:txBody>
      </p:sp>
      <p:graphicFrame>
        <p:nvGraphicFramePr>
          <p:cNvPr id="3295" name="Google Shape;3295;p71"/>
          <p:cNvGraphicFramePr/>
          <p:nvPr/>
        </p:nvGraphicFramePr>
        <p:xfrm>
          <a:off x="770467" y="1221724"/>
          <a:ext cx="3000000" cy="3000000"/>
        </p:xfrm>
        <a:graphic>
          <a:graphicData uri="http://schemas.openxmlformats.org/drawingml/2006/table">
            <a:tbl>
              <a:tblPr>
                <a:noFill/>
                <a:tableStyleId>{9C2EFA80-8890-4F2F-AD2E-67D76CF87C17}</a:tableStyleId>
              </a:tblPr>
              <a:tblGrid>
                <a:gridCol w="2274950"/>
                <a:gridCol w="3567050"/>
                <a:gridCol w="4834475"/>
              </a:tblGrid>
              <a:tr h="386450">
                <a:tc>
                  <a:txBody>
                    <a:bodyPr/>
                    <a:lstStyle/>
                    <a:p>
                      <a:pPr indent="0" lvl="0" marL="0" marR="0" rtl="0" algn="l">
                        <a:lnSpc>
                          <a:spcPct val="100000"/>
                        </a:lnSpc>
                        <a:spcBef>
                          <a:spcPts val="0"/>
                        </a:spcBef>
                        <a:spcAft>
                          <a:spcPts val="0"/>
                        </a:spcAft>
                        <a:buClr>
                          <a:schemeClr val="dk1"/>
                        </a:buClr>
                        <a:buSzPts val="1400"/>
                        <a:buFont typeface="Microsoft YaHei"/>
                        <a:buNone/>
                      </a:pPr>
                      <a:r>
                        <a:rPr b="1" i="0" lang="en-US" sz="1400" u="none" cap="none" strike="noStrike">
                          <a:solidFill>
                            <a:schemeClr val="dk1"/>
                          </a:solidFill>
                          <a:latin typeface="Microsoft YaHei"/>
                          <a:ea typeface="Microsoft YaHei"/>
                          <a:cs typeface="Microsoft YaHei"/>
                          <a:sym typeface="Microsoft YaHei"/>
                        </a:rPr>
                        <a:t>導入困難點</a:t>
                      </a:r>
                      <a:endParaRPr b="1"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Microsoft YaHei"/>
                        <a:buNone/>
                      </a:pPr>
                      <a:r>
                        <a:rPr b="1" i="0" lang="en-US" sz="1400" u="none" cap="none" strike="noStrike">
                          <a:solidFill>
                            <a:schemeClr val="dk1"/>
                          </a:solidFill>
                          <a:latin typeface="Microsoft YaHei"/>
                          <a:ea typeface="Microsoft YaHei"/>
                          <a:cs typeface="Microsoft YaHei"/>
                          <a:sym typeface="Microsoft YaHei"/>
                        </a:rPr>
                        <a:t>應變措施</a:t>
                      </a:r>
                      <a:endParaRPr b="1"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Microsoft YaHei"/>
                        <a:buNone/>
                      </a:pPr>
                      <a:r>
                        <a:rPr b="1" i="0" lang="en-US" sz="1400" u="none" cap="none" strike="noStrike">
                          <a:solidFill>
                            <a:schemeClr val="dk1"/>
                          </a:solidFill>
                          <a:latin typeface="Microsoft YaHei"/>
                          <a:ea typeface="Microsoft YaHei"/>
                          <a:cs typeface="Microsoft YaHei"/>
                          <a:sym typeface="Microsoft YaHei"/>
                        </a:rPr>
                        <a:t>實施效益</a:t>
                      </a:r>
                      <a:endParaRPr b="1"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1871625">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1.關鍵使用者不認可系統導入方法論</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2.關鍵用戶參與度低</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3.關鍵用戶排斥建模工作</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尋求管理層支援</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實施動員大會</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已導入工廠關鍵用戶現身說法</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種子使用者系統培訓與實操演練</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同類型生產制程新工廠90%以上功能複製沿用標準版本</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調研時間由原先預計2個月 🡪 1 個月</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上線時間由6個月 🡪 3 個月</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alpha val="20000"/>
                      </a:schemeClr>
                    </a:solidFill>
                  </a:tcPr>
                </a:tc>
              </a:tr>
              <a:tr h="1871625">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1.自動化集成測試耗時</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2.疫情原因設備商軟體人員無法到廠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3.設備商軟體能力水準不一</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4. 最終客戶要求量產時間在即</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設備出機前4個月開始驗證軟體驗收功能</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設備出機前進行類比測試(廠商端測機，自測並提供報告，視訊測機）</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調研設備商軟體能力(軟體外包商，研發人員經驗水準)，並提前要求應變計畫</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進廠後設備入網前遠端測機</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c>
                  <a:txBody>
                    <a:bodyPr/>
                    <a:lstStyle/>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按設備類型建立軟體功能規格表，持續更新並共用各工廠</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建立設備軟體人員能力評估表，並持續更新並共用各工廠</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單機功能測試次數有原先平均6次 🡪平均3次</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Microsoft YaHei"/>
                        <a:buNone/>
                      </a:pPr>
                      <a:r>
                        <a:rPr b="0" i="0" lang="en-US" sz="1400" u="none" cap="none" strike="noStrike">
                          <a:solidFill>
                            <a:schemeClr val="dk1"/>
                          </a:solidFill>
                          <a:latin typeface="Microsoft YaHei"/>
                          <a:ea typeface="Microsoft YaHei"/>
                          <a:cs typeface="Microsoft YaHei"/>
                          <a:sym typeface="Microsoft YaHei"/>
                        </a:rPr>
                        <a:t> - 線體整合測試完成時間由原先15天 🡪 5天</a:t>
                      </a:r>
                      <a:endParaRPr b="0" i="0" sz="1400" u="none" cap="none" strike="noStrike">
                        <a:solidFill>
                          <a:schemeClr val="dk1"/>
                        </a:solidFill>
                        <a:latin typeface="Microsoft YaHei"/>
                        <a:ea typeface="Microsoft YaHei"/>
                        <a:cs typeface="Microsoft YaHei"/>
                        <a:sym typeface="Microsoft YaHei"/>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Microsoft YaHei"/>
                        <a:ea typeface="Microsoft YaHei"/>
                        <a:cs typeface="Microsoft YaHei"/>
                        <a:sym typeface="Microsoft YaHei"/>
                      </a:endParaRPr>
                    </a:p>
                  </a:txBody>
                  <a:tcPr marT="45700" marB="4570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alpha val="20000"/>
                      </a:schemeClr>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72"/>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3301" name="Google Shape;3301;p72"/>
          <p:cNvSpPr/>
          <p:nvPr/>
        </p:nvSpPr>
        <p:spPr>
          <a:xfrm>
            <a:off x="8211908" y="1120672"/>
            <a:ext cx="3088264" cy="11669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4">
              <a:solidFill>
                <a:schemeClr val="lt1"/>
              </a:solidFill>
              <a:latin typeface="Arial"/>
              <a:ea typeface="Arial"/>
              <a:cs typeface="Arial"/>
              <a:sym typeface="Arial"/>
            </a:endParaRPr>
          </a:p>
        </p:txBody>
      </p:sp>
      <p:graphicFrame>
        <p:nvGraphicFramePr>
          <p:cNvPr id="3302" name="Google Shape;3302;p72"/>
          <p:cNvGraphicFramePr/>
          <p:nvPr/>
        </p:nvGraphicFramePr>
        <p:xfrm>
          <a:off x="2217905" y="1489840"/>
          <a:ext cx="3000000" cy="3000000"/>
        </p:xfrm>
        <a:graphic>
          <a:graphicData uri="http://schemas.openxmlformats.org/drawingml/2006/table">
            <a:tbl>
              <a:tblPr bandRow="1" firstRow="1">
                <a:noFill/>
                <a:tableStyleId>{C7A586D1-D9BD-463F-874B-439BAFFB6E0C}</a:tableStyleId>
              </a:tblPr>
              <a:tblGrid>
                <a:gridCol w="1101925"/>
                <a:gridCol w="1836550"/>
                <a:gridCol w="1840125"/>
                <a:gridCol w="1771775"/>
                <a:gridCol w="1591675"/>
              </a:tblGrid>
              <a:tr h="448925">
                <a:tc>
                  <a:txBody>
                    <a:bodyPr/>
                    <a:lstStyle/>
                    <a:p>
                      <a:pPr indent="0" lvl="0" marL="0" marR="0" rtl="0" algn="ctr">
                        <a:spcBef>
                          <a:spcPts val="0"/>
                        </a:spcBef>
                        <a:spcAft>
                          <a:spcPts val="0"/>
                        </a:spcAft>
                        <a:buNone/>
                      </a:pPr>
                      <a:r>
                        <a:rPr lang="en-US" sz="1400">
                          <a:latin typeface="Arial"/>
                          <a:ea typeface="Arial"/>
                          <a:cs typeface="Arial"/>
                          <a:sym typeface="Arial"/>
                        </a:rPr>
                        <a:t>回應優先</a:t>
                      </a:r>
                      <a:endParaRPr sz="1400">
                        <a:latin typeface="Arial"/>
                        <a:ea typeface="Arial"/>
                        <a:cs typeface="Arial"/>
                        <a:sym typeface="Arial"/>
                      </a:endParaRPr>
                    </a:p>
                    <a:p>
                      <a:pPr indent="0" lvl="0" marL="0" marR="0" rtl="0" algn="ctr">
                        <a:spcBef>
                          <a:spcPts val="0"/>
                        </a:spcBef>
                        <a:spcAft>
                          <a:spcPts val="0"/>
                        </a:spcAft>
                        <a:buNone/>
                      </a:pPr>
                      <a:r>
                        <a:rPr lang="en-US" sz="1400">
                          <a:latin typeface="Arial"/>
                          <a:ea typeface="Arial"/>
                          <a:cs typeface="Arial"/>
                          <a:sym typeface="Arial"/>
                        </a:rPr>
                        <a:t>順序</a:t>
                      </a:r>
                      <a:endParaRPr sz="1400">
                        <a:latin typeface="Arial"/>
                        <a:ea typeface="Arial"/>
                        <a:cs typeface="Arial"/>
                        <a:sym typeface="Arial"/>
                      </a:endParaRPr>
                    </a:p>
                  </a:txBody>
                  <a:tcPr marT="45725" marB="45725" marR="91425" marL="91425" anchor="ctr">
                    <a:solidFill>
                      <a:srgbClr val="005F87"/>
                    </a:solidFill>
                  </a:tcPr>
                </a:tc>
                <a:tc>
                  <a:txBody>
                    <a:bodyPr/>
                    <a:lstStyle/>
                    <a:p>
                      <a:pPr indent="0" lvl="0" marL="0" marR="0" rtl="0" algn="ctr">
                        <a:spcBef>
                          <a:spcPts val="0"/>
                        </a:spcBef>
                        <a:spcAft>
                          <a:spcPts val="0"/>
                        </a:spcAft>
                        <a:buNone/>
                      </a:pPr>
                      <a:r>
                        <a:rPr lang="en-US" sz="1400">
                          <a:latin typeface="Arial"/>
                          <a:ea typeface="Arial"/>
                          <a:cs typeface="Arial"/>
                          <a:sym typeface="Arial"/>
                        </a:rPr>
                        <a:t>緊急</a:t>
                      </a:r>
                      <a:endParaRPr sz="1400">
                        <a:latin typeface="Arial"/>
                        <a:ea typeface="Arial"/>
                        <a:cs typeface="Arial"/>
                        <a:sym typeface="Arial"/>
                      </a:endParaRPr>
                    </a:p>
                    <a:p>
                      <a:pPr indent="0" lvl="0" marL="0" marR="0" rtl="0" algn="ctr">
                        <a:spcBef>
                          <a:spcPts val="0"/>
                        </a:spcBef>
                        <a:spcAft>
                          <a:spcPts val="0"/>
                        </a:spcAft>
                        <a:buNone/>
                      </a:pPr>
                      <a:r>
                        <a:rPr lang="en-US" sz="1400">
                          <a:latin typeface="Arial"/>
                          <a:ea typeface="Arial"/>
                          <a:cs typeface="Arial"/>
                          <a:sym typeface="Arial"/>
                        </a:rPr>
                        <a:t>(Severity 1)</a:t>
                      </a:r>
                      <a:endParaRPr/>
                    </a:p>
                  </a:txBody>
                  <a:tcPr marT="45725" marB="45725" marR="91425" marL="91425" anchor="ctr">
                    <a:solidFill>
                      <a:srgbClr val="005F87"/>
                    </a:solidFill>
                  </a:tcPr>
                </a:tc>
                <a:tc>
                  <a:txBody>
                    <a:bodyPr/>
                    <a:lstStyle/>
                    <a:p>
                      <a:pPr indent="0" lvl="0" marL="0" marR="0" rtl="0" algn="ctr">
                        <a:spcBef>
                          <a:spcPts val="0"/>
                        </a:spcBef>
                        <a:spcAft>
                          <a:spcPts val="0"/>
                        </a:spcAft>
                        <a:buNone/>
                      </a:pPr>
                      <a:r>
                        <a:rPr lang="en-US" sz="1400">
                          <a:latin typeface="Arial"/>
                          <a:ea typeface="Arial"/>
                          <a:cs typeface="Arial"/>
                          <a:sym typeface="Arial"/>
                        </a:rPr>
                        <a:t>高</a:t>
                      </a:r>
                      <a:endParaRPr sz="1400">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(Severity 2)</a:t>
                      </a:r>
                      <a:endParaRPr/>
                    </a:p>
                  </a:txBody>
                  <a:tcPr marT="45725" marB="45725" marR="91425" marL="91425" anchor="ctr">
                    <a:solidFill>
                      <a:srgbClr val="005F87"/>
                    </a:solidFill>
                  </a:tcPr>
                </a:tc>
                <a:tc>
                  <a:txBody>
                    <a:bodyPr/>
                    <a:lstStyle/>
                    <a:p>
                      <a:pPr indent="0" lvl="0" marL="0" marR="0" rtl="0" algn="ctr">
                        <a:spcBef>
                          <a:spcPts val="0"/>
                        </a:spcBef>
                        <a:spcAft>
                          <a:spcPts val="0"/>
                        </a:spcAft>
                        <a:buNone/>
                      </a:pPr>
                      <a:r>
                        <a:rPr lang="en-US" sz="1400">
                          <a:latin typeface="Arial"/>
                          <a:ea typeface="Arial"/>
                          <a:cs typeface="Arial"/>
                          <a:sym typeface="Arial"/>
                        </a:rPr>
                        <a:t>中</a:t>
                      </a:r>
                      <a:endParaRPr sz="1400">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(Severity 3)</a:t>
                      </a:r>
                      <a:endParaRPr/>
                    </a:p>
                  </a:txBody>
                  <a:tcPr marT="45725" marB="45725" marR="91425" marL="91425" anchor="ctr">
                    <a:solidFill>
                      <a:srgbClr val="005F87"/>
                    </a:solidFill>
                  </a:tcPr>
                </a:tc>
                <a:tc>
                  <a:txBody>
                    <a:bodyPr/>
                    <a:lstStyle/>
                    <a:p>
                      <a:pPr indent="0" lvl="0" marL="0" marR="0" rtl="0" algn="ctr">
                        <a:spcBef>
                          <a:spcPts val="0"/>
                        </a:spcBef>
                        <a:spcAft>
                          <a:spcPts val="0"/>
                        </a:spcAft>
                        <a:buNone/>
                      </a:pPr>
                      <a:r>
                        <a:rPr lang="en-US" sz="1400">
                          <a:latin typeface="Arial"/>
                          <a:ea typeface="Arial"/>
                          <a:cs typeface="Arial"/>
                          <a:sym typeface="Arial"/>
                        </a:rPr>
                        <a:t>低</a:t>
                      </a:r>
                      <a:endParaRPr sz="1400">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(Severity 4)</a:t>
                      </a:r>
                      <a:endParaRPr/>
                    </a:p>
                  </a:txBody>
                  <a:tcPr marT="45725" marB="45725" marR="91425" marL="91425" anchor="ctr">
                    <a:solidFill>
                      <a:srgbClr val="005F87"/>
                    </a:solidFill>
                  </a:tcPr>
                </a:tc>
              </a:tr>
              <a:tr h="505200">
                <a:tc>
                  <a:txBody>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處理機制</a:t>
                      </a:r>
                      <a:endParaRPr b="1" sz="1400">
                        <a:solidFill>
                          <a:schemeClr val="lt1"/>
                        </a:solidFill>
                        <a:latin typeface="Arial"/>
                        <a:ea typeface="Arial"/>
                        <a:cs typeface="Arial"/>
                        <a:sym typeface="Arial"/>
                      </a:endParaRPr>
                    </a:p>
                  </a:txBody>
                  <a:tcPr marT="45725" marB="45725" marR="91425" marL="91425" anchor="ctr">
                    <a:solidFill>
                      <a:srgbClr val="005F87"/>
                    </a:solidFill>
                  </a:tcPr>
                </a:tc>
                <a:tc>
                  <a:txBody>
                    <a:bodyPr/>
                    <a:lstStyle/>
                    <a:p>
                      <a:pPr indent="0" lvl="0" marL="0" marR="0" rtl="0" algn="l">
                        <a:spcBef>
                          <a:spcPts val="0"/>
                        </a:spcBef>
                        <a:spcAft>
                          <a:spcPts val="0"/>
                        </a:spcAft>
                        <a:buNone/>
                      </a:pPr>
                      <a:r>
                        <a:rPr lang="en-US" sz="1200">
                          <a:latin typeface="Arial"/>
                          <a:ea typeface="Arial"/>
                          <a:cs typeface="Arial"/>
                          <a:sym typeface="Arial"/>
                        </a:rPr>
                        <a:t>1小時內回應，</a:t>
                      </a:r>
                      <a:endParaRPr sz="900">
                        <a:latin typeface="Arial"/>
                        <a:ea typeface="Arial"/>
                        <a:cs typeface="Arial"/>
                        <a:sym typeface="Arial"/>
                      </a:endParaRPr>
                    </a:p>
                    <a:p>
                      <a:pPr indent="0" lvl="0" marL="0" marR="0" rtl="0" algn="l">
                        <a:spcBef>
                          <a:spcPts val="0"/>
                        </a:spcBef>
                        <a:spcAft>
                          <a:spcPts val="0"/>
                        </a:spcAft>
                        <a:buNone/>
                      </a:pPr>
                      <a:r>
                        <a:rPr lang="en-US" sz="1200">
                          <a:latin typeface="Arial"/>
                          <a:ea typeface="Arial"/>
                          <a:cs typeface="Arial"/>
                          <a:sym typeface="Arial"/>
                        </a:rPr>
                        <a:t>4小時內提供應急方案</a:t>
                      </a:r>
                      <a:endParaRPr sz="9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US" sz="1200">
                          <a:latin typeface="Arial"/>
                          <a:ea typeface="Arial"/>
                          <a:cs typeface="Arial"/>
                          <a:sym typeface="Arial"/>
                        </a:rPr>
                        <a:t>4小時內回應，</a:t>
                      </a:r>
                      <a:endParaRPr sz="900">
                        <a:latin typeface="Arial"/>
                        <a:ea typeface="Arial"/>
                        <a:cs typeface="Arial"/>
                        <a:sym typeface="Arial"/>
                      </a:endParaRPr>
                    </a:p>
                    <a:p>
                      <a:pPr indent="0" lvl="0" marL="0" marR="0" rtl="0" algn="l">
                        <a:spcBef>
                          <a:spcPts val="0"/>
                        </a:spcBef>
                        <a:spcAft>
                          <a:spcPts val="0"/>
                        </a:spcAft>
                        <a:buNone/>
                      </a:pPr>
                      <a:r>
                        <a:rPr lang="en-US" sz="1200">
                          <a:latin typeface="Arial"/>
                          <a:ea typeface="Arial"/>
                          <a:cs typeface="Arial"/>
                          <a:sym typeface="Arial"/>
                        </a:rPr>
                        <a:t>1天內提供服務</a:t>
                      </a:r>
                      <a:endParaRPr sz="9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US" sz="1200">
                          <a:latin typeface="Arial"/>
                          <a:ea typeface="Arial"/>
                          <a:cs typeface="Arial"/>
                          <a:sym typeface="Arial"/>
                        </a:rPr>
                        <a:t>4小時內回應，</a:t>
                      </a:r>
                      <a:endParaRPr sz="900">
                        <a:latin typeface="Arial"/>
                        <a:ea typeface="Arial"/>
                        <a:cs typeface="Arial"/>
                        <a:sym typeface="Arial"/>
                      </a:endParaRPr>
                    </a:p>
                    <a:p>
                      <a:pPr indent="0" lvl="0" marL="0" marR="0" rtl="0" algn="l">
                        <a:spcBef>
                          <a:spcPts val="0"/>
                        </a:spcBef>
                        <a:spcAft>
                          <a:spcPts val="0"/>
                        </a:spcAft>
                        <a:buNone/>
                      </a:pPr>
                      <a:r>
                        <a:rPr lang="en-US" sz="1200">
                          <a:latin typeface="Arial"/>
                          <a:ea typeface="Arial"/>
                          <a:cs typeface="Arial"/>
                          <a:sym typeface="Arial"/>
                        </a:rPr>
                        <a:t>1周內提供服務</a:t>
                      </a:r>
                      <a:endParaRPr sz="9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US" sz="1200">
                          <a:latin typeface="Arial"/>
                          <a:ea typeface="Arial"/>
                          <a:cs typeface="Arial"/>
                          <a:sym typeface="Arial"/>
                        </a:rPr>
                        <a:t>4小時內回應，</a:t>
                      </a:r>
                      <a:endParaRPr sz="900">
                        <a:latin typeface="Arial"/>
                        <a:ea typeface="Arial"/>
                        <a:cs typeface="Arial"/>
                        <a:sym typeface="Arial"/>
                      </a:endParaRPr>
                    </a:p>
                    <a:p>
                      <a:pPr indent="0" lvl="0" marL="0" marR="0" rtl="0" algn="l">
                        <a:spcBef>
                          <a:spcPts val="0"/>
                        </a:spcBef>
                        <a:spcAft>
                          <a:spcPts val="0"/>
                        </a:spcAft>
                        <a:buNone/>
                      </a:pPr>
                      <a:r>
                        <a:rPr lang="en-US" sz="1200">
                          <a:latin typeface="Arial"/>
                          <a:ea typeface="Arial"/>
                          <a:cs typeface="Arial"/>
                          <a:sym typeface="Arial"/>
                        </a:rPr>
                        <a:t>4周內提供服務</a:t>
                      </a:r>
                      <a:endParaRPr sz="900">
                        <a:latin typeface="Arial"/>
                        <a:ea typeface="Arial"/>
                        <a:cs typeface="Arial"/>
                        <a:sym typeface="Arial"/>
                      </a:endParaRPr>
                    </a:p>
                  </a:txBody>
                  <a:tcPr marT="45725" marB="45725" marR="91425" marL="91425" anchor="ctr"/>
                </a:tc>
              </a:tr>
            </a:tbl>
          </a:graphicData>
        </a:graphic>
      </p:graphicFrame>
      <p:sp>
        <p:nvSpPr>
          <p:cNvPr id="3303" name="Google Shape;3303;p72"/>
          <p:cNvSpPr/>
          <p:nvPr/>
        </p:nvSpPr>
        <p:spPr>
          <a:xfrm>
            <a:off x="2402732" y="2702260"/>
            <a:ext cx="7263996"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icrosoft Yahei"/>
                <a:ea typeface="Microsoft Yahei"/>
                <a:cs typeface="Microsoft Yahei"/>
                <a:sym typeface="Microsoft Yahei"/>
              </a:rPr>
              <a:t>緊急“Severity 1”  🡪 嚴重的系統故障，生產受到影響 		</a:t>
            </a:r>
            <a:endParaRPr sz="14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icrosoft Yahei"/>
                <a:ea typeface="Microsoft Yahei"/>
                <a:cs typeface="Microsoft Yahei"/>
                <a:sym typeface="Microsoft Yahei"/>
              </a:rPr>
              <a:t>高“Severity 2”  🡪 較大的系統故障，系統功能受限，但不影響生產 	</a:t>
            </a:r>
            <a:endParaRPr sz="14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icrosoft Yahei"/>
                <a:ea typeface="Microsoft Yahei"/>
                <a:cs typeface="Microsoft Yahei"/>
                <a:sym typeface="Microsoft Yahei"/>
              </a:rPr>
              <a:t>中“Severity 3”  🡪 較小的系統故障，可以通過應急方法應付，不影響生產</a:t>
            </a:r>
            <a:endParaRPr sz="14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400"/>
              <a:buFont typeface="Noto Sans Symbols"/>
              <a:buChar char="✔"/>
            </a:pPr>
            <a:r>
              <a:rPr lang="en-US" sz="1400">
                <a:solidFill>
                  <a:schemeClr val="dk1"/>
                </a:solidFill>
                <a:latin typeface="Microsoft Yahei"/>
                <a:ea typeface="Microsoft Yahei"/>
                <a:cs typeface="Microsoft Yahei"/>
                <a:sym typeface="Microsoft Yahei"/>
              </a:rPr>
              <a:t>低“Severity 4”  🡪 可有可無的優化修正，完全不影響功能使用</a:t>
            </a:r>
            <a:endParaRPr sz="1400">
              <a:solidFill>
                <a:schemeClr val="dk1"/>
              </a:solidFill>
              <a:latin typeface="Microsoft Yahei"/>
              <a:ea typeface="Microsoft Yahei"/>
              <a:cs typeface="Microsoft Yahei"/>
              <a:sym typeface="Microsoft Yahei"/>
            </a:endParaRPr>
          </a:p>
        </p:txBody>
      </p:sp>
      <p:sp>
        <p:nvSpPr>
          <p:cNvPr id="3304" name="Google Shape;3304;p72"/>
          <p:cNvSpPr txBox="1"/>
          <p:nvPr/>
        </p:nvSpPr>
        <p:spPr>
          <a:xfrm>
            <a:off x="1071920" y="1041484"/>
            <a:ext cx="6160078" cy="354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704"/>
              <a:buFont typeface="Noto Sans Symbols"/>
              <a:buChar char="◆"/>
            </a:pPr>
            <a:r>
              <a:rPr lang="en-US" sz="1704">
                <a:solidFill>
                  <a:schemeClr val="dk1"/>
                </a:solidFill>
                <a:latin typeface="Microsoft Yahei"/>
                <a:ea typeface="Microsoft Yahei"/>
                <a:cs typeface="Microsoft Yahei"/>
                <a:sym typeface="Microsoft Yahei"/>
              </a:rPr>
              <a:t>系統維保：一年實施服務 Oncall</a:t>
            </a:r>
            <a:endParaRPr sz="1704">
              <a:solidFill>
                <a:schemeClr val="dk1"/>
              </a:solidFill>
              <a:latin typeface="Arial"/>
              <a:ea typeface="Arial"/>
              <a:cs typeface="Arial"/>
              <a:sym typeface="Arial"/>
            </a:endParaRPr>
          </a:p>
        </p:txBody>
      </p:sp>
      <p:sp>
        <p:nvSpPr>
          <p:cNvPr id="3305" name="Google Shape;3305;p72"/>
          <p:cNvSpPr txBox="1"/>
          <p:nvPr/>
        </p:nvSpPr>
        <p:spPr>
          <a:xfrm>
            <a:off x="1071920" y="4935663"/>
            <a:ext cx="6160078" cy="140589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704"/>
              <a:buFont typeface="Noto Sans Symbols"/>
              <a:buChar char="◆"/>
            </a:pPr>
            <a:r>
              <a:rPr lang="en-US" sz="1704">
                <a:solidFill>
                  <a:schemeClr val="dk1"/>
                </a:solidFill>
                <a:latin typeface="Microsoft Yahei"/>
                <a:ea typeface="Microsoft Yahei"/>
                <a:cs typeface="Microsoft Yahei"/>
                <a:sym typeface="Microsoft Yahei"/>
              </a:rPr>
              <a:t>續保方案</a:t>
            </a:r>
            <a:endParaRPr sz="1704">
              <a:solidFill>
                <a:schemeClr val="dk1"/>
              </a:solidFill>
              <a:latin typeface="Microsoft Yahei"/>
              <a:ea typeface="Microsoft Yahei"/>
              <a:cs typeface="Microsoft Yahei"/>
              <a:sym typeface="Microsoft Yahei"/>
            </a:endParaRPr>
          </a:p>
          <a:p>
            <a:pPr indent="-285750" lvl="1" marL="742950" marR="0" rtl="0" algn="l">
              <a:spcBef>
                <a:spcPts val="0"/>
              </a:spcBef>
              <a:spcAft>
                <a:spcPts val="0"/>
              </a:spcAft>
              <a:buClr>
                <a:schemeClr val="dk1"/>
              </a:buClr>
              <a:buSzPts val="1704"/>
              <a:buFont typeface="Noto Sans Symbols"/>
              <a:buChar char="⮚"/>
            </a:pPr>
            <a:r>
              <a:rPr b="0" i="0" lang="en-US" sz="1704" u="none" cap="none" strike="noStrike">
                <a:solidFill>
                  <a:schemeClr val="dk1"/>
                </a:solidFill>
                <a:latin typeface="Microsoft Yahei"/>
                <a:ea typeface="Microsoft Yahei"/>
                <a:cs typeface="Microsoft Yahei"/>
                <a:sym typeface="Microsoft Yahei"/>
              </a:rPr>
              <a:t> 年度運維服務</a:t>
            </a:r>
            <a:endParaRPr b="0" i="0" sz="1704" u="none" cap="none" strike="noStrike">
              <a:solidFill>
                <a:schemeClr val="dk1"/>
              </a:solidFill>
              <a:latin typeface="Microsoft Yahei"/>
              <a:ea typeface="Microsoft Yahei"/>
              <a:cs typeface="Microsoft Yahei"/>
              <a:sym typeface="Microsoft Yahei"/>
            </a:endParaRPr>
          </a:p>
          <a:p>
            <a:pPr indent="-285750" lvl="2" marL="1200150" marR="0" rtl="0" algn="l">
              <a:spcBef>
                <a:spcPts val="0"/>
              </a:spcBef>
              <a:spcAft>
                <a:spcPts val="0"/>
              </a:spcAft>
              <a:buClr>
                <a:schemeClr val="dk1"/>
              </a:buClr>
              <a:buSzPts val="1704"/>
              <a:buFont typeface="Arial"/>
              <a:buChar char="•"/>
            </a:pPr>
            <a:r>
              <a:rPr b="0" i="0" lang="en-US" sz="1704" u="none" cap="none" strike="noStrike">
                <a:solidFill>
                  <a:schemeClr val="dk1"/>
                </a:solidFill>
                <a:latin typeface="Microsoft Yahei"/>
                <a:ea typeface="Microsoft Yahei"/>
                <a:cs typeface="Microsoft Yahei"/>
                <a:sym typeface="Microsoft Yahei"/>
              </a:rPr>
              <a:t>駐廠服務</a:t>
            </a:r>
            <a:endParaRPr b="0" i="0" sz="1704" u="none" cap="none" strike="noStrike">
              <a:solidFill>
                <a:schemeClr val="dk1"/>
              </a:solidFill>
              <a:latin typeface="Microsoft Yahei"/>
              <a:ea typeface="Microsoft Yahei"/>
              <a:cs typeface="Microsoft Yahei"/>
              <a:sym typeface="Microsoft Yahei"/>
            </a:endParaRPr>
          </a:p>
          <a:p>
            <a:pPr indent="-285750" lvl="2" marL="1200150" marR="0" rtl="0" algn="l">
              <a:spcBef>
                <a:spcPts val="0"/>
              </a:spcBef>
              <a:spcAft>
                <a:spcPts val="0"/>
              </a:spcAft>
              <a:buClr>
                <a:schemeClr val="dk1"/>
              </a:buClr>
              <a:buSzPts val="1704"/>
              <a:buFont typeface="Arial"/>
              <a:buChar char="•"/>
            </a:pPr>
            <a:r>
              <a:rPr b="0" i="0" lang="en-US" sz="1704" u="none" cap="none" strike="noStrike">
                <a:solidFill>
                  <a:schemeClr val="dk1"/>
                </a:solidFill>
                <a:latin typeface="Microsoft Yahei"/>
                <a:ea typeface="Microsoft Yahei"/>
                <a:cs typeface="Microsoft Yahei"/>
                <a:sym typeface="Microsoft Yahei"/>
              </a:rPr>
              <a:t>遠程服務(按時數計算)</a:t>
            </a:r>
            <a:endParaRPr/>
          </a:p>
          <a:p>
            <a:pPr indent="-285750" lvl="2" marL="1200150" marR="0" rtl="0" algn="l">
              <a:spcBef>
                <a:spcPts val="0"/>
              </a:spcBef>
              <a:spcAft>
                <a:spcPts val="0"/>
              </a:spcAft>
              <a:buClr>
                <a:schemeClr val="dk1"/>
              </a:buClr>
              <a:buSzPts val="1704"/>
              <a:buFont typeface="Arial"/>
              <a:buChar char="•"/>
            </a:pPr>
            <a:r>
              <a:rPr b="0" i="0" lang="en-US" sz="1704" u="none" cap="none" strike="noStrike">
                <a:solidFill>
                  <a:schemeClr val="dk1"/>
                </a:solidFill>
                <a:latin typeface="Microsoft Yahei"/>
                <a:ea typeface="Microsoft Yahei"/>
                <a:cs typeface="Microsoft Yahei"/>
                <a:sym typeface="Microsoft Yahei"/>
              </a:rPr>
              <a:t>教育訓練服務(專項)</a:t>
            </a:r>
            <a:endParaRPr/>
          </a:p>
        </p:txBody>
      </p:sp>
      <p:sp>
        <p:nvSpPr>
          <p:cNvPr id="3306" name="Google Shape;3306;p72"/>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未來運維規劃</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
        <p:nvSpPr>
          <p:cNvPr id="3307" name="Google Shape;3307;p72"/>
          <p:cNvSpPr txBox="1"/>
          <p:nvPr/>
        </p:nvSpPr>
        <p:spPr>
          <a:xfrm>
            <a:off x="1071920" y="3778856"/>
            <a:ext cx="6160078" cy="89409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704"/>
              <a:buFont typeface="Noto Sans Symbols"/>
              <a:buChar char="◆"/>
            </a:pPr>
            <a:r>
              <a:rPr lang="en-US" sz="1704">
                <a:solidFill>
                  <a:schemeClr val="dk1"/>
                </a:solidFill>
                <a:latin typeface="Microsoft Yahei"/>
                <a:ea typeface="Microsoft Yahei"/>
                <a:cs typeface="Microsoft Yahei"/>
                <a:sym typeface="Microsoft Yahei"/>
              </a:rPr>
              <a:t>系統維保：一年產品技術支援</a:t>
            </a:r>
            <a:endParaRPr sz="1704">
              <a:solidFill>
                <a:schemeClr val="dk1"/>
              </a:solidFill>
              <a:latin typeface="Microsoft Yahei"/>
              <a:ea typeface="Microsoft Yahei"/>
              <a:cs typeface="Microsoft Yahei"/>
              <a:sym typeface="Microsoft Yahei"/>
            </a:endParaRPr>
          </a:p>
          <a:p>
            <a:pPr indent="-285750" lvl="1" marL="742950" marR="0" rtl="0" algn="l">
              <a:spcBef>
                <a:spcPts val="0"/>
              </a:spcBef>
              <a:spcAft>
                <a:spcPts val="0"/>
              </a:spcAft>
              <a:buClr>
                <a:schemeClr val="dk1"/>
              </a:buClr>
              <a:buSzPts val="1704"/>
              <a:buFont typeface="Noto Sans Symbols"/>
              <a:buChar char="✔"/>
            </a:pPr>
            <a:r>
              <a:rPr b="0" i="0" lang="en-US" sz="1704" u="none" cap="none" strike="noStrike">
                <a:solidFill>
                  <a:schemeClr val="dk1"/>
                </a:solidFill>
                <a:latin typeface="Arial"/>
                <a:ea typeface="Arial"/>
                <a:cs typeface="Arial"/>
                <a:sym typeface="Arial"/>
              </a:rPr>
              <a:t>線上支持：技術文檔</a:t>
            </a:r>
            <a:r>
              <a:rPr b="0" i="0" lang="en-US" sz="1800" u="none" cap="none" strike="noStrike">
                <a:solidFill>
                  <a:schemeClr val="dk1"/>
                </a:solidFill>
                <a:latin typeface="Microsoft Yahei"/>
                <a:ea typeface="Microsoft Yahei"/>
                <a:cs typeface="Microsoft Yahei"/>
                <a:sym typeface="Microsoft Yahei"/>
              </a:rPr>
              <a:t>，知識庫</a:t>
            </a:r>
            <a:endParaRPr b="0" i="0" sz="1800" u="none" cap="none" strike="noStrike">
              <a:solidFill>
                <a:schemeClr val="dk1"/>
              </a:solidFill>
              <a:latin typeface="Microsoft Yahei"/>
              <a:ea typeface="Microsoft Yahei"/>
              <a:cs typeface="Microsoft Yahei"/>
              <a:sym typeface="Microsoft Yahei"/>
            </a:endParaRPr>
          </a:p>
          <a:p>
            <a:pPr indent="-285750" lvl="1" marL="742950" marR="0" rtl="0" algn="l">
              <a:spcBef>
                <a:spcPts val="0"/>
              </a:spcBef>
              <a:spcAft>
                <a:spcPts val="0"/>
              </a:spcAft>
              <a:buClr>
                <a:schemeClr val="dk1"/>
              </a:buClr>
              <a:buSzPts val="1704"/>
              <a:buFont typeface="Noto Sans Symbols"/>
              <a:buChar char="✔"/>
            </a:pPr>
            <a:r>
              <a:rPr b="0" i="0" lang="en-US" sz="1704" u="none" cap="none" strike="noStrike">
                <a:solidFill>
                  <a:schemeClr val="dk1"/>
                </a:solidFill>
                <a:latin typeface="Arial"/>
                <a:ea typeface="Arial"/>
                <a:cs typeface="Arial"/>
                <a:sym typeface="Arial"/>
              </a:rPr>
              <a:t>軟體功能更新，產品補丁</a:t>
            </a:r>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73"/>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graphicFrame>
        <p:nvGraphicFramePr>
          <p:cNvPr id="3313" name="Google Shape;3313;p73"/>
          <p:cNvGraphicFramePr/>
          <p:nvPr/>
        </p:nvGraphicFramePr>
        <p:xfrm>
          <a:off x="646727" y="1000587"/>
          <a:ext cx="3000000" cy="3000000"/>
        </p:xfrm>
        <a:graphic>
          <a:graphicData uri="http://schemas.openxmlformats.org/drawingml/2006/table">
            <a:tbl>
              <a:tblPr bandRow="1" firstRow="1">
                <a:noFill/>
                <a:tableStyleId>{C7A586D1-D9BD-463F-874B-439BAFFB6E0C}</a:tableStyleId>
              </a:tblPr>
              <a:tblGrid>
                <a:gridCol w="8632675"/>
                <a:gridCol w="1017300"/>
              </a:tblGrid>
              <a:tr h="337075">
                <a:tc>
                  <a:txBody>
                    <a:bodyPr/>
                    <a:lstStyle/>
                    <a:p>
                      <a:pPr indent="0" lvl="0" marL="0" marR="0" rtl="0" algn="l">
                        <a:spcBef>
                          <a:spcPts val="0"/>
                        </a:spcBef>
                        <a:spcAft>
                          <a:spcPts val="0"/>
                        </a:spcAft>
                        <a:buNone/>
                      </a:pPr>
                      <a:r>
                        <a:rPr lang="en-US" sz="1600">
                          <a:latin typeface="Arial"/>
                          <a:ea typeface="Arial"/>
                          <a:cs typeface="Arial"/>
                          <a:sym typeface="Arial"/>
                        </a:rPr>
                        <a:t>產品技術支持內容說明</a:t>
                      </a:r>
                      <a:endParaRPr sz="1600">
                        <a:latin typeface="Arial"/>
                        <a:ea typeface="Arial"/>
                        <a:cs typeface="Arial"/>
                        <a:sym typeface="Arial"/>
                      </a:endParaRPr>
                    </a:p>
                  </a:txBody>
                  <a:tcPr marT="45725" marB="45725" marR="91425" marL="91425">
                    <a:solidFill>
                      <a:srgbClr val="005F87"/>
                    </a:solidFill>
                  </a:tcPr>
                </a:tc>
                <a:tc>
                  <a:txBody>
                    <a:bodyPr/>
                    <a:lstStyle/>
                    <a:p>
                      <a:pPr indent="0" lvl="0" marL="0" marR="0" rtl="0" algn="ctr">
                        <a:spcBef>
                          <a:spcPts val="0"/>
                        </a:spcBef>
                        <a:spcAft>
                          <a:spcPts val="0"/>
                        </a:spcAft>
                        <a:buNone/>
                      </a:pPr>
                      <a:r>
                        <a:rPr lang="en-US" sz="1200"/>
                        <a:t>規格 </a:t>
                      </a:r>
                      <a:endParaRPr/>
                    </a:p>
                  </a:txBody>
                  <a:tcPr marT="45725" marB="45725" marR="91425" marL="91425">
                    <a:solidFill>
                      <a:srgbClr val="005F87"/>
                    </a:solidFill>
                  </a:tcPr>
                </a:tc>
              </a:tr>
              <a:tr h="337075">
                <a:tc>
                  <a:txBody>
                    <a:bodyPr/>
                    <a:lstStyle/>
                    <a:p>
                      <a:pPr indent="0" lvl="0" marL="0" marR="0" rtl="0" algn="l">
                        <a:spcBef>
                          <a:spcPts val="0"/>
                        </a:spcBef>
                        <a:spcAft>
                          <a:spcPts val="0"/>
                        </a:spcAft>
                        <a:buNone/>
                      </a:pPr>
                      <a:r>
                        <a:rPr b="1" lang="en-US" sz="1600">
                          <a:latin typeface="Arial"/>
                          <a:ea typeface="Arial"/>
                          <a:cs typeface="Arial"/>
                          <a:sym typeface="Arial"/>
                        </a:rPr>
                        <a:t>Online Support （線上支持）</a:t>
                      </a:r>
                      <a:endParaRPr b="1" sz="1600">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t/>
                      </a:r>
                      <a:endParaRPr sz="12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Support Knowledgebase（技術支持線上知識庫）</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Documentation（產品技術文檔）</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Solution Center（線上解決方案技術中心）</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337075">
                <a:tc>
                  <a:txBody>
                    <a:bodyPr/>
                    <a:lstStyle/>
                    <a:p>
                      <a:pPr indent="0" lvl="0" marL="0" marR="0" rtl="0" algn="l">
                        <a:spcBef>
                          <a:spcPts val="0"/>
                        </a:spcBef>
                        <a:spcAft>
                          <a:spcPts val="0"/>
                        </a:spcAft>
                        <a:buNone/>
                      </a:pPr>
                      <a:r>
                        <a:rPr b="1" lang="en-US" sz="1600">
                          <a:latin typeface="Arial"/>
                          <a:ea typeface="Arial"/>
                          <a:cs typeface="Arial"/>
                          <a:sym typeface="Arial"/>
                        </a:rPr>
                        <a:t>Support Services（技術支持服務）</a:t>
                      </a:r>
                      <a:endParaRPr b="1" sz="1200">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t/>
                      </a:r>
                      <a:endParaRPr sz="12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Named Key Contacts per site （每個實施工廠指定的關鍵聯繫人數量）</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lang="en-US" sz="1100"/>
                        <a:t>3</a:t>
                      </a:r>
                      <a:endParaRPr/>
                    </a:p>
                  </a:txBody>
                  <a:tcPr marT="45725" marB="45725" marR="91425" marL="91425"/>
                </a:tc>
              </a:tr>
              <a:tr h="264825">
                <a:tc>
                  <a:txBody>
                    <a:bodyPr/>
                    <a:lstStyle/>
                    <a:p>
                      <a:pPr indent="0" lvl="1" marL="457200" marR="0" rtl="0" algn="l">
                        <a:lnSpc>
                          <a:spcPct val="100000"/>
                        </a:lnSpc>
                        <a:spcBef>
                          <a:spcPts val="0"/>
                        </a:spcBef>
                        <a:spcAft>
                          <a:spcPts val="0"/>
                        </a:spcAft>
                        <a:buClr>
                          <a:schemeClr val="dk1"/>
                        </a:buClr>
                        <a:buSzPts val="1100"/>
                        <a:buFont typeface="Arial"/>
                        <a:buNone/>
                      </a:pPr>
                      <a:r>
                        <a:rPr lang="en-US" sz="1100" u="none" cap="none" strike="noStrike">
                          <a:latin typeface="Arial"/>
                          <a:ea typeface="Arial"/>
                          <a:cs typeface="Arial"/>
                          <a:sym typeface="Arial"/>
                        </a:rPr>
                        <a:t>Telephone Support during normal business hours（電話技術支持）</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7200" marR="0" rtl="0" algn="l">
                        <a:lnSpc>
                          <a:spcPct val="100000"/>
                        </a:lnSpc>
                        <a:spcBef>
                          <a:spcPts val="0"/>
                        </a:spcBef>
                        <a:spcAft>
                          <a:spcPts val="0"/>
                        </a:spcAft>
                        <a:buClr>
                          <a:schemeClr val="dk1"/>
                        </a:buClr>
                        <a:buSzPts val="1100"/>
                        <a:buFont typeface="Arial"/>
                        <a:buNone/>
                      </a:pPr>
                      <a:r>
                        <a:rPr lang="en-US" sz="1100" u="none" cap="none" strike="noStrike">
                          <a:latin typeface="Arial"/>
                          <a:ea typeface="Arial"/>
                          <a:cs typeface="Arial"/>
                          <a:sym typeface="Arial"/>
                        </a:rPr>
                        <a:t>Online Support Request - during normal business hours（開具線上支持單據）</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4382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Emergency Support for Severity 1 issues only. Thirty minute targeted response time.（對於1級緊急問題，規定30分鐘回應時間）</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lang="en-US" sz="1100"/>
                        <a:t>24 X 7</a:t>
                      </a:r>
                      <a:endParaRPr/>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MDB Conversion (one per site per year)（系統升級MDB轉換）</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Targeted response time - during normal business hours（常規回應時間）</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lang="en-US" sz="1100"/>
                        <a:t>2 hours </a:t>
                      </a:r>
                      <a:endParaRPr/>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Remote diagnostics (initiated with client authorization only)（遠程系統診斷）</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Designated toll-free number (limited to certain countries)（指定免費熱線電話）</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337075">
                <a:tc>
                  <a:txBody>
                    <a:bodyPr/>
                    <a:lstStyle/>
                    <a:p>
                      <a:pPr indent="0" lvl="0" marL="0" marR="0" rtl="0" algn="l">
                        <a:spcBef>
                          <a:spcPts val="0"/>
                        </a:spcBef>
                        <a:spcAft>
                          <a:spcPts val="0"/>
                        </a:spcAft>
                        <a:buNone/>
                      </a:pPr>
                      <a:r>
                        <a:rPr b="1" lang="en-US" sz="1600">
                          <a:latin typeface="Arial"/>
                          <a:ea typeface="Arial"/>
                          <a:cs typeface="Arial"/>
                          <a:sym typeface="Arial"/>
                        </a:rPr>
                        <a:t>Product Maintenance（產品維護內容）</a:t>
                      </a:r>
                      <a:endParaRPr b="1" sz="1600">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t/>
                      </a:r>
                      <a:endParaRPr sz="12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New Releases（新版本發佈）</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Software Updates（軟體功能更新）</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Software Maintenance Updates（軟體維護內容更新）</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r h="264825">
                <a:tc>
                  <a:txBody>
                    <a:bodyPr/>
                    <a:lstStyle/>
                    <a:p>
                      <a:pPr indent="0" lvl="1" marL="456971" marR="0" rtl="0" algn="l">
                        <a:spcBef>
                          <a:spcPts val="0"/>
                        </a:spcBef>
                        <a:spcAft>
                          <a:spcPts val="0"/>
                        </a:spcAft>
                        <a:buNone/>
                      </a:pPr>
                      <a:r>
                        <a:rPr lang="en-US" sz="1100" u="none" cap="none" strike="noStrike">
                          <a:latin typeface="Arial"/>
                          <a:ea typeface="Arial"/>
                          <a:cs typeface="Arial"/>
                          <a:sym typeface="Arial"/>
                        </a:rPr>
                        <a:t>Hotfixes（產品補丁）</a:t>
                      </a:r>
                      <a:endParaRPr sz="1100" u="none" cap="none" strike="noStrike">
                        <a:latin typeface="Arial"/>
                        <a:ea typeface="Arial"/>
                        <a:cs typeface="Arial"/>
                        <a:sym typeface="Arial"/>
                      </a:endParaRPr>
                    </a:p>
                  </a:txBody>
                  <a:tcPr marT="45725" marB="45725" marR="91425" marL="91425"/>
                </a:tc>
                <a:tc>
                  <a:txBody>
                    <a:bodyPr/>
                    <a:lstStyle/>
                    <a:p>
                      <a:pPr indent="0" lvl="0" marL="0" marR="0" rtl="0" algn="ctr">
                        <a:spcBef>
                          <a:spcPts val="0"/>
                        </a:spcBef>
                        <a:spcAft>
                          <a:spcPts val="0"/>
                        </a:spcAft>
                        <a:buNone/>
                      </a:pPr>
                      <a:r>
                        <a:rPr b="0" i="0" lang="en-US" sz="1100" u="none" strike="noStrike">
                          <a:solidFill>
                            <a:srgbClr val="000000"/>
                          </a:solidFill>
                          <a:latin typeface="Noto Sans Symbols"/>
                          <a:ea typeface="Noto Sans Symbols"/>
                          <a:cs typeface="Noto Sans Symbols"/>
                          <a:sym typeface="Noto Sans Symbols"/>
                        </a:rPr>
                        <a:t>✔</a:t>
                      </a:r>
                      <a:endParaRPr sz="1100"/>
                    </a:p>
                  </a:txBody>
                  <a:tcPr marT="45725" marB="45725" marR="91425" marL="91425"/>
                </a:tc>
              </a:tr>
            </a:tbl>
          </a:graphicData>
        </a:graphic>
      </p:graphicFrame>
      <p:sp>
        <p:nvSpPr>
          <p:cNvPr id="3314" name="Google Shape;3314;p73"/>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西門子原廠系統維保</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74"/>
          <p:cNvSpPr/>
          <p:nvPr/>
        </p:nvSpPr>
        <p:spPr>
          <a:xfrm rot="-1122402">
            <a:off x="557854" y="3833395"/>
            <a:ext cx="11671401" cy="878767"/>
          </a:xfrm>
          <a:prstGeom prst="notchedRightArrow">
            <a:avLst>
              <a:gd fmla="val 50000" name="adj1"/>
              <a:gd fmla="val 85159" name="adj2"/>
            </a:avLst>
          </a:prstGeom>
          <a:solidFill>
            <a:srgbClr val="F9AD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0" name="Google Shape;3320;p74"/>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3321" name="Google Shape;3321;p74"/>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西門子Camstar產品升級</a:t>
            </a:r>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p:txBody>
      </p:sp>
      <p:pic>
        <p:nvPicPr>
          <p:cNvPr descr="表格&#10;&#10;已自动生成说明" id="3322" name="Google Shape;3322;p74"/>
          <p:cNvPicPr preferRelativeResize="0"/>
          <p:nvPr/>
        </p:nvPicPr>
        <p:blipFill rotWithShape="1">
          <a:blip r:embed="rId3">
            <a:alphaModFix/>
          </a:blip>
          <a:srcRect b="0" l="49767" r="0" t="0"/>
          <a:stretch/>
        </p:blipFill>
        <p:spPr>
          <a:xfrm>
            <a:off x="4830249" y="1843034"/>
            <a:ext cx="6078188" cy="3842377"/>
          </a:xfrm>
          <a:prstGeom prst="rect">
            <a:avLst/>
          </a:prstGeom>
          <a:noFill/>
          <a:ln>
            <a:noFill/>
          </a:ln>
        </p:spPr>
      </p:pic>
      <p:sp>
        <p:nvSpPr>
          <p:cNvPr id="3323" name="Google Shape;3323;p74"/>
          <p:cNvSpPr txBox="1"/>
          <p:nvPr/>
        </p:nvSpPr>
        <p:spPr>
          <a:xfrm>
            <a:off x="486642" y="5115524"/>
            <a:ext cx="9978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a:t>
            </a:r>
            <a:r>
              <a:rPr lang="en-US" sz="2800">
                <a:solidFill>
                  <a:schemeClr val="dk1"/>
                </a:solidFill>
                <a:latin typeface="Microsoft YaHei"/>
                <a:ea typeface="Microsoft YaHei"/>
                <a:cs typeface="Microsoft YaHei"/>
                <a:sym typeface="Microsoft YaHei"/>
              </a:rPr>
              <a:t>3.3</a:t>
            </a:r>
            <a:endParaRPr b="1" i="0" sz="2800" u="none" cap="none" strike="noStrike">
              <a:solidFill>
                <a:srgbClr val="00646E"/>
              </a:solidFill>
              <a:latin typeface="Arial"/>
              <a:ea typeface="Arial"/>
              <a:cs typeface="Arial"/>
              <a:sym typeface="Arial"/>
            </a:endParaRPr>
          </a:p>
        </p:txBody>
      </p:sp>
      <p:sp>
        <p:nvSpPr>
          <p:cNvPr id="3324" name="Google Shape;3324;p74"/>
          <p:cNvSpPr txBox="1"/>
          <p:nvPr/>
        </p:nvSpPr>
        <p:spPr>
          <a:xfrm>
            <a:off x="1416848" y="4764314"/>
            <a:ext cx="9978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V4.5</a:t>
            </a:r>
            <a:endParaRPr b="1" i="0" sz="2800" u="none" cap="none" strike="noStrike">
              <a:solidFill>
                <a:srgbClr val="00646E"/>
              </a:solidFill>
              <a:latin typeface="Arial"/>
              <a:ea typeface="Arial"/>
              <a:cs typeface="Arial"/>
              <a:sym typeface="Arial"/>
            </a:endParaRPr>
          </a:p>
        </p:txBody>
      </p:sp>
      <p:sp>
        <p:nvSpPr>
          <p:cNvPr id="3325" name="Google Shape;3325;p74"/>
          <p:cNvSpPr txBox="1"/>
          <p:nvPr/>
        </p:nvSpPr>
        <p:spPr>
          <a:xfrm>
            <a:off x="2360617" y="4430038"/>
            <a:ext cx="9978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V5</a:t>
            </a:r>
            <a:endParaRPr b="1" i="0" sz="2800" u="none" cap="none" strike="noStrike">
              <a:solidFill>
                <a:srgbClr val="00646E"/>
              </a:solidFill>
              <a:latin typeface="Arial"/>
              <a:ea typeface="Arial"/>
              <a:cs typeface="Arial"/>
              <a:sym typeface="Arial"/>
            </a:endParaRPr>
          </a:p>
        </p:txBody>
      </p:sp>
      <p:sp>
        <p:nvSpPr>
          <p:cNvPr id="3326" name="Google Shape;3326;p74"/>
          <p:cNvSpPr txBox="1"/>
          <p:nvPr/>
        </p:nvSpPr>
        <p:spPr>
          <a:xfrm>
            <a:off x="3102216" y="4197485"/>
            <a:ext cx="99786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V6</a:t>
            </a:r>
            <a:endParaRPr b="1" i="0" sz="2800" u="none" cap="none" strike="noStrike">
              <a:solidFill>
                <a:srgbClr val="00646E"/>
              </a:solidFill>
              <a:latin typeface="Arial"/>
              <a:ea typeface="Arial"/>
              <a:cs typeface="Arial"/>
              <a:sym typeface="Arial"/>
            </a:endParaRPr>
          </a:p>
        </p:txBody>
      </p:sp>
      <p:sp>
        <p:nvSpPr>
          <p:cNvPr id="3327" name="Google Shape;3327;p74"/>
          <p:cNvSpPr txBox="1"/>
          <p:nvPr/>
        </p:nvSpPr>
        <p:spPr>
          <a:xfrm>
            <a:off x="3832382" y="3900087"/>
            <a:ext cx="79888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V7</a:t>
            </a:r>
            <a:endParaRPr b="1" i="0" sz="2800" u="none" cap="none" strike="noStrike">
              <a:solidFill>
                <a:srgbClr val="00646E"/>
              </a:solidFill>
              <a:latin typeface="Arial"/>
              <a:ea typeface="Arial"/>
              <a:cs typeface="Arial"/>
              <a:sym typeface="Arial"/>
            </a:endParaRPr>
          </a:p>
        </p:txBody>
      </p:sp>
      <p:sp>
        <p:nvSpPr>
          <p:cNvPr id="3328" name="Google Shape;3328;p74"/>
          <p:cNvSpPr txBox="1"/>
          <p:nvPr/>
        </p:nvSpPr>
        <p:spPr>
          <a:xfrm>
            <a:off x="5185322" y="1319814"/>
            <a:ext cx="79888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Microsoft YaHei"/>
                <a:ea typeface="Microsoft YaHei"/>
                <a:cs typeface="Microsoft YaHei"/>
                <a:sym typeface="Microsoft YaHei"/>
              </a:rPr>
              <a:t>V8</a:t>
            </a:r>
            <a:endParaRPr b="1" i="0" sz="2800" u="none" cap="none" strike="noStrike">
              <a:solidFill>
                <a:srgbClr val="00646E"/>
              </a:solidFill>
              <a:latin typeface="Arial"/>
              <a:ea typeface="Arial"/>
              <a:cs typeface="Arial"/>
              <a:sym typeface="Arial"/>
            </a:endParaRPr>
          </a:p>
        </p:txBody>
      </p:sp>
      <p:sp>
        <p:nvSpPr>
          <p:cNvPr id="3329" name="Google Shape;3329;p74"/>
          <p:cNvSpPr txBox="1"/>
          <p:nvPr/>
        </p:nvSpPr>
        <p:spPr>
          <a:xfrm>
            <a:off x="605302" y="1487576"/>
            <a:ext cx="392436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rgbClr val="00646E"/>
                </a:solidFill>
                <a:latin typeface="Microsoft YaHei"/>
                <a:ea typeface="Microsoft YaHei"/>
                <a:cs typeface="Microsoft YaHei"/>
                <a:sym typeface="Microsoft YaHei"/>
              </a:rPr>
              <a:t>AMD：4.5 🡪 5.8 🡪 8.5</a:t>
            </a:r>
            <a:endParaRPr/>
          </a:p>
          <a:p>
            <a:pPr indent="0" lvl="0" marL="0" marR="0" rtl="0" algn="l">
              <a:spcBef>
                <a:spcPts val="0"/>
              </a:spcBef>
              <a:spcAft>
                <a:spcPts val="0"/>
              </a:spcAft>
              <a:buNone/>
            </a:pPr>
            <a:r>
              <a:t/>
            </a:r>
            <a:endParaRPr b="1" i="0" sz="2000" u="none" cap="none" strike="noStrike">
              <a:solidFill>
                <a:srgbClr val="00646E"/>
              </a:solidFill>
              <a:latin typeface="Microsoft YaHei"/>
              <a:ea typeface="Microsoft YaHei"/>
              <a:cs typeface="Microsoft YaHei"/>
              <a:sym typeface="Microsoft YaHei"/>
            </a:endParaRPr>
          </a:p>
          <a:p>
            <a:pPr indent="0" lvl="0" marL="0" marR="0" rtl="0" algn="l">
              <a:spcBef>
                <a:spcPts val="0"/>
              </a:spcBef>
              <a:spcAft>
                <a:spcPts val="0"/>
              </a:spcAft>
              <a:buNone/>
            </a:pPr>
            <a:r>
              <a:rPr b="1" i="0" lang="en-US" sz="2000" u="none" cap="none" strike="noStrike">
                <a:solidFill>
                  <a:srgbClr val="00646E"/>
                </a:solidFill>
                <a:latin typeface="Microsoft YaHei"/>
                <a:ea typeface="Microsoft YaHei"/>
                <a:cs typeface="Microsoft YaHei"/>
                <a:sym typeface="Microsoft YaHei"/>
              </a:rPr>
              <a:t>东山</a:t>
            </a:r>
            <a:r>
              <a:rPr b="1" lang="en-US" sz="2000">
                <a:solidFill>
                  <a:srgbClr val="00646E"/>
                </a:solidFill>
                <a:latin typeface="Microsoft YaHei"/>
                <a:ea typeface="Microsoft YaHei"/>
                <a:cs typeface="Microsoft YaHei"/>
                <a:sym typeface="Microsoft YaHei"/>
              </a:rPr>
              <a:t>精密：4.3 🡪 5.8 🡪 6 🡪 7</a:t>
            </a:r>
            <a:endParaRPr/>
          </a:p>
          <a:p>
            <a:pPr indent="0" lvl="0" marL="0" marR="0" rtl="0" algn="l">
              <a:spcBef>
                <a:spcPts val="0"/>
              </a:spcBef>
              <a:spcAft>
                <a:spcPts val="0"/>
              </a:spcAft>
              <a:buNone/>
            </a:pPr>
            <a:r>
              <a:t/>
            </a:r>
            <a:endParaRPr b="1" i="0" sz="2000" u="none" cap="none" strike="noStrike">
              <a:solidFill>
                <a:srgbClr val="00646E"/>
              </a:solidFill>
              <a:latin typeface="Microsoft YaHei"/>
              <a:ea typeface="Microsoft YaHei"/>
              <a:cs typeface="Microsoft YaHei"/>
              <a:sym typeface="Microsoft YaHei"/>
            </a:endParaRPr>
          </a:p>
          <a:p>
            <a:pPr indent="0" lvl="0" marL="0" marR="0" rtl="0" algn="l">
              <a:spcBef>
                <a:spcPts val="0"/>
              </a:spcBef>
              <a:spcAft>
                <a:spcPts val="0"/>
              </a:spcAft>
              <a:buNone/>
            </a:pPr>
            <a:r>
              <a:rPr b="1" i="0" lang="en-US" sz="2000" u="none" cap="none" strike="noStrike">
                <a:solidFill>
                  <a:srgbClr val="00646E"/>
                </a:solidFill>
                <a:latin typeface="Arial"/>
                <a:ea typeface="Arial"/>
                <a:cs typeface="Arial"/>
                <a:sym typeface="Arial"/>
              </a:rPr>
              <a:t>某载板客户：6 🡪 8.5</a:t>
            </a:r>
            <a:endParaRPr b="1" i="0" sz="2000" u="none" cap="none" strike="noStrike">
              <a:solidFill>
                <a:srgbClr val="00646E"/>
              </a:solidFill>
              <a:latin typeface="Arial"/>
              <a:ea typeface="Arial"/>
              <a:cs typeface="Arial"/>
              <a:sym typeface="Arial"/>
            </a:endParaRPr>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75"/>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3335" name="Google Shape;3335;p75"/>
          <p:cNvSpPr/>
          <p:nvPr/>
        </p:nvSpPr>
        <p:spPr>
          <a:xfrm>
            <a:off x="3778994" y="1978171"/>
            <a:ext cx="2508792" cy="1738696"/>
          </a:xfrm>
          <a:prstGeom prst="roundRect">
            <a:avLst>
              <a:gd fmla="val 11503" name="adj"/>
            </a:avLst>
          </a:prstGeom>
          <a:solidFill>
            <a:srgbClr val="AAB4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Camstar Application Server</a:t>
            </a:r>
            <a:endParaRPr/>
          </a:p>
        </p:txBody>
      </p:sp>
      <p:sp>
        <p:nvSpPr>
          <p:cNvPr id="3336" name="Google Shape;3336;p75"/>
          <p:cNvSpPr/>
          <p:nvPr/>
        </p:nvSpPr>
        <p:spPr>
          <a:xfrm>
            <a:off x="3778994" y="947693"/>
            <a:ext cx="2508792" cy="753032"/>
          </a:xfrm>
          <a:prstGeom prst="roundRect">
            <a:avLst>
              <a:gd fmla="val 25835" name="adj"/>
            </a:avLst>
          </a:prstGeom>
          <a:solidFill>
            <a:srgbClr val="AAB4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Camstar Web Portal</a:t>
            </a:r>
            <a:endParaRPr/>
          </a:p>
        </p:txBody>
      </p:sp>
      <p:sp>
        <p:nvSpPr>
          <p:cNvPr id="3337" name="Google Shape;3337;p75"/>
          <p:cNvSpPr/>
          <p:nvPr/>
        </p:nvSpPr>
        <p:spPr>
          <a:xfrm>
            <a:off x="1374879" y="942920"/>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ERP</a:t>
            </a:r>
            <a:endParaRPr/>
          </a:p>
        </p:txBody>
      </p:sp>
      <p:sp>
        <p:nvSpPr>
          <p:cNvPr id="3338" name="Google Shape;3338;p75"/>
          <p:cNvSpPr/>
          <p:nvPr/>
        </p:nvSpPr>
        <p:spPr>
          <a:xfrm>
            <a:off x="1371824" y="1368505"/>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WMS </a:t>
            </a:r>
            <a:endParaRPr/>
          </a:p>
        </p:txBody>
      </p:sp>
      <p:grpSp>
        <p:nvGrpSpPr>
          <p:cNvPr id="3339" name="Google Shape;3339;p75"/>
          <p:cNvGrpSpPr/>
          <p:nvPr/>
        </p:nvGrpSpPr>
        <p:grpSpPr>
          <a:xfrm>
            <a:off x="4394115" y="2757676"/>
            <a:ext cx="639275" cy="729719"/>
            <a:chOff x="10834753" y="2597578"/>
            <a:chExt cx="504056" cy="661462"/>
          </a:xfrm>
        </p:grpSpPr>
        <p:sp>
          <p:nvSpPr>
            <p:cNvPr id="3340" name="Google Shape;3340;p75"/>
            <p:cNvSpPr/>
            <p:nvPr/>
          </p:nvSpPr>
          <p:spPr>
            <a:xfrm>
              <a:off x="10834753" y="2985437"/>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341" name="Google Shape;3341;p75"/>
            <p:cNvSpPr/>
            <p:nvPr/>
          </p:nvSpPr>
          <p:spPr>
            <a:xfrm>
              <a:off x="10834753" y="2792952"/>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342" name="Google Shape;3342;p75"/>
            <p:cNvSpPr/>
            <p:nvPr/>
          </p:nvSpPr>
          <p:spPr>
            <a:xfrm>
              <a:off x="10834753" y="2597578"/>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grpSp>
        <p:nvGrpSpPr>
          <p:cNvPr id="3343" name="Google Shape;3343;p75"/>
          <p:cNvGrpSpPr/>
          <p:nvPr/>
        </p:nvGrpSpPr>
        <p:grpSpPr>
          <a:xfrm>
            <a:off x="5122248" y="2757676"/>
            <a:ext cx="639275" cy="729719"/>
            <a:chOff x="10834753" y="2597578"/>
            <a:chExt cx="504056" cy="661462"/>
          </a:xfrm>
        </p:grpSpPr>
        <p:sp>
          <p:nvSpPr>
            <p:cNvPr id="3344" name="Google Shape;3344;p75"/>
            <p:cNvSpPr/>
            <p:nvPr/>
          </p:nvSpPr>
          <p:spPr>
            <a:xfrm>
              <a:off x="10834753" y="2985437"/>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345" name="Google Shape;3345;p75"/>
            <p:cNvSpPr/>
            <p:nvPr/>
          </p:nvSpPr>
          <p:spPr>
            <a:xfrm>
              <a:off x="10834753" y="2792952"/>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346" name="Google Shape;3346;p75"/>
            <p:cNvSpPr/>
            <p:nvPr/>
          </p:nvSpPr>
          <p:spPr>
            <a:xfrm>
              <a:off x="10834753" y="2597578"/>
              <a:ext cx="504056" cy="273603"/>
            </a:xfrm>
            <a:prstGeom prst="can">
              <a:avLst>
                <a:gd fmla="val 25000" name="adj"/>
              </a:avLst>
            </a:prstGeom>
            <a:solidFill>
              <a:schemeClr val="lt1"/>
            </a:solidFill>
            <a:ln cap="flat" cmpd="sng" w="19050">
              <a:solidFill>
                <a:srgbClr val="50BED7"/>
              </a:solidFill>
              <a:prstDash val="solid"/>
              <a:miter lim="800000"/>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sp>
        <p:nvSpPr>
          <p:cNvPr id="3347" name="Google Shape;3347;p75"/>
          <p:cNvSpPr/>
          <p:nvPr/>
        </p:nvSpPr>
        <p:spPr>
          <a:xfrm>
            <a:off x="1371824" y="1790751"/>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EAP</a:t>
            </a:r>
            <a:endParaRPr/>
          </a:p>
        </p:txBody>
      </p:sp>
      <p:sp>
        <p:nvSpPr>
          <p:cNvPr id="3348" name="Google Shape;3348;p75"/>
          <p:cNvSpPr/>
          <p:nvPr/>
        </p:nvSpPr>
        <p:spPr>
          <a:xfrm>
            <a:off x="1371824" y="2218063"/>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MCS</a:t>
            </a:r>
            <a:endParaRPr b="1" i="0" sz="1800" u="none" cap="none" strike="noStrike">
              <a:solidFill>
                <a:srgbClr val="FFFFFF"/>
              </a:solidFill>
              <a:latin typeface="Arial"/>
              <a:ea typeface="Arial"/>
              <a:cs typeface="Arial"/>
              <a:sym typeface="Arial"/>
            </a:endParaRPr>
          </a:p>
        </p:txBody>
      </p:sp>
      <p:sp>
        <p:nvSpPr>
          <p:cNvPr id="3349" name="Google Shape;3349;p75"/>
          <p:cNvSpPr/>
          <p:nvPr/>
        </p:nvSpPr>
        <p:spPr>
          <a:xfrm rot="1907999">
            <a:off x="2566918" y="1848965"/>
            <a:ext cx="1492797" cy="272003"/>
          </a:xfrm>
          <a:prstGeom prst="leftRightArrow">
            <a:avLst>
              <a:gd fmla="val 48992" name="adj1"/>
              <a:gd fmla="val 50000" name="adj2"/>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0" name="Google Shape;3350;p75"/>
          <p:cNvSpPr/>
          <p:nvPr/>
        </p:nvSpPr>
        <p:spPr>
          <a:xfrm rot="5400000">
            <a:off x="4669660" y="1644547"/>
            <a:ext cx="592160" cy="313016"/>
          </a:xfrm>
          <a:prstGeom prst="leftRightArrow">
            <a:avLst>
              <a:gd fmla="val 50000" name="adj1"/>
              <a:gd fmla="val 50000" name="adj2"/>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1" name="Google Shape;3351;p75"/>
          <p:cNvSpPr/>
          <p:nvPr/>
        </p:nvSpPr>
        <p:spPr>
          <a:xfrm rot="-390595">
            <a:off x="2709952" y="3261142"/>
            <a:ext cx="1175464" cy="226546"/>
          </a:xfrm>
          <a:prstGeom prst="leftRightArrow">
            <a:avLst>
              <a:gd fmla="val 48992" name="adj1"/>
              <a:gd fmla="val 50000" name="adj2"/>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2" name="Google Shape;3352;p75"/>
          <p:cNvSpPr/>
          <p:nvPr/>
        </p:nvSpPr>
        <p:spPr>
          <a:xfrm rot="879645">
            <a:off x="2696164" y="2400292"/>
            <a:ext cx="1175464" cy="226546"/>
          </a:xfrm>
          <a:prstGeom prst="leftRightArrow">
            <a:avLst>
              <a:gd fmla="val 48992" name="adj1"/>
              <a:gd fmla="val 50000" name="adj2"/>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3" name="Google Shape;3353;p75"/>
          <p:cNvSpPr/>
          <p:nvPr/>
        </p:nvSpPr>
        <p:spPr>
          <a:xfrm>
            <a:off x="5717337" y="858231"/>
            <a:ext cx="353398" cy="358760"/>
          </a:xfrm>
          <a:prstGeom prst="flowChartConnector">
            <a:avLst/>
          </a:prstGeom>
          <a:solidFill>
            <a:schemeClr val="accent3"/>
          </a:solidFill>
          <a:ln cap="flat" cmpd="sng" w="25400">
            <a:solidFill>
              <a:srgbClr val="4812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3354" name="Google Shape;3354;p75"/>
          <p:cNvSpPr/>
          <p:nvPr/>
        </p:nvSpPr>
        <p:spPr>
          <a:xfrm>
            <a:off x="5832238" y="2454440"/>
            <a:ext cx="353398" cy="358760"/>
          </a:xfrm>
          <a:prstGeom prst="flowChartConnector">
            <a:avLst/>
          </a:prstGeom>
          <a:solidFill>
            <a:schemeClr val="accent3"/>
          </a:solidFill>
          <a:ln cap="flat" cmpd="sng" w="25400">
            <a:solidFill>
              <a:srgbClr val="4812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3355" name="Google Shape;3355;p75"/>
          <p:cNvSpPr/>
          <p:nvPr/>
        </p:nvSpPr>
        <p:spPr>
          <a:xfrm>
            <a:off x="3107197" y="2241234"/>
            <a:ext cx="353398" cy="358760"/>
          </a:xfrm>
          <a:prstGeom prst="flowChartConnector">
            <a:avLst/>
          </a:prstGeom>
          <a:solidFill>
            <a:schemeClr val="accent3"/>
          </a:solidFill>
          <a:ln cap="flat" cmpd="sng" w="25400">
            <a:solidFill>
              <a:srgbClr val="4812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p:txBody>
      </p:sp>
      <p:sp>
        <p:nvSpPr>
          <p:cNvPr id="3356" name="Google Shape;3356;p75"/>
          <p:cNvSpPr txBox="1"/>
          <p:nvPr/>
        </p:nvSpPr>
        <p:spPr>
          <a:xfrm>
            <a:off x="6962731" y="922919"/>
            <a:ext cx="40455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chemeClr val="dk1"/>
                </a:solidFill>
                <a:latin typeface="Microsoft Yahei"/>
                <a:ea typeface="Microsoft Yahei"/>
                <a:cs typeface="Microsoft Yahei"/>
                <a:sym typeface="Microsoft Yahei"/>
              </a:rPr>
              <a:t>1. MDB升級（內核升級）</a:t>
            </a:r>
            <a:endParaRPr b="1" sz="1600" u="sng">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 由西門子原廠支援將現行穩定版本的MDB轉換至最新版本，再進行客制開發</a:t>
            </a:r>
            <a:endParaRPr sz="1400">
              <a:solidFill>
                <a:schemeClr val="dk1"/>
              </a:solidFill>
              <a:latin typeface="Arial"/>
              <a:ea typeface="Arial"/>
              <a:cs typeface="Arial"/>
              <a:sym typeface="Arial"/>
            </a:endParaRPr>
          </a:p>
        </p:txBody>
      </p:sp>
      <p:sp>
        <p:nvSpPr>
          <p:cNvPr id="3357" name="Google Shape;3357;p75"/>
          <p:cNvSpPr txBox="1"/>
          <p:nvPr/>
        </p:nvSpPr>
        <p:spPr>
          <a:xfrm>
            <a:off x="6962730" y="1740328"/>
            <a:ext cx="4045581"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chemeClr val="dk1"/>
                </a:solidFill>
                <a:latin typeface="Microsoft Yahei"/>
                <a:ea typeface="Microsoft Yahei"/>
                <a:cs typeface="Microsoft Yahei"/>
                <a:sym typeface="Microsoft Yahei"/>
              </a:rPr>
              <a:t>2. Portal 操作介面升級（外殼強化）</a:t>
            </a:r>
            <a:endParaRPr b="1" sz="1600" u="sng">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 將現行穩定版本的功能頁面轉換至最新版本</a:t>
            </a:r>
            <a:endParaRPr sz="14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 實施商提供開發支持，依據需求在最新版本進行開發</a:t>
            </a:r>
            <a:endParaRPr sz="1400">
              <a:solidFill>
                <a:schemeClr val="dk1"/>
              </a:solidFill>
              <a:latin typeface="Microsoft Yahei"/>
              <a:ea typeface="Microsoft Yahei"/>
              <a:cs typeface="Microsoft Yahei"/>
              <a:sym typeface="Microsoft Yahei"/>
            </a:endParaRPr>
          </a:p>
        </p:txBody>
      </p:sp>
      <p:sp>
        <p:nvSpPr>
          <p:cNvPr id="3358" name="Google Shape;3358;p75"/>
          <p:cNvSpPr txBox="1"/>
          <p:nvPr/>
        </p:nvSpPr>
        <p:spPr>
          <a:xfrm>
            <a:off x="6962730" y="2963614"/>
            <a:ext cx="38680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chemeClr val="dk1"/>
                </a:solidFill>
                <a:latin typeface="Microsoft Yahei"/>
                <a:ea typeface="Microsoft Yahei"/>
                <a:cs typeface="Microsoft Yahei"/>
                <a:sym typeface="Microsoft Yahei"/>
              </a:rPr>
              <a:t>3. MES系統外部介面升級（集成優化）</a:t>
            </a:r>
            <a:endParaRPr b="1" sz="1600" u="sng">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 實施商提供開發支援，逐一檢視所有外部介面代碼，進行介面導正與測試</a:t>
            </a:r>
            <a:endParaRPr sz="1400">
              <a:solidFill>
                <a:schemeClr val="dk1"/>
              </a:solidFill>
              <a:latin typeface="Arial"/>
              <a:ea typeface="Arial"/>
              <a:cs typeface="Arial"/>
              <a:sym typeface="Arial"/>
            </a:endParaRPr>
          </a:p>
        </p:txBody>
      </p:sp>
      <p:sp>
        <p:nvSpPr>
          <p:cNvPr id="3359" name="Google Shape;3359;p75"/>
          <p:cNvSpPr/>
          <p:nvPr/>
        </p:nvSpPr>
        <p:spPr>
          <a:xfrm>
            <a:off x="5788911" y="4249045"/>
            <a:ext cx="2097725" cy="358354"/>
          </a:xfrm>
          <a:prstGeom prst="chevron">
            <a:avLst>
              <a:gd fmla="val 50000" name="adj"/>
            </a:avLst>
          </a:prstGeom>
          <a:solidFill>
            <a:srgbClr val="C5DB9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業務場景測試</a:t>
            </a:r>
            <a:endParaRPr/>
          </a:p>
        </p:txBody>
      </p:sp>
      <p:sp>
        <p:nvSpPr>
          <p:cNvPr id="3360" name="Google Shape;3360;p75"/>
          <p:cNvSpPr/>
          <p:nvPr/>
        </p:nvSpPr>
        <p:spPr>
          <a:xfrm>
            <a:off x="1768146" y="4255261"/>
            <a:ext cx="2097725" cy="358354"/>
          </a:xfrm>
          <a:prstGeom prst="chevron">
            <a:avLst>
              <a:gd fmla="val 50000" name="adj"/>
            </a:avLst>
          </a:prstGeom>
          <a:solidFill>
            <a:srgbClr val="C5DB9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冒煙測試</a:t>
            </a:r>
            <a:endParaRPr/>
          </a:p>
        </p:txBody>
      </p:sp>
      <p:sp>
        <p:nvSpPr>
          <p:cNvPr id="3361" name="Google Shape;3361;p75"/>
          <p:cNvSpPr/>
          <p:nvPr/>
        </p:nvSpPr>
        <p:spPr>
          <a:xfrm>
            <a:off x="3781331" y="4255261"/>
            <a:ext cx="2097725" cy="358354"/>
          </a:xfrm>
          <a:prstGeom prst="chevron">
            <a:avLst>
              <a:gd fmla="val 50000" name="adj"/>
            </a:avLst>
          </a:prstGeom>
          <a:solidFill>
            <a:srgbClr val="C5DB9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外部介面測試</a:t>
            </a:r>
            <a:endParaRPr/>
          </a:p>
        </p:txBody>
      </p:sp>
      <p:sp>
        <p:nvSpPr>
          <p:cNvPr id="3362" name="Google Shape;3362;p75"/>
          <p:cNvSpPr/>
          <p:nvPr/>
        </p:nvSpPr>
        <p:spPr>
          <a:xfrm>
            <a:off x="7802096" y="4249045"/>
            <a:ext cx="2097725" cy="358354"/>
          </a:xfrm>
          <a:prstGeom prst="chevron">
            <a:avLst>
              <a:gd fmla="val 50000" name="adj"/>
            </a:avLst>
          </a:prstGeom>
          <a:solidFill>
            <a:srgbClr val="C5DB9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資料校驗</a:t>
            </a:r>
            <a:endParaRPr/>
          </a:p>
        </p:txBody>
      </p:sp>
      <p:sp>
        <p:nvSpPr>
          <p:cNvPr id="3363" name="Google Shape;3363;p75"/>
          <p:cNvSpPr txBox="1"/>
          <p:nvPr/>
        </p:nvSpPr>
        <p:spPr>
          <a:xfrm>
            <a:off x="3308804" y="4928731"/>
            <a:ext cx="634771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chemeClr val="dk1"/>
                </a:solidFill>
                <a:latin typeface="Microsoft Yahei"/>
                <a:ea typeface="Microsoft Yahei"/>
                <a:cs typeface="Microsoft Yahei"/>
                <a:sym typeface="Microsoft Yahei"/>
              </a:rPr>
              <a:t>升級優勢</a:t>
            </a:r>
            <a:endParaRPr b="1" sz="1600" u="sng">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前端操作介面全新支援HTML5 ，操作體驗更加流暢</a:t>
            </a:r>
            <a:endParaRPr sz="14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前端操作介面全新支援HTML5，易於移植於各類型移動終端</a:t>
            </a:r>
            <a:endParaRPr sz="14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提升應用伺服器併發處理能力</a:t>
            </a:r>
            <a:endParaRPr sz="1400">
              <a:solidFill>
                <a:schemeClr val="dk1"/>
              </a:solidFill>
              <a:latin typeface="Microsoft Yahei"/>
              <a:ea typeface="Microsoft Yahei"/>
              <a:cs typeface="Microsoft Yahei"/>
              <a:sym typeface="Microsoft Yahei"/>
            </a:endParaRPr>
          </a:p>
          <a:p>
            <a:pPr indent="0" lvl="0" marL="0" marR="0" rtl="0" algn="l">
              <a:spcBef>
                <a:spcPts val="0"/>
              </a:spcBef>
              <a:spcAft>
                <a:spcPts val="0"/>
              </a:spcAft>
              <a:buNone/>
            </a:pPr>
            <a:r>
              <a:rPr lang="en-US" sz="1400">
                <a:solidFill>
                  <a:schemeClr val="dk1"/>
                </a:solidFill>
                <a:latin typeface="Microsoft Yahei"/>
                <a:ea typeface="Microsoft Yahei"/>
                <a:cs typeface="Microsoft Yahei"/>
                <a:sym typeface="Microsoft Yahei"/>
              </a:rPr>
              <a:t>縮短應用伺服器更新時間</a:t>
            </a:r>
            <a:endParaRPr/>
          </a:p>
        </p:txBody>
      </p:sp>
      <p:sp>
        <p:nvSpPr>
          <p:cNvPr id="3364" name="Google Shape;3364;p75"/>
          <p:cNvSpPr/>
          <p:nvPr/>
        </p:nvSpPr>
        <p:spPr>
          <a:xfrm>
            <a:off x="1368134" y="2642903"/>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Inplan</a:t>
            </a:r>
            <a:endParaRPr b="1" i="0" sz="1800" u="none" cap="none" strike="noStrike">
              <a:solidFill>
                <a:srgbClr val="FFFFFF"/>
              </a:solidFill>
              <a:latin typeface="Arial"/>
              <a:ea typeface="Arial"/>
              <a:cs typeface="Arial"/>
              <a:sym typeface="Arial"/>
            </a:endParaRPr>
          </a:p>
        </p:txBody>
      </p:sp>
      <p:sp>
        <p:nvSpPr>
          <p:cNvPr id="3365" name="Google Shape;3365;p75"/>
          <p:cNvSpPr/>
          <p:nvPr/>
        </p:nvSpPr>
        <p:spPr>
          <a:xfrm>
            <a:off x="1368134" y="3065149"/>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OA</a:t>
            </a:r>
            <a:endParaRPr b="1" i="0" sz="1800" u="none" cap="none" strike="noStrike">
              <a:solidFill>
                <a:srgbClr val="FFFFFF"/>
              </a:solidFill>
              <a:latin typeface="Arial"/>
              <a:ea typeface="Arial"/>
              <a:cs typeface="Arial"/>
              <a:sym typeface="Arial"/>
            </a:endParaRPr>
          </a:p>
        </p:txBody>
      </p:sp>
      <p:sp>
        <p:nvSpPr>
          <p:cNvPr id="3366" name="Google Shape;3366;p75"/>
          <p:cNvSpPr/>
          <p:nvPr/>
        </p:nvSpPr>
        <p:spPr>
          <a:xfrm>
            <a:off x="1361266" y="3487395"/>
            <a:ext cx="1368738" cy="358355"/>
          </a:xfrm>
          <a:prstGeom prst="roundRect">
            <a:avLst>
              <a:gd fmla="val 22090" name="adj"/>
            </a:avLst>
          </a:prstGeom>
          <a:solidFill>
            <a:srgbClr val="D2D7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t>
            </a:r>
            <a:endParaRPr/>
          </a:p>
        </p:txBody>
      </p:sp>
      <p:sp>
        <p:nvSpPr>
          <p:cNvPr id="3367" name="Google Shape;3367;p75"/>
          <p:cNvSpPr/>
          <p:nvPr/>
        </p:nvSpPr>
        <p:spPr>
          <a:xfrm>
            <a:off x="2672525" y="2813200"/>
            <a:ext cx="1175464" cy="226546"/>
          </a:xfrm>
          <a:prstGeom prst="leftRightArrow">
            <a:avLst>
              <a:gd fmla="val 48992" name="adj1"/>
              <a:gd fmla="val 50000" name="adj2"/>
            </a:avLst>
          </a:prstGeom>
          <a:gradFill>
            <a:gsLst>
              <a:gs pos="0">
                <a:srgbClr val="A5C1E2"/>
              </a:gs>
              <a:gs pos="35000">
                <a:srgbClr val="C1D4E9"/>
              </a:gs>
              <a:gs pos="100000">
                <a:srgbClr val="E8EFF6"/>
              </a:gs>
            </a:gsLst>
            <a:lin ang="16200000" scaled="0"/>
          </a:gradFill>
          <a:ln cap="flat" cmpd="sng" w="9525">
            <a:solidFill>
              <a:srgbClr val="005D86"/>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8" name="Google Shape;3368;p75"/>
          <p:cNvSpPr/>
          <p:nvPr/>
        </p:nvSpPr>
        <p:spPr>
          <a:xfrm>
            <a:off x="-10193" y="73413"/>
            <a:ext cx="12192000" cy="1440000"/>
          </a:xfrm>
          <a:prstGeom prst="rect">
            <a:avLst/>
          </a:prstGeom>
          <a:noFill/>
          <a:ln>
            <a:noFill/>
          </a:ln>
        </p:spPr>
        <p:txBody>
          <a:bodyPr anchorCtr="0" anchor="t" bIns="234000" lIns="626400" spcFirstLastPara="1" rIns="2124000" wrap="square" tIns="432000">
            <a:noAutofit/>
          </a:bodyPr>
          <a:lstStyle/>
          <a:p>
            <a:pPr indent="-341630" lvl="0" marL="341630" marR="0" rtl="0" algn="l">
              <a:lnSpc>
                <a:spcPct val="100000"/>
              </a:lnSpc>
              <a:spcBef>
                <a:spcPts val="0"/>
              </a:spcBef>
              <a:spcAft>
                <a:spcPts val="0"/>
              </a:spcAft>
              <a:buClr>
                <a:srgbClr val="00646E"/>
              </a:buClr>
              <a:buSzPts val="2200"/>
              <a:buFont typeface="Arial"/>
              <a:buNone/>
            </a:pPr>
            <a:r>
              <a:rPr b="1" lang="en-US" sz="2200">
                <a:solidFill>
                  <a:srgbClr val="00646E"/>
                </a:solidFill>
                <a:latin typeface="Arial"/>
                <a:ea typeface="Arial"/>
                <a:cs typeface="Arial"/>
                <a:sym typeface="Arial"/>
              </a:rPr>
              <a:t>西門子Camstar產品升級</a:t>
            </a:r>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sz="2200">
              <a:solidFill>
                <a:srgbClr val="00646E"/>
              </a:solidFill>
              <a:latin typeface="Arial"/>
              <a:ea typeface="Arial"/>
              <a:cs typeface="Arial"/>
              <a:sym typeface="Arial"/>
            </a:endParaRPr>
          </a:p>
          <a:p>
            <a:pPr indent="-341630" lvl="0" marL="341630" marR="0" rtl="0" algn="l">
              <a:lnSpc>
                <a:spcPct val="100000"/>
              </a:lnSpc>
              <a:spcBef>
                <a:spcPts val="0"/>
              </a:spcBef>
              <a:spcAft>
                <a:spcPts val="0"/>
              </a:spcAft>
              <a:buClr>
                <a:schemeClr val="accent1"/>
              </a:buClr>
              <a:buSzPts val="2200"/>
              <a:buFont typeface="Arial"/>
              <a:buNone/>
            </a:pPr>
            <a:r>
              <a:t/>
            </a:r>
            <a:endParaRPr b="1" i="0" sz="2200" u="none" cap="none" strike="noStrike">
              <a:solidFill>
                <a:srgbClr val="00646E"/>
              </a:solidFill>
              <a:latin typeface="Arial"/>
              <a:ea typeface="Arial"/>
              <a:cs typeface="Arial"/>
              <a:sym typeface="Arial"/>
            </a:endParaRPr>
          </a:p>
        </p:txBody>
      </p:sp>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pic>
        <p:nvPicPr>
          <p:cNvPr id="3373" name="Google Shape;3373;p76"/>
          <p:cNvPicPr preferRelativeResize="0"/>
          <p:nvPr/>
        </p:nvPicPr>
        <p:blipFill rotWithShape="1">
          <a:blip r:embed="rId3">
            <a:alphaModFix/>
          </a:blip>
          <a:srcRect b="0" l="0" r="0" t="0"/>
          <a:stretch/>
        </p:blipFill>
        <p:spPr>
          <a:xfrm>
            <a:off x="0" y="3874"/>
            <a:ext cx="12232545" cy="6877368"/>
          </a:xfrm>
          <a:prstGeom prst="rect">
            <a:avLst/>
          </a:prstGeom>
          <a:noFill/>
          <a:ln>
            <a:noFill/>
          </a:ln>
        </p:spPr>
      </p:pic>
      <p:sp>
        <p:nvSpPr>
          <p:cNvPr id="3374" name="Google Shape;3374;p76"/>
          <p:cNvSpPr/>
          <p:nvPr/>
        </p:nvSpPr>
        <p:spPr>
          <a:xfrm>
            <a:off x="959006" y="4544253"/>
            <a:ext cx="708152" cy="716636"/>
          </a:xfrm>
          <a:prstGeom prst="ellipse">
            <a:avLst/>
          </a:prstGeom>
          <a:solidFill>
            <a:srgbClr val="FFFFFF"/>
          </a:solidFill>
          <a:ln cap="flat" cmpd="sng" w="76200">
            <a:solidFill>
              <a:srgbClr val="AF23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AF235F"/>
                </a:solidFill>
                <a:latin typeface="Arial"/>
                <a:ea typeface="Arial"/>
                <a:cs typeface="Arial"/>
                <a:sym typeface="Arial"/>
              </a:rPr>
              <a:t>4</a:t>
            </a:r>
            <a:endParaRPr b="1" sz="4800">
              <a:solidFill>
                <a:srgbClr val="AF235F"/>
              </a:solidFill>
              <a:latin typeface="Arial"/>
              <a:ea typeface="Arial"/>
              <a:cs typeface="Arial"/>
              <a:sym typeface="Arial"/>
            </a:endParaRPr>
          </a:p>
        </p:txBody>
      </p:sp>
      <p:sp>
        <p:nvSpPr>
          <p:cNvPr id="3375" name="Google Shape;3375;p76"/>
          <p:cNvSpPr txBox="1"/>
          <p:nvPr/>
        </p:nvSpPr>
        <p:spPr>
          <a:xfrm>
            <a:off x="1923068" y="4422070"/>
            <a:ext cx="9002598" cy="9610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rgbClr val="FFFFFF"/>
                </a:solidFill>
                <a:latin typeface="Arial"/>
                <a:ea typeface="Arial"/>
                <a:cs typeface="Arial"/>
                <a:sym typeface="Arial"/>
              </a:rPr>
              <a:t>總結及交流討論</a:t>
            </a:r>
            <a:endParaRPr b="1" sz="3600">
              <a:solidFill>
                <a:srgbClr val="FFFFFF"/>
              </a:solidFill>
              <a:latin typeface="Arial"/>
              <a:ea typeface="Arial"/>
              <a:cs typeface="Arial"/>
              <a:sym typeface="Arial"/>
            </a:endParaRPr>
          </a:p>
        </p:txBody>
      </p:sp>
      <p:sp>
        <p:nvSpPr>
          <p:cNvPr id="3376" name="Google Shape;3376;p76"/>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77"/>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Microsoft Yahei"/>
                <a:ea typeface="Microsoft Yahei"/>
                <a:cs typeface="Microsoft Yahei"/>
                <a:sym typeface="Microsoft Yahei"/>
              </a:rPr>
              <a:t>本土MES架構與實施顧問… </a:t>
            </a:r>
            <a:r>
              <a:rPr lang="en-US" sz="1800">
                <a:latin typeface="Microsoft Yahei"/>
                <a:ea typeface="Microsoft Yahei"/>
                <a:cs typeface="Microsoft Yahei"/>
                <a:sym typeface="Microsoft Yahei"/>
              </a:rPr>
              <a:t>擴展及經驗不足且無法帶領走向智能製造目標</a:t>
            </a:r>
            <a:endParaRPr>
              <a:latin typeface="Microsoft Yahei"/>
              <a:ea typeface="Microsoft Yahei"/>
              <a:cs typeface="Microsoft Yahei"/>
              <a:sym typeface="Microsoft Yahei"/>
            </a:endParaRPr>
          </a:p>
        </p:txBody>
      </p:sp>
      <p:pic>
        <p:nvPicPr>
          <p:cNvPr id="3382" name="Google Shape;3382;p77"/>
          <p:cNvPicPr preferRelativeResize="0"/>
          <p:nvPr/>
        </p:nvPicPr>
        <p:blipFill rotWithShape="1">
          <a:blip r:embed="rId3">
            <a:alphaModFix/>
          </a:blip>
          <a:srcRect b="0" l="0" r="0" t="0"/>
          <a:stretch/>
        </p:blipFill>
        <p:spPr>
          <a:xfrm>
            <a:off x="2220847" y="1067773"/>
            <a:ext cx="7710528" cy="5664506"/>
          </a:xfrm>
          <a:prstGeom prst="rect">
            <a:avLst/>
          </a:prstGeom>
          <a:noFill/>
          <a:ln>
            <a:noFill/>
          </a:ln>
        </p:spPr>
      </p:pic>
      <p:sp>
        <p:nvSpPr>
          <p:cNvPr id="3383" name="Google Shape;3383;p77"/>
          <p:cNvSpPr/>
          <p:nvPr/>
        </p:nvSpPr>
        <p:spPr>
          <a:xfrm>
            <a:off x="9984213" y="5902103"/>
            <a:ext cx="1799698" cy="683766"/>
          </a:xfrm>
          <a:prstGeom prst="roundRect">
            <a:avLst>
              <a:gd fmla="val 16667" name="adj"/>
            </a:avLst>
          </a:prstGeom>
          <a:solidFill>
            <a:srgbClr val="AAB414"/>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EAP</a:t>
            </a:r>
            <a:endParaRPr sz="1800">
              <a:solidFill>
                <a:schemeClr val="dk1"/>
              </a:solidFill>
              <a:latin typeface="Arial"/>
              <a:ea typeface="Arial"/>
              <a:cs typeface="Arial"/>
              <a:sym typeface="Arial"/>
            </a:endParaRPr>
          </a:p>
        </p:txBody>
      </p:sp>
      <p:sp>
        <p:nvSpPr>
          <p:cNvPr id="3384" name="Google Shape;3384;p77"/>
          <p:cNvSpPr/>
          <p:nvPr/>
        </p:nvSpPr>
        <p:spPr>
          <a:xfrm>
            <a:off x="9984213" y="944732"/>
            <a:ext cx="1799698" cy="683766"/>
          </a:xfrm>
          <a:prstGeom prst="roundRect">
            <a:avLst>
              <a:gd fmla="val 16667" name="adj"/>
            </a:avLst>
          </a:prstGeom>
          <a:solidFill>
            <a:srgbClr val="AF235F"/>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APS</a:t>
            </a:r>
            <a:endParaRPr sz="1800">
              <a:solidFill>
                <a:schemeClr val="dk1"/>
              </a:solidFill>
              <a:latin typeface="Arial"/>
              <a:ea typeface="Arial"/>
              <a:cs typeface="Arial"/>
              <a:sym typeface="Arial"/>
            </a:endParaRPr>
          </a:p>
        </p:txBody>
      </p:sp>
      <p:sp>
        <p:nvSpPr>
          <p:cNvPr id="3385" name="Google Shape;3385;p77"/>
          <p:cNvSpPr/>
          <p:nvPr/>
        </p:nvSpPr>
        <p:spPr>
          <a:xfrm>
            <a:off x="569962" y="2025741"/>
            <a:ext cx="1799698" cy="683766"/>
          </a:xfrm>
          <a:prstGeom prst="roundRect">
            <a:avLst>
              <a:gd fmla="val 16667" name="adj"/>
            </a:avLst>
          </a:prstGeom>
          <a:solidFill>
            <a:srgbClr val="69D2FE"/>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3386" name="Google Shape;3386;p77"/>
          <p:cNvSpPr/>
          <p:nvPr/>
        </p:nvSpPr>
        <p:spPr>
          <a:xfrm>
            <a:off x="569962" y="5106461"/>
            <a:ext cx="1799698" cy="683766"/>
          </a:xfrm>
          <a:prstGeom prst="roundRect">
            <a:avLst>
              <a:gd fmla="val 16667" name="adj"/>
            </a:avLst>
          </a:prstGeom>
          <a:solidFill>
            <a:srgbClr val="00646E"/>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QMS</a:t>
            </a:r>
            <a:endParaRPr sz="1800">
              <a:solidFill>
                <a:schemeClr val="dk1"/>
              </a:solidFill>
              <a:latin typeface="Arial"/>
              <a:ea typeface="Arial"/>
              <a:cs typeface="Arial"/>
              <a:sym typeface="Arial"/>
            </a:endParaRPr>
          </a:p>
        </p:txBody>
      </p:sp>
      <p:sp>
        <p:nvSpPr>
          <p:cNvPr id="3387" name="Google Shape;3387;p77"/>
          <p:cNvSpPr/>
          <p:nvPr/>
        </p:nvSpPr>
        <p:spPr>
          <a:xfrm>
            <a:off x="9984213" y="2597189"/>
            <a:ext cx="1799698" cy="683766"/>
          </a:xfrm>
          <a:prstGeom prst="roundRect">
            <a:avLst>
              <a:gd fmla="val 16667" name="adj"/>
            </a:avLst>
          </a:prstGeom>
          <a:solidFill>
            <a:srgbClr val="00646E"/>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WMS</a:t>
            </a:r>
            <a:endParaRPr sz="1800">
              <a:solidFill>
                <a:schemeClr val="dk1"/>
              </a:solidFill>
              <a:latin typeface="Arial"/>
              <a:ea typeface="Arial"/>
              <a:cs typeface="Arial"/>
              <a:sym typeface="Arial"/>
            </a:endParaRPr>
          </a:p>
        </p:txBody>
      </p:sp>
      <p:sp>
        <p:nvSpPr>
          <p:cNvPr id="3388" name="Google Shape;3388;p77"/>
          <p:cNvSpPr/>
          <p:nvPr/>
        </p:nvSpPr>
        <p:spPr>
          <a:xfrm>
            <a:off x="9984213" y="4249646"/>
            <a:ext cx="1799698" cy="683766"/>
          </a:xfrm>
          <a:prstGeom prst="roundRect">
            <a:avLst>
              <a:gd fmla="val 16667" name="adj"/>
            </a:avLst>
          </a:prstGeom>
          <a:solidFill>
            <a:srgbClr val="FFB900"/>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AGV</a:t>
            </a:r>
            <a:endParaRPr sz="1800">
              <a:solidFill>
                <a:schemeClr val="dk1"/>
              </a:solidFill>
              <a:latin typeface="Arial"/>
              <a:ea typeface="Arial"/>
              <a:cs typeface="Arial"/>
              <a:sym typeface="Arial"/>
            </a:endParaRPr>
          </a:p>
        </p:txBody>
      </p:sp>
      <p:sp>
        <p:nvSpPr>
          <p:cNvPr id="3389" name="Google Shape;3389;p77"/>
          <p:cNvSpPr/>
          <p:nvPr/>
        </p:nvSpPr>
        <p:spPr>
          <a:xfrm>
            <a:off x="569962" y="3552559"/>
            <a:ext cx="1799698" cy="683766"/>
          </a:xfrm>
          <a:prstGeom prst="roundRect">
            <a:avLst>
              <a:gd fmla="val 16667" name="adj"/>
            </a:avLst>
          </a:prstGeom>
          <a:solidFill>
            <a:srgbClr val="00B050"/>
          </a:solidFill>
          <a:ln cap="flat" cmpd="sng" w="25400">
            <a:solidFill>
              <a:srgbClr val="62717C"/>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lt1"/>
              </a:buClr>
              <a:buSzPts val="1800"/>
              <a:buFont typeface="Noto Sans Symbols"/>
              <a:buNone/>
            </a:pPr>
            <a:r>
              <a:rPr lang="en-US" sz="1800">
                <a:solidFill>
                  <a:schemeClr val="lt1"/>
                </a:solidFill>
                <a:latin typeface="Arial"/>
                <a:ea typeface="Arial"/>
                <a:cs typeface="Arial"/>
                <a:sym typeface="Arial"/>
              </a:rPr>
              <a:t>PLM</a:t>
            </a:r>
            <a:endParaRPr sz="1800">
              <a:solidFill>
                <a:schemeClr val="dk1"/>
              </a:solidFill>
              <a:latin typeface="Arial"/>
              <a:ea typeface="Arial"/>
              <a:cs typeface="Arial"/>
              <a:sym typeface="Arial"/>
            </a:endParaRPr>
          </a:p>
        </p:txBody>
      </p:sp>
      <p:grpSp>
        <p:nvGrpSpPr>
          <p:cNvPr id="3390" name="Google Shape;3390;p77"/>
          <p:cNvGrpSpPr/>
          <p:nvPr/>
        </p:nvGrpSpPr>
        <p:grpSpPr>
          <a:xfrm>
            <a:off x="1942859" y="899173"/>
            <a:ext cx="8478246" cy="5755387"/>
            <a:chOff x="1942859" y="899173"/>
            <a:chExt cx="8478246" cy="5755387"/>
          </a:xfrm>
        </p:grpSpPr>
        <p:sp>
          <p:nvSpPr>
            <p:cNvPr id="3391" name="Google Shape;3391;p77"/>
            <p:cNvSpPr txBox="1"/>
            <p:nvPr/>
          </p:nvSpPr>
          <p:spPr>
            <a:xfrm>
              <a:off x="9984213" y="899173"/>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2" name="Google Shape;3392;p77"/>
            <p:cNvSpPr txBox="1"/>
            <p:nvPr/>
          </p:nvSpPr>
          <p:spPr>
            <a:xfrm>
              <a:off x="9963432" y="2521278"/>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3" name="Google Shape;3393;p77"/>
            <p:cNvSpPr txBox="1"/>
            <p:nvPr/>
          </p:nvSpPr>
          <p:spPr>
            <a:xfrm>
              <a:off x="9978027" y="4182977"/>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4" name="Google Shape;3394;p77"/>
            <p:cNvSpPr txBox="1"/>
            <p:nvPr/>
          </p:nvSpPr>
          <p:spPr>
            <a:xfrm>
              <a:off x="9963432" y="5848205"/>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5" name="Google Shape;3395;p77"/>
            <p:cNvSpPr txBox="1"/>
            <p:nvPr/>
          </p:nvSpPr>
          <p:spPr>
            <a:xfrm>
              <a:off x="1968412" y="1975896"/>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6" name="Google Shape;3396;p77"/>
            <p:cNvSpPr txBox="1"/>
            <p:nvPr/>
          </p:nvSpPr>
          <p:spPr>
            <a:xfrm>
              <a:off x="1942859" y="3511632"/>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sp>
          <p:nvSpPr>
            <p:cNvPr id="3397" name="Google Shape;3397;p77"/>
            <p:cNvSpPr txBox="1"/>
            <p:nvPr/>
          </p:nvSpPr>
          <p:spPr>
            <a:xfrm>
              <a:off x="1942859" y="5077655"/>
              <a:ext cx="436892" cy="806355"/>
            </a:xfrm>
            <a:prstGeom prst="rect">
              <a:avLst/>
            </a:prstGeom>
            <a:noFill/>
            <a:ln>
              <a:noFill/>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5400">
                  <a:solidFill>
                    <a:srgbClr val="FF0000"/>
                  </a:solidFill>
                  <a:latin typeface="Arial"/>
                  <a:ea typeface="Arial"/>
                  <a:cs typeface="Arial"/>
                  <a:sym typeface="Arial"/>
                </a:rPr>
                <a:t>?</a:t>
              </a:r>
              <a:endParaRPr b="1" sz="5400">
                <a:solidFill>
                  <a:srgbClr val="FF0000"/>
                </a:solidFill>
                <a:latin typeface="Arial"/>
                <a:ea typeface="Arial"/>
                <a:cs typeface="Arial"/>
                <a:sym typeface="Arial"/>
              </a:endParaRPr>
            </a:p>
          </p:txBody>
        </p:sp>
      </p:grpSp>
      <p:sp>
        <p:nvSpPr>
          <p:cNvPr id="3398" name="Google Shape;3398;p77"/>
          <p:cNvSpPr txBox="1"/>
          <p:nvPr>
            <p:ph idx="12" type="sldNum"/>
          </p:nvPr>
        </p:nvSpPr>
        <p:spPr>
          <a:xfrm>
            <a:off x="11712624" y="6585869"/>
            <a:ext cx="463411" cy="27213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0"/>
                                        </p:tgtEl>
                                        <p:attrNameLst>
                                          <p:attrName>style.visibility</p:attrName>
                                        </p:attrNameLst>
                                      </p:cBhvr>
                                      <p:to>
                                        <p:strVal val="visible"/>
                                      </p:to>
                                    </p:set>
                                    <p:animEffect filter="fade" transition="in">
                                      <p:cBhvr>
                                        <p:cTn dur="500"/>
                                        <p:tgtEl>
                                          <p:spTgt spid="3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78"/>
          <p:cNvSpPr txBox="1"/>
          <p:nvPr/>
        </p:nvSpPr>
        <p:spPr>
          <a:xfrm>
            <a:off x="476565" y="307570"/>
            <a:ext cx="11151538" cy="10711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rgbClr val="00646E"/>
                </a:solidFill>
                <a:latin typeface="Microsoft Yahei"/>
                <a:ea typeface="Microsoft Yahei"/>
                <a:cs typeface="Microsoft Yahei"/>
                <a:sym typeface="Microsoft Yahei"/>
              </a:rPr>
              <a:t>企業/部門對未來成本與風險的承擔... </a:t>
            </a:r>
            <a:endParaRPr b="1" sz="2400">
              <a:solidFill>
                <a:srgbClr val="FFFFFF"/>
              </a:solidFill>
              <a:latin typeface="Arial"/>
              <a:ea typeface="Arial"/>
              <a:cs typeface="Arial"/>
              <a:sym typeface="Arial"/>
            </a:endParaRPr>
          </a:p>
          <a:p>
            <a:pPr indent="0" lvl="0" marL="0" marR="0" rtl="0" algn="l">
              <a:spcBef>
                <a:spcPts val="0"/>
              </a:spcBef>
              <a:spcAft>
                <a:spcPts val="0"/>
              </a:spcAft>
              <a:buNone/>
            </a:pPr>
            <a:r>
              <a:t/>
            </a:r>
            <a:endParaRPr b="1" sz="2400">
              <a:solidFill>
                <a:srgbClr val="FFFFFF"/>
              </a:solidFill>
              <a:latin typeface="Arial"/>
              <a:ea typeface="Arial"/>
              <a:cs typeface="Arial"/>
              <a:sym typeface="Arial"/>
            </a:endParaRPr>
          </a:p>
          <a:p>
            <a:pPr indent="0" lvl="0" marL="0" marR="0" rtl="0" algn="l">
              <a:spcBef>
                <a:spcPts val="0"/>
              </a:spcBef>
              <a:spcAft>
                <a:spcPts val="0"/>
              </a:spcAft>
              <a:buNone/>
            </a:pPr>
            <a:r>
              <a:t/>
            </a:r>
            <a:endParaRPr b="1" sz="2000">
              <a:solidFill>
                <a:srgbClr val="FFFFFF"/>
              </a:solidFill>
              <a:latin typeface="Arial"/>
              <a:ea typeface="Arial"/>
              <a:cs typeface="Arial"/>
              <a:sym typeface="Arial"/>
            </a:endParaRPr>
          </a:p>
        </p:txBody>
      </p:sp>
      <p:grpSp>
        <p:nvGrpSpPr>
          <p:cNvPr id="3405" name="Google Shape;3405;p78"/>
          <p:cNvGrpSpPr/>
          <p:nvPr/>
        </p:nvGrpSpPr>
        <p:grpSpPr>
          <a:xfrm>
            <a:off x="2087450" y="1392202"/>
            <a:ext cx="9408536" cy="4836642"/>
            <a:chOff x="344590" y="1269655"/>
            <a:chExt cx="9408536" cy="4836642"/>
          </a:xfrm>
        </p:grpSpPr>
        <p:grpSp>
          <p:nvGrpSpPr>
            <p:cNvPr id="3406" name="Google Shape;3406;p78"/>
            <p:cNvGrpSpPr/>
            <p:nvPr/>
          </p:nvGrpSpPr>
          <p:grpSpPr>
            <a:xfrm>
              <a:off x="344589" y="1269655"/>
              <a:ext cx="9408536" cy="4836642"/>
              <a:chOff x="545970" y="1316220"/>
              <a:chExt cx="9408536" cy="4836642"/>
            </a:xfrm>
          </p:grpSpPr>
          <p:graphicFrame>
            <p:nvGraphicFramePr>
              <p:cNvPr id="3407" name="Google Shape;3407;p78"/>
              <p:cNvGraphicFramePr/>
              <p:nvPr/>
            </p:nvGraphicFramePr>
            <p:xfrm>
              <a:off x="818421" y="1316220"/>
              <a:ext cx="8096054" cy="4386996"/>
            </p:xfrm>
            <a:graphic>
              <a:graphicData uri="http://schemas.openxmlformats.org/drawingml/2006/chart">
                <c:chart r:id="rId3"/>
              </a:graphicData>
            </a:graphic>
          </p:graphicFrame>
          <p:sp>
            <p:nvSpPr>
              <p:cNvPr id="3408" name="Google Shape;3408;p78"/>
              <p:cNvSpPr txBox="1"/>
              <p:nvPr/>
            </p:nvSpPr>
            <p:spPr>
              <a:xfrm rot="-5400000">
                <a:off x="-319851" y="2357575"/>
                <a:ext cx="2089860" cy="358219"/>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800">
                    <a:solidFill>
                      <a:schemeClr val="dk1"/>
                    </a:solidFill>
                    <a:latin typeface="Arial"/>
                    <a:ea typeface="Arial"/>
                    <a:cs typeface="Arial"/>
                    <a:sym typeface="Arial"/>
                  </a:rPr>
                  <a:t>Cumulative Costs</a:t>
                </a:r>
                <a:endParaRPr/>
              </a:p>
            </p:txBody>
          </p:sp>
          <p:cxnSp>
            <p:nvCxnSpPr>
              <p:cNvPr id="3409" name="Google Shape;3409;p78"/>
              <p:cNvCxnSpPr/>
              <p:nvPr/>
            </p:nvCxnSpPr>
            <p:spPr>
              <a:xfrm rot="10800000">
                <a:off x="970961" y="1423447"/>
                <a:ext cx="0" cy="3601040"/>
              </a:xfrm>
              <a:prstGeom prst="straightConnector1">
                <a:avLst/>
              </a:prstGeom>
              <a:solidFill>
                <a:schemeClr val="dk2"/>
              </a:solidFill>
              <a:ln cap="flat" cmpd="sng" w="9525">
                <a:solidFill>
                  <a:schemeClr val="dk1"/>
                </a:solidFill>
                <a:prstDash val="solid"/>
                <a:round/>
                <a:headEnd len="sm" w="sm" type="none"/>
                <a:tailEnd len="med" w="med" type="triangle"/>
              </a:ln>
            </p:spPr>
          </p:cxnSp>
          <p:cxnSp>
            <p:nvCxnSpPr>
              <p:cNvPr id="3410" name="Google Shape;3410;p78"/>
              <p:cNvCxnSpPr/>
              <p:nvPr/>
            </p:nvCxnSpPr>
            <p:spPr>
              <a:xfrm>
                <a:off x="970961" y="5024487"/>
                <a:ext cx="7852528" cy="0"/>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3411" name="Google Shape;3411;p78"/>
              <p:cNvSpPr/>
              <p:nvPr/>
            </p:nvSpPr>
            <p:spPr>
              <a:xfrm rot="3779683">
                <a:off x="7757634" y="1929359"/>
                <a:ext cx="141401" cy="131975"/>
              </a:xfrm>
              <a:prstGeom prst="triangle">
                <a:avLst>
                  <a:gd fmla="val 50000" name="adj"/>
                </a:avLst>
              </a:prstGeom>
              <a:solidFill>
                <a:srgbClr val="AF235F"/>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12" name="Google Shape;3412;p78"/>
              <p:cNvSpPr txBox="1"/>
              <p:nvPr/>
            </p:nvSpPr>
            <p:spPr>
              <a:xfrm>
                <a:off x="9115520" y="5794643"/>
                <a:ext cx="838985" cy="358219"/>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800">
                    <a:solidFill>
                      <a:schemeClr val="dk1"/>
                    </a:solidFill>
                    <a:latin typeface="Arial"/>
                    <a:ea typeface="Arial"/>
                    <a:cs typeface="Arial"/>
                    <a:sym typeface="Arial"/>
                  </a:rPr>
                  <a:t>STAGE</a:t>
                </a:r>
                <a:endParaRPr/>
              </a:p>
            </p:txBody>
          </p:sp>
        </p:grpSp>
        <p:sp>
          <p:nvSpPr>
            <p:cNvPr id="3413" name="Google Shape;3413;p78"/>
            <p:cNvSpPr txBox="1"/>
            <p:nvPr/>
          </p:nvSpPr>
          <p:spPr>
            <a:xfrm>
              <a:off x="2829367" y="5377249"/>
              <a:ext cx="1850415" cy="39592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100">
                  <a:solidFill>
                    <a:schemeClr val="dk1"/>
                  </a:solidFill>
                  <a:latin typeface="Arial"/>
                  <a:ea typeface="Arial"/>
                  <a:cs typeface="Arial"/>
                  <a:sym typeface="Arial"/>
                </a:rPr>
                <a:t>IoT &amp; System Integration </a:t>
              </a:r>
              <a:endParaRPr/>
            </a:p>
            <a:p>
              <a:pPr indent="0" lvl="0" marL="0" marR="0" rtl="0" algn="l">
                <a:lnSpc>
                  <a:spcPct val="110000"/>
                </a:lnSpc>
                <a:spcBef>
                  <a:spcPts val="0"/>
                </a:spcBef>
                <a:spcAft>
                  <a:spcPts val="0"/>
                </a:spcAft>
                <a:buNone/>
              </a:pPr>
              <a:r>
                <a:rPr lang="en-US" sz="1100">
                  <a:solidFill>
                    <a:schemeClr val="dk1"/>
                  </a:solidFill>
                  <a:latin typeface="Arial"/>
                  <a:ea typeface="Arial"/>
                  <a:cs typeface="Arial"/>
                  <a:sym typeface="Arial"/>
                </a:rPr>
                <a:t>with Automation, AGV… etc. </a:t>
              </a:r>
              <a:endParaRPr/>
            </a:p>
          </p:txBody>
        </p:sp>
        <p:sp>
          <p:nvSpPr>
            <p:cNvPr id="3414" name="Google Shape;3414;p78"/>
            <p:cNvSpPr txBox="1"/>
            <p:nvPr/>
          </p:nvSpPr>
          <p:spPr>
            <a:xfrm>
              <a:off x="7102186" y="5349710"/>
              <a:ext cx="1244430" cy="570166"/>
            </a:xfrm>
            <a:prstGeom prst="rect">
              <a:avLst/>
            </a:prstGeom>
            <a:noFill/>
            <a:ln>
              <a:noFill/>
            </a:ln>
          </p:spPr>
          <p:txBody>
            <a:bodyPr anchorCtr="0" anchor="t" bIns="0" lIns="0" spcFirstLastPara="1" rIns="0" wrap="square" tIns="0">
              <a:noAutofit/>
            </a:bodyPr>
            <a:lstStyle/>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Data Analysis</a:t>
              </a:r>
              <a:endParaRPr/>
            </a:p>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Machine Learning (Deep Learning)</a:t>
              </a:r>
              <a:endParaRPr sz="1000">
                <a:solidFill>
                  <a:schemeClr val="dk1"/>
                </a:solidFill>
                <a:latin typeface="Arial"/>
                <a:ea typeface="Arial"/>
                <a:cs typeface="Arial"/>
                <a:sym typeface="Arial"/>
              </a:endParaRPr>
            </a:p>
          </p:txBody>
        </p:sp>
      </p:grpSp>
      <p:sp>
        <p:nvSpPr>
          <p:cNvPr id="3415" name="Google Shape;3415;p78"/>
          <p:cNvSpPr txBox="1"/>
          <p:nvPr/>
        </p:nvSpPr>
        <p:spPr>
          <a:xfrm>
            <a:off x="619203" y="4024416"/>
            <a:ext cx="1843331" cy="1115657"/>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Costs including:</a:t>
            </a:r>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採購成本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導入成本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開發成本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維護成本</a:t>
            </a:r>
            <a:endParaRPr b="1" sz="14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100">
              <a:solidFill>
                <a:schemeClr val="dk1"/>
              </a:solidFill>
              <a:latin typeface="Arial"/>
              <a:ea typeface="Arial"/>
              <a:cs typeface="Arial"/>
              <a:sym typeface="Arial"/>
            </a:endParaRPr>
          </a:p>
        </p:txBody>
      </p:sp>
      <p:grpSp>
        <p:nvGrpSpPr>
          <p:cNvPr id="3416" name="Google Shape;3416;p78"/>
          <p:cNvGrpSpPr/>
          <p:nvPr/>
        </p:nvGrpSpPr>
        <p:grpSpPr>
          <a:xfrm>
            <a:off x="6517507" y="2083892"/>
            <a:ext cx="1168921" cy="3016577"/>
            <a:chOff x="5029169" y="2347845"/>
            <a:chExt cx="1168921" cy="3016577"/>
          </a:xfrm>
        </p:grpSpPr>
        <p:cxnSp>
          <p:nvCxnSpPr>
            <p:cNvPr id="3417" name="Google Shape;3417;p78"/>
            <p:cNvCxnSpPr/>
            <p:nvPr/>
          </p:nvCxnSpPr>
          <p:spPr>
            <a:xfrm>
              <a:off x="5090476" y="2347845"/>
              <a:ext cx="0" cy="3016577"/>
            </a:xfrm>
            <a:prstGeom prst="straightConnector1">
              <a:avLst/>
            </a:prstGeom>
            <a:solidFill>
              <a:schemeClr val="dk2"/>
            </a:solidFill>
            <a:ln cap="flat" cmpd="sng" w="28575">
              <a:solidFill>
                <a:srgbClr val="A5A5A5"/>
              </a:solidFill>
              <a:prstDash val="dash"/>
              <a:round/>
              <a:headEnd len="sm" w="sm" type="none"/>
              <a:tailEnd len="sm" w="sm" type="none"/>
            </a:ln>
          </p:spPr>
        </p:cxnSp>
        <p:sp>
          <p:nvSpPr>
            <p:cNvPr id="3418" name="Google Shape;3418;p78"/>
            <p:cNvSpPr txBox="1"/>
            <p:nvPr/>
          </p:nvSpPr>
          <p:spPr>
            <a:xfrm>
              <a:off x="5029169" y="2358707"/>
              <a:ext cx="1168921" cy="267809"/>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lang="en-US" sz="1200">
                  <a:solidFill>
                    <a:srgbClr val="7F7F7F"/>
                  </a:solidFill>
                  <a:latin typeface="Arial"/>
                  <a:ea typeface="Arial"/>
                  <a:cs typeface="Arial"/>
                  <a:sym typeface="Arial"/>
                </a:rPr>
                <a:t>重新採購</a:t>
              </a:r>
              <a:endParaRPr sz="1200">
                <a:solidFill>
                  <a:srgbClr val="7F7F7F"/>
                </a:solidFill>
                <a:latin typeface="Arial"/>
                <a:ea typeface="Arial"/>
                <a:cs typeface="Arial"/>
                <a:sym typeface="Arial"/>
              </a:endParaRPr>
            </a:p>
            <a:p>
              <a:pPr indent="0" lvl="0" marL="0" marR="0" rtl="0" algn="ctr">
                <a:lnSpc>
                  <a:spcPct val="110000"/>
                </a:lnSpc>
                <a:spcBef>
                  <a:spcPts val="0"/>
                </a:spcBef>
                <a:spcAft>
                  <a:spcPts val="0"/>
                </a:spcAft>
                <a:buNone/>
              </a:pPr>
              <a:r>
                <a:rPr lang="en-US" sz="1200">
                  <a:solidFill>
                    <a:srgbClr val="7F7F7F"/>
                  </a:solidFill>
                  <a:latin typeface="Arial"/>
                  <a:ea typeface="Arial"/>
                  <a:cs typeface="Arial"/>
                  <a:sym typeface="Arial"/>
                </a:rPr>
                <a:t>最遲決策點</a:t>
              </a:r>
              <a:endParaRPr sz="1200">
                <a:solidFill>
                  <a:srgbClr val="7F7F7F"/>
                </a:solidFill>
                <a:latin typeface="Arial"/>
                <a:ea typeface="Arial"/>
                <a:cs typeface="Arial"/>
                <a:sym typeface="Arial"/>
              </a:endParaRPr>
            </a:p>
          </p:txBody>
        </p:sp>
      </p:grpSp>
      <p:grpSp>
        <p:nvGrpSpPr>
          <p:cNvPr id="3419" name="Google Shape;3419;p78"/>
          <p:cNvGrpSpPr/>
          <p:nvPr/>
        </p:nvGrpSpPr>
        <p:grpSpPr>
          <a:xfrm>
            <a:off x="4558304" y="5132602"/>
            <a:ext cx="3888111" cy="250667"/>
            <a:chOff x="3069966" y="5396555"/>
            <a:chExt cx="3888111" cy="250667"/>
          </a:xfrm>
        </p:grpSpPr>
        <p:sp>
          <p:nvSpPr>
            <p:cNvPr id="3420" name="Google Shape;3420;p78"/>
            <p:cNvSpPr/>
            <p:nvPr/>
          </p:nvSpPr>
          <p:spPr>
            <a:xfrm>
              <a:off x="3069966" y="5404026"/>
              <a:ext cx="1819373" cy="239511"/>
            </a:xfrm>
            <a:prstGeom prst="rect">
              <a:avLst/>
            </a:prstGeom>
            <a:solidFill>
              <a:srgbClr val="AF235F">
                <a:alpha val="33725"/>
              </a:srgbClr>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21" name="Google Shape;3421;p78"/>
            <p:cNvSpPr/>
            <p:nvPr/>
          </p:nvSpPr>
          <p:spPr>
            <a:xfrm>
              <a:off x="4976756" y="5396555"/>
              <a:ext cx="1981321" cy="250667"/>
            </a:xfrm>
            <a:prstGeom prst="rect">
              <a:avLst/>
            </a:prstGeom>
            <a:solidFill>
              <a:srgbClr val="AF235F">
                <a:alpha val="33725"/>
              </a:srgbClr>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grpSp>
        <p:nvGrpSpPr>
          <p:cNvPr id="3422" name="Google Shape;3422;p78"/>
          <p:cNvGrpSpPr/>
          <p:nvPr/>
        </p:nvGrpSpPr>
        <p:grpSpPr>
          <a:xfrm>
            <a:off x="3471315" y="3310498"/>
            <a:ext cx="3133199" cy="2152233"/>
            <a:chOff x="3471315" y="3574451"/>
            <a:chExt cx="3133199" cy="2152233"/>
          </a:xfrm>
        </p:grpSpPr>
        <p:grpSp>
          <p:nvGrpSpPr>
            <p:cNvPr id="3423" name="Google Shape;3423;p78"/>
            <p:cNvGrpSpPr/>
            <p:nvPr/>
          </p:nvGrpSpPr>
          <p:grpSpPr>
            <a:xfrm>
              <a:off x="3539192" y="3574451"/>
              <a:ext cx="3065321" cy="2152233"/>
              <a:chOff x="3539192" y="3574451"/>
              <a:chExt cx="3065321" cy="2152233"/>
            </a:xfrm>
          </p:grpSpPr>
          <p:grpSp>
            <p:nvGrpSpPr>
              <p:cNvPr id="3424" name="Google Shape;3424;p78"/>
              <p:cNvGrpSpPr/>
              <p:nvPr/>
            </p:nvGrpSpPr>
            <p:grpSpPr>
              <a:xfrm>
                <a:off x="3539192" y="3574451"/>
                <a:ext cx="3021207" cy="2152233"/>
                <a:chOff x="2050854" y="3574451"/>
                <a:chExt cx="3021207" cy="2152233"/>
              </a:xfrm>
            </p:grpSpPr>
            <p:grpSp>
              <p:nvGrpSpPr>
                <p:cNvPr id="3425" name="Google Shape;3425;p78"/>
                <p:cNvGrpSpPr/>
                <p:nvPr/>
              </p:nvGrpSpPr>
              <p:grpSpPr>
                <a:xfrm>
                  <a:off x="2050854" y="3574451"/>
                  <a:ext cx="3021207" cy="2152233"/>
                  <a:chOff x="2050854" y="3574451"/>
                  <a:chExt cx="3021207" cy="2152233"/>
                </a:xfrm>
              </p:grpSpPr>
              <p:sp>
                <p:nvSpPr>
                  <p:cNvPr id="3426" name="Google Shape;3426;p78"/>
                  <p:cNvSpPr/>
                  <p:nvPr/>
                </p:nvSpPr>
                <p:spPr>
                  <a:xfrm rot="-6222451">
                    <a:off x="2562048" y="4166616"/>
                    <a:ext cx="935856" cy="1787386"/>
                  </a:xfrm>
                  <a:prstGeom prst="trapezoid">
                    <a:avLst>
                      <a:gd fmla="val 40442" name="adj"/>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27" name="Google Shape;3427;p78"/>
                  <p:cNvSpPr/>
                  <p:nvPr/>
                </p:nvSpPr>
                <p:spPr>
                  <a:xfrm flipH="1" rot="-5730815">
                    <a:off x="3422257" y="3829003"/>
                    <a:ext cx="1600502" cy="1552511"/>
                  </a:xfrm>
                  <a:prstGeom prst="trapezoid">
                    <a:avLst>
                      <a:gd fmla="val 46090" name="adj"/>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28" name="Google Shape;3428;p78"/>
                  <p:cNvSpPr/>
                  <p:nvPr/>
                </p:nvSpPr>
                <p:spPr>
                  <a:xfrm flipH="1">
                    <a:off x="3479408" y="3574451"/>
                    <a:ext cx="1582786" cy="1742267"/>
                  </a:xfrm>
                  <a:prstGeom prst="rtTriangle">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sp>
              <p:nvSpPr>
                <p:cNvPr id="3429" name="Google Shape;3429;p78"/>
                <p:cNvSpPr txBox="1"/>
                <p:nvPr/>
              </p:nvSpPr>
              <p:spPr>
                <a:xfrm>
                  <a:off x="3554189" y="4699203"/>
                  <a:ext cx="966381" cy="231414"/>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400">
                      <a:solidFill>
                        <a:srgbClr val="FF0000"/>
                      </a:solidFill>
                      <a:latin typeface="Arial"/>
                      <a:ea typeface="Arial"/>
                      <a:cs typeface="Arial"/>
                      <a:sym typeface="Arial"/>
                    </a:rPr>
                    <a:t>Sunk Cost</a:t>
                  </a:r>
                  <a:endParaRPr/>
                </a:p>
              </p:txBody>
            </p:sp>
          </p:grpSp>
          <p:sp>
            <p:nvSpPr>
              <p:cNvPr id="3430" name="Google Shape;3430;p78"/>
              <p:cNvSpPr/>
              <p:nvPr/>
            </p:nvSpPr>
            <p:spPr>
              <a:xfrm rot="-2121583">
                <a:off x="5649575" y="3902309"/>
                <a:ext cx="892849" cy="135042"/>
              </a:xfrm>
              <a:prstGeom prst="rect">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31" name="Google Shape;3431;p78"/>
              <p:cNvSpPr/>
              <p:nvPr/>
            </p:nvSpPr>
            <p:spPr>
              <a:xfrm rot="9148887">
                <a:off x="6392377" y="3622114"/>
                <a:ext cx="197437" cy="111976"/>
              </a:xfrm>
              <a:prstGeom prst="triangle">
                <a:avLst>
                  <a:gd fmla="val 50000" name="adj"/>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sp>
          <p:nvSpPr>
            <p:cNvPr id="3432" name="Google Shape;3432;p78"/>
            <p:cNvSpPr/>
            <p:nvPr/>
          </p:nvSpPr>
          <p:spPr>
            <a:xfrm>
              <a:off x="3471315" y="5175326"/>
              <a:ext cx="324652" cy="179670"/>
            </a:xfrm>
            <a:prstGeom prst="triangle">
              <a:avLst>
                <a:gd fmla="val 50000" name="adj"/>
              </a:avLst>
            </a:prstGeom>
            <a:solidFill>
              <a:schemeClr val="accent2"/>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grpSp>
      <p:sp>
        <p:nvSpPr>
          <p:cNvPr id="3433" name="Google Shape;3433;p78"/>
          <p:cNvSpPr/>
          <p:nvPr/>
        </p:nvSpPr>
        <p:spPr>
          <a:xfrm>
            <a:off x="3923070" y="6267507"/>
            <a:ext cx="7153423" cy="333124"/>
          </a:xfrm>
          <a:prstGeom prst="homePlate">
            <a:avLst>
              <a:gd fmla="val 50000" name="adj"/>
            </a:avLst>
          </a:prstGeom>
          <a:solidFill>
            <a:srgbClr val="647D2D"/>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400"/>
              <a:buFont typeface="Noto Sans Symbols"/>
              <a:buNone/>
            </a:pPr>
            <a:r>
              <a:t/>
            </a:r>
            <a:endParaRPr sz="1400">
              <a:solidFill>
                <a:schemeClr val="dk1"/>
              </a:solidFill>
              <a:latin typeface="Arial"/>
              <a:ea typeface="Arial"/>
              <a:cs typeface="Arial"/>
              <a:sym typeface="Arial"/>
            </a:endParaRPr>
          </a:p>
        </p:txBody>
      </p:sp>
      <p:sp>
        <p:nvSpPr>
          <p:cNvPr id="3434" name="Google Shape;3434;p78"/>
          <p:cNvSpPr/>
          <p:nvPr/>
        </p:nvSpPr>
        <p:spPr>
          <a:xfrm>
            <a:off x="3867632" y="6267507"/>
            <a:ext cx="4706165" cy="333124"/>
          </a:xfrm>
          <a:prstGeom prst="rect">
            <a:avLst/>
          </a:prstGeom>
          <a:solidFill>
            <a:srgbClr val="AAB414"/>
          </a:soli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400"/>
              <a:buFont typeface="Noto Sans Symbols"/>
              <a:buNone/>
            </a:pPr>
            <a:r>
              <a:t/>
            </a:r>
            <a:endParaRPr sz="1400">
              <a:solidFill>
                <a:schemeClr val="dk1"/>
              </a:solidFill>
              <a:latin typeface="Arial"/>
              <a:ea typeface="Arial"/>
              <a:cs typeface="Arial"/>
              <a:sym typeface="Arial"/>
            </a:endParaRPr>
          </a:p>
        </p:txBody>
      </p:sp>
      <p:sp>
        <p:nvSpPr>
          <p:cNvPr id="3435" name="Google Shape;3435;p78"/>
          <p:cNvSpPr txBox="1"/>
          <p:nvPr/>
        </p:nvSpPr>
        <p:spPr>
          <a:xfrm>
            <a:off x="3867632" y="6285382"/>
            <a:ext cx="4503402" cy="285519"/>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100">
                <a:solidFill>
                  <a:schemeClr val="lt1"/>
                </a:solidFill>
                <a:latin typeface="Arial"/>
                <a:ea typeface="Arial"/>
                <a:cs typeface="Arial"/>
                <a:sym typeface="Arial"/>
              </a:rPr>
              <a:t>Digital Manufacturing (數位工廠):數位總線+閉環</a:t>
            </a:r>
            <a:endParaRPr b="1" sz="1100">
              <a:solidFill>
                <a:schemeClr val="lt1"/>
              </a:solidFill>
              <a:latin typeface="Arial"/>
              <a:ea typeface="Arial"/>
              <a:cs typeface="Arial"/>
              <a:sym typeface="Arial"/>
            </a:endParaRPr>
          </a:p>
        </p:txBody>
      </p:sp>
      <p:sp>
        <p:nvSpPr>
          <p:cNvPr id="3436" name="Google Shape;3436;p78"/>
          <p:cNvSpPr txBox="1"/>
          <p:nvPr/>
        </p:nvSpPr>
        <p:spPr>
          <a:xfrm>
            <a:off x="8781341" y="6304015"/>
            <a:ext cx="2087608" cy="219158"/>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rPr b="1" lang="en-US" sz="1100">
                <a:solidFill>
                  <a:schemeClr val="lt1"/>
                </a:solidFill>
                <a:latin typeface="Arial"/>
                <a:ea typeface="Arial"/>
                <a:cs typeface="Arial"/>
                <a:sym typeface="Arial"/>
              </a:rPr>
              <a:t>Smart Manufacturing (智慧工廠)</a:t>
            </a:r>
            <a:endParaRPr/>
          </a:p>
        </p:txBody>
      </p:sp>
      <p:sp>
        <p:nvSpPr>
          <p:cNvPr id="3437" name="Google Shape;3437;p78"/>
          <p:cNvSpPr txBox="1"/>
          <p:nvPr/>
        </p:nvSpPr>
        <p:spPr>
          <a:xfrm>
            <a:off x="6491095" y="5511847"/>
            <a:ext cx="2138141" cy="678715"/>
          </a:xfrm>
          <a:prstGeom prst="rect">
            <a:avLst/>
          </a:prstGeom>
          <a:noFill/>
          <a:ln>
            <a:noFill/>
          </a:ln>
        </p:spPr>
        <p:txBody>
          <a:bodyPr anchorCtr="0" anchor="t" bIns="0" lIns="0" spcFirstLastPara="1" rIns="0" wrap="square" tIns="0">
            <a:noAutofit/>
          </a:bodyPr>
          <a:lstStyle/>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Extension to MOM: APS &amp; QMS.</a:t>
            </a:r>
            <a:endParaRPr/>
          </a:p>
          <a:p>
            <a:pPr indent="-171450" lvl="0" marL="171450" marR="0" rtl="0" algn="l">
              <a:lnSpc>
                <a:spcPct val="11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Establish Design to Manufacturing Digital Thread and closed loop.</a:t>
            </a:r>
            <a:endParaRPr/>
          </a:p>
        </p:txBody>
      </p:sp>
      <p:sp>
        <p:nvSpPr>
          <p:cNvPr id="3438" name="Google Shape;3438;p78"/>
          <p:cNvSpPr txBox="1"/>
          <p:nvPr>
            <p:ph idx="12" type="sldNum"/>
          </p:nvPr>
        </p:nvSpPr>
        <p:spPr>
          <a:xfrm>
            <a:off x="11628103" y="6560598"/>
            <a:ext cx="553704" cy="2973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a:t>‹#›</a:t>
            </a:fld>
            <a:endParaRPr b="1"/>
          </a:p>
        </p:txBody>
      </p:sp>
      <p:sp>
        <p:nvSpPr>
          <p:cNvPr id="3439" name="Google Shape;3439;p78"/>
          <p:cNvSpPr txBox="1"/>
          <p:nvPr/>
        </p:nvSpPr>
        <p:spPr>
          <a:xfrm>
            <a:off x="607985" y="5072351"/>
            <a:ext cx="1843331" cy="1115657"/>
          </a:xfrm>
          <a:prstGeom prst="rect">
            <a:avLst/>
          </a:prstGeom>
          <a:noFill/>
          <a:ln>
            <a:noFill/>
          </a:ln>
        </p:spPr>
        <p:txBody>
          <a:bodyPr anchorCtr="0" anchor="ctr" bIns="0" lIns="0" spcFirstLastPara="1" rIns="0" wrap="square" tIns="0">
            <a:noAutofit/>
          </a:bodyPr>
          <a:lstStyle/>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升級成本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自動化&amp;數位化整合</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功能開發成本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人力及時間成本</a:t>
            </a:r>
            <a:endParaRPr b="1"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停機停線風險</a:t>
            </a:r>
            <a:endParaRPr sz="1100">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500"/>
                                        <p:tgtEl>
                                          <p:spTgt spid="3416"/>
                                        </p:tgtEl>
                                      </p:cBhvr>
                                    </p:animEffect>
                                  </p:childTnLst>
                                </p:cTn>
                              </p:par>
                              <p:par>
                                <p:cTn fill="hold" nodeType="with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500"/>
                                        <p:tgtEl>
                                          <p:spTgt spid="3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2"/>
                                        </p:tgtEl>
                                        <p:attrNameLst>
                                          <p:attrName>style.visibility</p:attrName>
                                        </p:attrNameLst>
                                      </p:cBhvr>
                                      <p:to>
                                        <p:strVal val="visible"/>
                                      </p:to>
                                    </p:set>
                                    <p:animEffect filter="fade" transition="in">
                                      <p:cBhvr>
                                        <p:cTn dur="500"/>
                                        <p:tgtEl>
                                          <p:spTgt spid="34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39"/>
                                        </p:tgtEl>
                                        <p:attrNameLst>
                                          <p:attrName>style.visibility</p:attrName>
                                        </p:attrNameLst>
                                      </p:cBhvr>
                                      <p:to>
                                        <p:strVal val="visible"/>
                                      </p:to>
                                    </p:set>
                                    <p:animEffect filter="fade" transition="in">
                                      <p:cBhvr>
                                        <p:cTn dur="500"/>
                                        <p:tgtEl>
                                          <p:spTgt spid="3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p79"/>
          <p:cNvSpPr/>
          <p:nvPr/>
        </p:nvSpPr>
        <p:spPr>
          <a:xfrm>
            <a:off x="329709" y="1665415"/>
            <a:ext cx="11532582" cy="443060"/>
          </a:xfrm>
          <a:prstGeom prst="homePlate">
            <a:avLst>
              <a:gd fmla="val 50000" name="adj"/>
            </a:avLst>
          </a:prstGeom>
          <a:gradFill>
            <a:gsLst>
              <a:gs pos="0">
                <a:srgbClr val="B4E8FF"/>
              </a:gs>
              <a:gs pos="9524">
                <a:srgbClr val="B4E8FF"/>
              </a:gs>
              <a:gs pos="45000">
                <a:srgbClr val="50BEBE">
                  <a:alpha val="84705"/>
                </a:srgbClr>
              </a:gs>
              <a:gs pos="58999">
                <a:srgbClr val="0099CB">
                  <a:alpha val="84705"/>
                </a:srgbClr>
              </a:gs>
              <a:gs pos="61000">
                <a:srgbClr val="0099B0">
                  <a:alpha val="84705"/>
                </a:srgbClr>
              </a:gs>
              <a:gs pos="65000">
                <a:srgbClr val="009999">
                  <a:alpha val="84705"/>
                </a:srgbClr>
              </a:gs>
              <a:gs pos="97000">
                <a:srgbClr val="00646E"/>
              </a:gs>
              <a:gs pos="100000">
                <a:srgbClr val="00646E"/>
              </a:gs>
            </a:gsLst>
            <a:lin ang="0" scaled="0"/>
          </a:gradFill>
          <a:ln>
            <a:noFill/>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45" name="Google Shape;3445;p79"/>
          <p:cNvSpPr txBox="1"/>
          <p:nvPr/>
        </p:nvSpPr>
        <p:spPr>
          <a:xfrm>
            <a:off x="9312112" y="1737269"/>
            <a:ext cx="2582944" cy="245096"/>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600">
                <a:solidFill>
                  <a:schemeClr val="lt1"/>
                </a:solidFill>
                <a:latin typeface="Arial"/>
                <a:ea typeface="Arial"/>
                <a:cs typeface="Arial"/>
                <a:sym typeface="Arial"/>
              </a:rPr>
              <a:t>Smart </a:t>
            </a:r>
            <a:r>
              <a:rPr b="1" lang="en-US" sz="1400">
                <a:solidFill>
                  <a:schemeClr val="lt1"/>
                </a:solidFill>
                <a:latin typeface="Arial"/>
                <a:ea typeface="Arial"/>
                <a:cs typeface="Arial"/>
                <a:sym typeface="Arial"/>
              </a:rPr>
              <a:t>Manufacturing</a:t>
            </a:r>
            <a:endParaRPr b="1" sz="1600">
              <a:solidFill>
                <a:schemeClr val="lt1"/>
              </a:solidFill>
              <a:latin typeface="Arial"/>
              <a:ea typeface="Arial"/>
              <a:cs typeface="Arial"/>
              <a:sym typeface="Arial"/>
            </a:endParaRPr>
          </a:p>
        </p:txBody>
      </p:sp>
      <p:sp>
        <p:nvSpPr>
          <p:cNvPr id="3446" name="Google Shape;3446;p79"/>
          <p:cNvSpPr txBox="1"/>
          <p:nvPr/>
        </p:nvSpPr>
        <p:spPr>
          <a:xfrm>
            <a:off x="148020" y="1762264"/>
            <a:ext cx="2582944" cy="245096"/>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400">
                <a:solidFill>
                  <a:srgbClr val="002F43"/>
                </a:solidFill>
                <a:latin typeface="Arial"/>
                <a:ea typeface="Arial"/>
                <a:cs typeface="Arial"/>
                <a:sym typeface="Arial"/>
              </a:rPr>
              <a:t>Basic Shopfloor Control</a:t>
            </a:r>
            <a:endParaRPr/>
          </a:p>
        </p:txBody>
      </p:sp>
      <p:sp>
        <p:nvSpPr>
          <p:cNvPr id="3447" name="Google Shape;3447;p79"/>
          <p:cNvSpPr txBox="1"/>
          <p:nvPr/>
        </p:nvSpPr>
        <p:spPr>
          <a:xfrm>
            <a:off x="3081609" y="1771657"/>
            <a:ext cx="2582944" cy="245096"/>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400">
                <a:solidFill>
                  <a:srgbClr val="002F43"/>
                </a:solidFill>
                <a:latin typeface="Arial"/>
                <a:ea typeface="Arial"/>
                <a:cs typeface="Arial"/>
                <a:sym typeface="Arial"/>
              </a:rPr>
              <a:t>Automation Integration</a:t>
            </a:r>
            <a:endParaRPr/>
          </a:p>
        </p:txBody>
      </p:sp>
      <p:sp>
        <p:nvSpPr>
          <p:cNvPr id="3448" name="Google Shape;3448;p79"/>
          <p:cNvSpPr txBox="1"/>
          <p:nvPr/>
        </p:nvSpPr>
        <p:spPr>
          <a:xfrm>
            <a:off x="6106119" y="1772145"/>
            <a:ext cx="2582944" cy="245096"/>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400">
                <a:solidFill>
                  <a:schemeClr val="lt1"/>
                </a:solidFill>
                <a:latin typeface="Arial"/>
                <a:ea typeface="Arial"/>
                <a:cs typeface="Arial"/>
                <a:sym typeface="Arial"/>
              </a:rPr>
              <a:t>Digital Manufacturing</a:t>
            </a:r>
            <a:endParaRPr/>
          </a:p>
        </p:txBody>
      </p:sp>
      <p:cxnSp>
        <p:nvCxnSpPr>
          <p:cNvPr id="3449" name="Google Shape;3449;p79"/>
          <p:cNvCxnSpPr/>
          <p:nvPr/>
        </p:nvCxnSpPr>
        <p:spPr>
          <a:xfrm>
            <a:off x="347226" y="1529386"/>
            <a:ext cx="895547" cy="0"/>
          </a:xfrm>
          <a:prstGeom prst="straightConnector1">
            <a:avLst/>
          </a:prstGeom>
          <a:solidFill>
            <a:schemeClr val="dk2"/>
          </a:solidFill>
          <a:ln cap="flat" cmpd="sng" w="9525">
            <a:solidFill>
              <a:schemeClr val="dk1"/>
            </a:solidFill>
            <a:prstDash val="solid"/>
            <a:round/>
            <a:headEnd len="sm" w="sm" type="none"/>
            <a:tailEnd len="med" w="med" type="triangle"/>
          </a:ln>
        </p:spPr>
      </p:cxnSp>
      <p:sp>
        <p:nvSpPr>
          <p:cNvPr id="3450" name="Google Shape;3450;p79"/>
          <p:cNvSpPr txBox="1"/>
          <p:nvPr/>
        </p:nvSpPr>
        <p:spPr>
          <a:xfrm>
            <a:off x="347226" y="1305401"/>
            <a:ext cx="1772239" cy="28278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1200">
                <a:solidFill>
                  <a:schemeClr val="dk1"/>
                </a:solidFill>
                <a:latin typeface="Arial"/>
                <a:ea typeface="Arial"/>
                <a:cs typeface="Arial"/>
                <a:sym typeface="Arial"/>
              </a:rPr>
              <a:t>Road to Industry 4.0</a:t>
            </a:r>
            <a:endParaRPr/>
          </a:p>
        </p:txBody>
      </p:sp>
      <p:grpSp>
        <p:nvGrpSpPr>
          <p:cNvPr id="3451" name="Google Shape;3451;p79"/>
          <p:cNvGrpSpPr/>
          <p:nvPr/>
        </p:nvGrpSpPr>
        <p:grpSpPr>
          <a:xfrm>
            <a:off x="649539" y="2031487"/>
            <a:ext cx="1870709" cy="2244414"/>
            <a:chOff x="255818" y="2384983"/>
            <a:chExt cx="1870709" cy="1777258"/>
          </a:xfrm>
        </p:grpSpPr>
        <p:sp>
          <p:nvSpPr>
            <p:cNvPr id="3452" name="Google Shape;3452;p79"/>
            <p:cNvSpPr txBox="1"/>
            <p:nvPr/>
          </p:nvSpPr>
          <p:spPr>
            <a:xfrm>
              <a:off x="255818" y="2648938"/>
              <a:ext cx="1870709" cy="1513303"/>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dk1"/>
                </a:buClr>
                <a:buSzPts val="1200"/>
                <a:buFont typeface="Noto Sans Symbols"/>
                <a:buChar char="▪"/>
              </a:pPr>
              <a:r>
                <a:rPr lang="en-US" sz="1200">
                  <a:solidFill>
                    <a:schemeClr val="dk1"/>
                  </a:solidFill>
                  <a:latin typeface="Arial"/>
                  <a:ea typeface="Arial"/>
                  <a:cs typeface="Arial"/>
                  <a:sym typeface="Arial"/>
                </a:rPr>
                <a:t>系統功能配置分散(功能疊床架屋),新應用與專案推行困難</a:t>
              </a:r>
              <a:endParaRPr sz="1200">
                <a:solidFill>
                  <a:schemeClr val="dk1"/>
                </a:solidFill>
                <a:latin typeface="Arial"/>
                <a:ea typeface="Arial"/>
                <a:cs typeface="Arial"/>
                <a:sym typeface="Arial"/>
              </a:endParaRPr>
            </a:p>
            <a:p>
              <a:pPr indent="-171450" lvl="0" marL="171450" marR="0" rtl="0" algn="l">
                <a:lnSpc>
                  <a:spcPct val="110000"/>
                </a:lnSpc>
                <a:spcBef>
                  <a:spcPts val="0"/>
                </a:spcBef>
                <a:spcAft>
                  <a:spcPts val="0"/>
                </a:spcAft>
                <a:buClr>
                  <a:schemeClr val="dk1"/>
                </a:buClr>
                <a:buSzPts val="1200"/>
                <a:buFont typeface="Noto Sans Symbols"/>
                <a:buChar char="▪"/>
              </a:pPr>
              <a:r>
                <a:rPr lang="en-US" sz="1200">
                  <a:solidFill>
                    <a:schemeClr val="dk1"/>
                  </a:solidFill>
                  <a:latin typeface="Arial"/>
                  <a:ea typeface="Arial"/>
                  <a:cs typeface="Arial"/>
                  <a:sym typeface="Arial"/>
                </a:rPr>
                <a:t>自製功能比重高(&gt;60% )，系統架構缺乏完整規劃 、系統維運壓力沉重.</a:t>
              </a:r>
              <a:endParaRPr/>
            </a:p>
          </p:txBody>
        </p:sp>
        <p:pic>
          <p:nvPicPr>
            <p:cNvPr descr="!" id="3453" name="Google Shape;3453;p79"/>
            <p:cNvPicPr preferRelativeResize="0"/>
            <p:nvPr/>
          </p:nvPicPr>
          <p:blipFill rotWithShape="1">
            <a:blip r:embed="rId3">
              <a:alphaModFix/>
            </a:blip>
            <a:srcRect b="0" l="0" r="0" t="0"/>
            <a:stretch/>
          </p:blipFill>
          <p:spPr>
            <a:xfrm>
              <a:off x="871979" y="2384983"/>
              <a:ext cx="506413" cy="346813"/>
            </a:xfrm>
            <a:prstGeom prst="rect">
              <a:avLst/>
            </a:prstGeom>
            <a:noFill/>
            <a:ln>
              <a:noFill/>
            </a:ln>
          </p:spPr>
        </p:pic>
      </p:grpSp>
      <p:sp>
        <p:nvSpPr>
          <p:cNvPr id="3454" name="Google Shape;3454;p79"/>
          <p:cNvSpPr txBox="1"/>
          <p:nvPr/>
        </p:nvSpPr>
        <p:spPr>
          <a:xfrm>
            <a:off x="-166934" y="-133175"/>
            <a:ext cx="12111263" cy="1237315"/>
          </a:xfrm>
          <a:prstGeom prst="rect">
            <a:avLst/>
          </a:prstGeom>
          <a:noFill/>
          <a:ln>
            <a:noFill/>
          </a:ln>
        </p:spPr>
        <p:txBody>
          <a:bodyPr anchorCtr="0" anchor="t" bIns="234000" lIns="626400" spcFirstLastPara="1" rIns="3384000" wrap="square" tIns="432000">
            <a:noAutofit/>
          </a:bodyPr>
          <a:lstStyle/>
          <a:p>
            <a:pPr indent="0" lvl="0" marL="0" marR="0" rtl="0" algn="l">
              <a:spcBef>
                <a:spcPts val="0"/>
              </a:spcBef>
              <a:spcAft>
                <a:spcPts val="0"/>
              </a:spcAft>
              <a:buNone/>
            </a:pPr>
            <a:r>
              <a:rPr b="1" lang="en-US" sz="2199">
                <a:solidFill>
                  <a:srgbClr val="00646E"/>
                </a:solidFill>
                <a:latin typeface="Microsoft Yahei"/>
                <a:ea typeface="Microsoft Yahei"/>
                <a:cs typeface="Microsoft Yahei"/>
                <a:sym typeface="Microsoft Yahei"/>
              </a:rPr>
              <a:t>面對智慧製造戰略方向… </a:t>
            </a:r>
            <a:endParaRPr b="1" sz="2199">
              <a:solidFill>
                <a:srgbClr val="00646E"/>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1800">
                <a:solidFill>
                  <a:srgbClr val="00646E"/>
                </a:solidFill>
                <a:latin typeface="Microsoft Yahei"/>
                <a:ea typeface="Microsoft Yahei"/>
                <a:cs typeface="Microsoft Yahei"/>
                <a:sym typeface="Microsoft Yahei"/>
              </a:rPr>
              <a:t>SIEMENS Camstar最佳實踐範本早已準備就緒</a:t>
            </a:r>
            <a:endParaRPr b="1" sz="2800">
              <a:solidFill>
                <a:srgbClr val="002060"/>
              </a:solidFill>
              <a:latin typeface="Arial"/>
              <a:ea typeface="Arial"/>
              <a:cs typeface="Arial"/>
              <a:sym typeface="Arial"/>
            </a:endParaRPr>
          </a:p>
        </p:txBody>
      </p:sp>
      <p:grpSp>
        <p:nvGrpSpPr>
          <p:cNvPr id="3455" name="Google Shape;3455;p79"/>
          <p:cNvGrpSpPr/>
          <p:nvPr/>
        </p:nvGrpSpPr>
        <p:grpSpPr>
          <a:xfrm>
            <a:off x="649539" y="4104608"/>
            <a:ext cx="1870709" cy="2337977"/>
            <a:chOff x="255818" y="4117263"/>
            <a:chExt cx="1870709" cy="2337977"/>
          </a:xfrm>
        </p:grpSpPr>
        <p:sp>
          <p:nvSpPr>
            <p:cNvPr id="3456" name="Google Shape;3456;p79"/>
            <p:cNvSpPr txBox="1"/>
            <p:nvPr/>
          </p:nvSpPr>
          <p:spPr>
            <a:xfrm>
              <a:off x="255818" y="4628130"/>
              <a:ext cx="1870709" cy="1827110"/>
            </a:xfrm>
            <a:prstGeom prst="rect">
              <a:avLst/>
            </a:prstGeom>
            <a:solidFill>
              <a:srgbClr val="00646E"/>
            </a:solidFill>
            <a:ln>
              <a:noFill/>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Camstar 完全依循ISA 95架構, 穩定性及安全性高.</a:t>
              </a:r>
              <a:endParaRPr/>
            </a:p>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景碩目前需求大部份皆涵蓋於Camstar標準功能, 需完全二次開發的部份僅有19% </a:t>
              </a:r>
              <a:endParaRPr sz="1200">
                <a:solidFill>
                  <a:schemeClr val="lt1"/>
                </a:solidFill>
                <a:latin typeface="Arial"/>
                <a:ea typeface="Arial"/>
                <a:cs typeface="Arial"/>
                <a:sym typeface="Arial"/>
              </a:endParaRPr>
            </a:p>
          </p:txBody>
        </p:sp>
        <p:grpSp>
          <p:nvGrpSpPr>
            <p:cNvPr id="3457" name="Google Shape;3457;p79"/>
            <p:cNvGrpSpPr/>
            <p:nvPr/>
          </p:nvGrpSpPr>
          <p:grpSpPr>
            <a:xfrm>
              <a:off x="905251" y="4117263"/>
              <a:ext cx="416858" cy="641333"/>
              <a:chOff x="3085" y="1049"/>
              <a:chExt cx="1507" cy="2610"/>
            </a:xfrm>
          </p:grpSpPr>
          <p:sp>
            <p:nvSpPr>
              <p:cNvPr id="3458" name="Google Shape;3458;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9" name="Google Shape;3459;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0" name="Google Shape;3460;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1" name="Google Shape;3461;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462" name="Google Shape;3462;p79"/>
          <p:cNvSpPr txBox="1"/>
          <p:nvPr/>
        </p:nvSpPr>
        <p:spPr>
          <a:xfrm>
            <a:off x="8549648" y="698261"/>
            <a:ext cx="983994" cy="430213"/>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None/>
            </a:pPr>
            <a:r>
              <a:rPr lang="en-US" sz="1100">
                <a:solidFill>
                  <a:schemeClr val="dk1"/>
                </a:solidFill>
                <a:latin typeface="Arial"/>
                <a:ea typeface="Arial"/>
                <a:cs typeface="Arial"/>
                <a:sym typeface="Arial"/>
              </a:rPr>
              <a:t>功能 瓶頸</a:t>
            </a:r>
            <a:endParaRPr/>
          </a:p>
        </p:txBody>
      </p:sp>
      <p:pic>
        <p:nvPicPr>
          <p:cNvPr descr="!" id="3463" name="Google Shape;3463;p79"/>
          <p:cNvPicPr preferRelativeResize="0"/>
          <p:nvPr/>
        </p:nvPicPr>
        <p:blipFill rotWithShape="1">
          <a:blip r:embed="rId3">
            <a:alphaModFix/>
          </a:blip>
          <a:srcRect b="0" l="0" r="0" t="0"/>
          <a:stretch/>
        </p:blipFill>
        <p:spPr>
          <a:xfrm>
            <a:off x="8776785" y="353911"/>
            <a:ext cx="506413" cy="430213"/>
          </a:xfrm>
          <a:prstGeom prst="rect">
            <a:avLst/>
          </a:prstGeom>
          <a:noFill/>
          <a:ln>
            <a:noFill/>
          </a:ln>
        </p:spPr>
      </p:pic>
      <p:sp>
        <p:nvSpPr>
          <p:cNvPr id="3464" name="Google Shape;3464;p79"/>
          <p:cNvSpPr txBox="1"/>
          <p:nvPr/>
        </p:nvSpPr>
        <p:spPr>
          <a:xfrm>
            <a:off x="9637715" y="698261"/>
            <a:ext cx="983995" cy="443060"/>
          </a:xfrm>
          <a:prstGeom prst="rect">
            <a:avLst/>
          </a:prstGeom>
          <a:solidFill>
            <a:srgbClr val="00646E"/>
          </a:solidFill>
          <a:ln>
            <a:noFill/>
          </a:ln>
        </p:spPr>
        <p:txBody>
          <a:bodyPr anchorCtr="0" anchor="ctr" bIns="91425" lIns="91425" spcFirstLastPara="1" rIns="91425" wrap="square" tIns="91425">
            <a:noAutofit/>
          </a:bodyPr>
          <a:lstStyle/>
          <a:p>
            <a:pPr indent="0" lvl="0" marL="0" marR="0" rtl="0" algn="ctr">
              <a:lnSpc>
                <a:spcPct val="110000"/>
              </a:lnSpc>
              <a:spcBef>
                <a:spcPts val="0"/>
              </a:spcBef>
              <a:spcAft>
                <a:spcPts val="0"/>
              </a:spcAft>
              <a:buNone/>
            </a:pPr>
            <a:r>
              <a:rPr lang="en-US" sz="1000">
                <a:solidFill>
                  <a:schemeClr val="lt1"/>
                </a:solidFill>
                <a:latin typeface="Arial"/>
                <a:ea typeface="Arial"/>
                <a:cs typeface="Arial"/>
                <a:sym typeface="Arial"/>
              </a:rPr>
              <a:t>SIEMENS Solution</a:t>
            </a:r>
            <a:endParaRPr sz="1000">
              <a:solidFill>
                <a:schemeClr val="lt1"/>
              </a:solidFill>
              <a:latin typeface="Arial"/>
              <a:ea typeface="Arial"/>
              <a:cs typeface="Arial"/>
              <a:sym typeface="Arial"/>
            </a:endParaRPr>
          </a:p>
        </p:txBody>
      </p:sp>
      <p:grpSp>
        <p:nvGrpSpPr>
          <p:cNvPr id="3465" name="Google Shape;3465;p79"/>
          <p:cNvGrpSpPr/>
          <p:nvPr/>
        </p:nvGrpSpPr>
        <p:grpSpPr>
          <a:xfrm>
            <a:off x="9924257" y="245097"/>
            <a:ext cx="333410" cy="494911"/>
            <a:chOff x="3085" y="1049"/>
            <a:chExt cx="1507" cy="2610"/>
          </a:xfrm>
        </p:grpSpPr>
        <p:sp>
          <p:nvSpPr>
            <p:cNvPr id="3466" name="Google Shape;3466;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7" name="Google Shape;3467;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8" name="Google Shape;3468;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9" name="Google Shape;3469;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470" name="Google Shape;3470;p79"/>
          <p:cNvGrpSpPr/>
          <p:nvPr/>
        </p:nvGrpSpPr>
        <p:grpSpPr>
          <a:xfrm>
            <a:off x="2690352" y="2039247"/>
            <a:ext cx="1870709" cy="2236654"/>
            <a:chOff x="247340" y="2384983"/>
            <a:chExt cx="1870709" cy="2236654"/>
          </a:xfrm>
        </p:grpSpPr>
        <p:sp>
          <p:nvSpPr>
            <p:cNvPr id="3471" name="Google Shape;3471;p79"/>
            <p:cNvSpPr txBox="1"/>
            <p:nvPr/>
          </p:nvSpPr>
          <p:spPr>
            <a:xfrm>
              <a:off x="247340" y="2719239"/>
              <a:ext cx="1870709" cy="1902398"/>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76200" lvl="0" marL="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原廠支援人力與MES技術發展嚴重不足</a:t>
              </a:r>
              <a:endParaRPr/>
            </a:p>
            <a:p>
              <a:pPr indent="0" lvl="0" marL="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76200" lvl="0" marL="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開發時程緊迫(開發時間不足),開發工具老舊,異常追蹤繁瑣費時</a:t>
              </a:r>
              <a:endParaRPr sz="1200">
                <a:solidFill>
                  <a:schemeClr val="dk1"/>
                </a:solidFill>
                <a:latin typeface="Arial"/>
                <a:ea typeface="Arial"/>
                <a:cs typeface="Arial"/>
                <a:sym typeface="Arial"/>
              </a:endParaRPr>
            </a:p>
          </p:txBody>
        </p:sp>
        <p:pic>
          <p:nvPicPr>
            <p:cNvPr descr="!" id="3472" name="Google Shape;3472;p79"/>
            <p:cNvPicPr preferRelativeResize="0"/>
            <p:nvPr/>
          </p:nvPicPr>
          <p:blipFill rotWithShape="1">
            <a:blip r:embed="rId3">
              <a:alphaModFix/>
            </a:blip>
            <a:srcRect b="0" l="0" r="0" t="0"/>
            <a:stretch/>
          </p:blipFill>
          <p:spPr>
            <a:xfrm>
              <a:off x="871979" y="2384983"/>
              <a:ext cx="506413" cy="437974"/>
            </a:xfrm>
            <a:prstGeom prst="rect">
              <a:avLst/>
            </a:prstGeom>
            <a:noFill/>
            <a:ln>
              <a:noFill/>
            </a:ln>
          </p:spPr>
        </p:pic>
      </p:grpSp>
      <p:grpSp>
        <p:nvGrpSpPr>
          <p:cNvPr id="3473" name="Google Shape;3473;p79"/>
          <p:cNvGrpSpPr/>
          <p:nvPr/>
        </p:nvGrpSpPr>
        <p:grpSpPr>
          <a:xfrm>
            <a:off x="2690352" y="4112368"/>
            <a:ext cx="1870709" cy="2330217"/>
            <a:chOff x="255818" y="4117263"/>
            <a:chExt cx="1870709" cy="2330217"/>
          </a:xfrm>
        </p:grpSpPr>
        <p:sp>
          <p:nvSpPr>
            <p:cNvPr id="3474" name="Google Shape;3474;p79"/>
            <p:cNvSpPr txBox="1"/>
            <p:nvPr/>
          </p:nvSpPr>
          <p:spPr>
            <a:xfrm>
              <a:off x="255818" y="4628130"/>
              <a:ext cx="1870709" cy="1819350"/>
            </a:xfrm>
            <a:prstGeom prst="rect">
              <a:avLst/>
            </a:prstGeom>
            <a:solidFill>
              <a:srgbClr val="00646E"/>
            </a:solidFill>
            <a:ln>
              <a:noFill/>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SIEMENS 具備設計到製造的完整産品線, 技術發展與工業4.0最新趨勢接軌.同步微軟的最新技術框架</a:t>
              </a:r>
              <a:endParaRPr sz="1200">
                <a:solidFill>
                  <a:schemeClr val="lt1"/>
                </a:solidFill>
                <a:latin typeface="Arial"/>
                <a:ea typeface="Arial"/>
                <a:cs typeface="Arial"/>
                <a:sym typeface="Arial"/>
              </a:endParaRPr>
            </a:p>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SIEMENS 産品綫包含低代碼開發平臺, 縮短開發時間並加速佈署.</a:t>
              </a:r>
              <a:endParaRPr sz="1200">
                <a:solidFill>
                  <a:schemeClr val="lt1"/>
                </a:solidFill>
                <a:latin typeface="Arial"/>
                <a:ea typeface="Arial"/>
                <a:cs typeface="Arial"/>
                <a:sym typeface="Arial"/>
              </a:endParaRPr>
            </a:p>
          </p:txBody>
        </p:sp>
        <p:grpSp>
          <p:nvGrpSpPr>
            <p:cNvPr id="3475" name="Google Shape;3475;p79"/>
            <p:cNvGrpSpPr/>
            <p:nvPr/>
          </p:nvGrpSpPr>
          <p:grpSpPr>
            <a:xfrm>
              <a:off x="905251" y="4117263"/>
              <a:ext cx="416858" cy="641333"/>
              <a:chOff x="3085" y="1049"/>
              <a:chExt cx="1507" cy="2610"/>
            </a:xfrm>
          </p:grpSpPr>
          <p:sp>
            <p:nvSpPr>
              <p:cNvPr id="3476" name="Google Shape;3476;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7" name="Google Shape;3477;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8" name="Google Shape;3478;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9" name="Google Shape;3479;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480" name="Google Shape;3480;p79"/>
          <p:cNvGrpSpPr/>
          <p:nvPr/>
        </p:nvGrpSpPr>
        <p:grpSpPr>
          <a:xfrm>
            <a:off x="6781430" y="2024231"/>
            <a:ext cx="1870709" cy="2244414"/>
            <a:chOff x="255818" y="2384983"/>
            <a:chExt cx="1870709" cy="1777258"/>
          </a:xfrm>
        </p:grpSpPr>
        <p:sp>
          <p:nvSpPr>
            <p:cNvPr id="3481" name="Google Shape;3481;p79"/>
            <p:cNvSpPr txBox="1"/>
            <p:nvPr/>
          </p:nvSpPr>
          <p:spPr>
            <a:xfrm>
              <a:off x="255818" y="2648938"/>
              <a:ext cx="1870709" cy="1513303"/>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ciMES功能涵蓋面向較專注於車間管理. </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人員資料登載作業；Lot過帳， 首件、廠際代工、取樣管理、配方..皆屬自行開發功能.</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系統整合、擴充彈性皆受局限.</a:t>
              </a:r>
              <a:endParaRPr sz="1200">
                <a:solidFill>
                  <a:schemeClr val="dk1"/>
                </a:solidFill>
                <a:latin typeface="Arial"/>
                <a:ea typeface="Arial"/>
                <a:cs typeface="Arial"/>
                <a:sym typeface="Arial"/>
              </a:endParaRPr>
            </a:p>
          </p:txBody>
        </p:sp>
        <p:pic>
          <p:nvPicPr>
            <p:cNvPr descr="!" id="3482" name="Google Shape;3482;p79"/>
            <p:cNvPicPr preferRelativeResize="0"/>
            <p:nvPr/>
          </p:nvPicPr>
          <p:blipFill rotWithShape="1">
            <a:blip r:embed="rId3">
              <a:alphaModFix/>
            </a:blip>
            <a:srcRect b="0" l="0" r="0" t="0"/>
            <a:stretch/>
          </p:blipFill>
          <p:spPr>
            <a:xfrm>
              <a:off x="871979" y="2384983"/>
              <a:ext cx="506413" cy="346813"/>
            </a:xfrm>
            <a:prstGeom prst="rect">
              <a:avLst/>
            </a:prstGeom>
            <a:noFill/>
            <a:ln>
              <a:noFill/>
            </a:ln>
          </p:spPr>
        </p:pic>
      </p:grpSp>
      <p:grpSp>
        <p:nvGrpSpPr>
          <p:cNvPr id="3483" name="Google Shape;3483;p79"/>
          <p:cNvGrpSpPr/>
          <p:nvPr/>
        </p:nvGrpSpPr>
        <p:grpSpPr>
          <a:xfrm>
            <a:off x="6781430" y="4097352"/>
            <a:ext cx="1870709" cy="2337977"/>
            <a:chOff x="255818" y="4117263"/>
            <a:chExt cx="1870709" cy="2337977"/>
          </a:xfrm>
        </p:grpSpPr>
        <p:sp>
          <p:nvSpPr>
            <p:cNvPr id="3484" name="Google Shape;3484;p79"/>
            <p:cNvSpPr txBox="1"/>
            <p:nvPr/>
          </p:nvSpPr>
          <p:spPr>
            <a:xfrm>
              <a:off x="255818" y="4628130"/>
              <a:ext cx="1870709" cy="1827110"/>
            </a:xfrm>
            <a:prstGeom prst="rect">
              <a:avLst/>
            </a:prstGeom>
            <a:solidFill>
              <a:srgbClr val="00646E"/>
            </a:solidFill>
            <a:ln>
              <a:noFill/>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Camstar 功能涵蓋各面向, 已在PCB/電子行業廣泛使用; 且可完整符合景碩的需求.</a:t>
              </a:r>
              <a:endParaRPr/>
            </a:p>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Camstar 可與營運相關系統( 如ERP, WMS …etc.)無縫集成, 提升作業效率. </a:t>
              </a:r>
              <a:endParaRPr sz="1200">
                <a:solidFill>
                  <a:schemeClr val="lt1"/>
                </a:solidFill>
                <a:latin typeface="Arial"/>
                <a:ea typeface="Arial"/>
                <a:cs typeface="Arial"/>
                <a:sym typeface="Arial"/>
              </a:endParaRPr>
            </a:p>
          </p:txBody>
        </p:sp>
        <p:grpSp>
          <p:nvGrpSpPr>
            <p:cNvPr id="3485" name="Google Shape;3485;p79"/>
            <p:cNvGrpSpPr/>
            <p:nvPr/>
          </p:nvGrpSpPr>
          <p:grpSpPr>
            <a:xfrm>
              <a:off x="905251" y="4117263"/>
              <a:ext cx="416858" cy="641333"/>
              <a:chOff x="3085" y="1049"/>
              <a:chExt cx="1507" cy="2610"/>
            </a:xfrm>
          </p:grpSpPr>
          <p:sp>
            <p:nvSpPr>
              <p:cNvPr id="3486" name="Google Shape;3486;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7" name="Google Shape;3487;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8" name="Google Shape;3488;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9" name="Google Shape;3489;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490" name="Google Shape;3490;p79"/>
          <p:cNvGrpSpPr/>
          <p:nvPr/>
        </p:nvGrpSpPr>
        <p:grpSpPr>
          <a:xfrm>
            <a:off x="4718589" y="2039247"/>
            <a:ext cx="1870709" cy="2236654"/>
            <a:chOff x="247340" y="2384983"/>
            <a:chExt cx="1870709" cy="2236654"/>
          </a:xfrm>
        </p:grpSpPr>
        <p:sp>
          <p:nvSpPr>
            <p:cNvPr id="3491" name="Google Shape;3491;p79"/>
            <p:cNvSpPr txBox="1"/>
            <p:nvPr/>
          </p:nvSpPr>
          <p:spPr>
            <a:xfrm>
              <a:off x="247340" y="2719239"/>
              <a:ext cx="1870709" cy="1902398"/>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76200" lvl="0" marL="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 自動化控制應用漸增，增加維運負荷 (自製).</a:t>
              </a:r>
              <a:endParaRPr/>
            </a:p>
          </p:txBody>
        </p:sp>
        <p:pic>
          <p:nvPicPr>
            <p:cNvPr descr="!" id="3492" name="Google Shape;3492;p79"/>
            <p:cNvPicPr preferRelativeResize="0"/>
            <p:nvPr/>
          </p:nvPicPr>
          <p:blipFill rotWithShape="1">
            <a:blip r:embed="rId3">
              <a:alphaModFix/>
            </a:blip>
            <a:srcRect b="0" l="0" r="0" t="0"/>
            <a:stretch/>
          </p:blipFill>
          <p:spPr>
            <a:xfrm>
              <a:off x="871979" y="2384983"/>
              <a:ext cx="506413" cy="437974"/>
            </a:xfrm>
            <a:prstGeom prst="rect">
              <a:avLst/>
            </a:prstGeom>
            <a:noFill/>
            <a:ln>
              <a:noFill/>
            </a:ln>
          </p:spPr>
        </p:pic>
      </p:grpSp>
      <p:grpSp>
        <p:nvGrpSpPr>
          <p:cNvPr id="3493" name="Google Shape;3493;p79"/>
          <p:cNvGrpSpPr/>
          <p:nvPr/>
        </p:nvGrpSpPr>
        <p:grpSpPr>
          <a:xfrm>
            <a:off x="4718589" y="4112368"/>
            <a:ext cx="1870709" cy="2330217"/>
            <a:chOff x="255818" y="4117263"/>
            <a:chExt cx="1870709" cy="2330217"/>
          </a:xfrm>
        </p:grpSpPr>
        <p:sp>
          <p:nvSpPr>
            <p:cNvPr id="3494" name="Google Shape;3494;p79"/>
            <p:cNvSpPr txBox="1"/>
            <p:nvPr/>
          </p:nvSpPr>
          <p:spPr>
            <a:xfrm>
              <a:off x="255818" y="4628130"/>
              <a:ext cx="1870709" cy="1819350"/>
            </a:xfrm>
            <a:prstGeom prst="rect">
              <a:avLst/>
            </a:prstGeom>
            <a:solidFill>
              <a:srgbClr val="00646E"/>
            </a:solidFill>
            <a:ln>
              <a:noFill/>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Camstar 與自動化相關設備整合爲標準模塊, 並廣泛運用於諸多客戶專案中, 如: 與EAP整合提升作業效率及無紙化;  與AGV整合提升物流效率等… </a:t>
              </a:r>
              <a:endParaRPr/>
            </a:p>
          </p:txBody>
        </p:sp>
        <p:grpSp>
          <p:nvGrpSpPr>
            <p:cNvPr id="3495" name="Google Shape;3495;p79"/>
            <p:cNvGrpSpPr/>
            <p:nvPr/>
          </p:nvGrpSpPr>
          <p:grpSpPr>
            <a:xfrm>
              <a:off x="905251" y="4117263"/>
              <a:ext cx="416858" cy="641333"/>
              <a:chOff x="3085" y="1049"/>
              <a:chExt cx="1507" cy="2610"/>
            </a:xfrm>
          </p:grpSpPr>
          <p:sp>
            <p:nvSpPr>
              <p:cNvPr id="3496" name="Google Shape;3496;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7" name="Google Shape;3497;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8" name="Google Shape;3498;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9" name="Google Shape;3499;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500" name="Google Shape;3500;p79"/>
          <p:cNvGrpSpPr/>
          <p:nvPr/>
        </p:nvGrpSpPr>
        <p:grpSpPr>
          <a:xfrm>
            <a:off x="9241333" y="2041809"/>
            <a:ext cx="1870709" cy="2236654"/>
            <a:chOff x="247340" y="2384983"/>
            <a:chExt cx="1870709" cy="2236654"/>
          </a:xfrm>
        </p:grpSpPr>
        <p:sp>
          <p:nvSpPr>
            <p:cNvPr id="3501" name="Google Shape;3501;p79"/>
            <p:cNvSpPr txBox="1"/>
            <p:nvPr/>
          </p:nvSpPr>
          <p:spPr>
            <a:xfrm>
              <a:off x="247340" y="2719239"/>
              <a:ext cx="1870709" cy="1902398"/>
            </a:xfrm>
            <a:prstGeom prst="rect">
              <a:avLst/>
            </a:prstGeom>
            <a:noFill/>
            <a:ln cap="flat" cmpd="sng" w="28575">
              <a:solidFill>
                <a:srgbClr val="EB780A"/>
              </a:solidFill>
              <a:prstDash val="solid"/>
              <a:round/>
              <a:headEnd len="sm" w="sm" type="none"/>
              <a:tailEnd len="sm" w="sm" type="none"/>
            </a:ln>
          </p:spPr>
          <p:txBody>
            <a:bodyPr anchorCtr="0" anchor="ctr" bIns="91425" lIns="91425" spcFirstLastPara="1" rIns="91425" wrap="square" tIns="91425">
              <a:noAutofit/>
            </a:bodyPr>
            <a:lstStyle/>
            <a:p>
              <a:pPr indent="-76200" lvl="0" marL="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 ciMES 線上資料保存4~6個月, 缺乏完整Data Archive機制.</a:t>
              </a:r>
              <a:endParaRPr sz="800">
                <a:solidFill>
                  <a:schemeClr val="dk1"/>
                </a:solidFill>
                <a:latin typeface="Arial"/>
                <a:ea typeface="Arial"/>
                <a:cs typeface="Arial"/>
                <a:sym typeface="Arial"/>
              </a:endParaRPr>
            </a:p>
          </p:txBody>
        </p:sp>
        <p:pic>
          <p:nvPicPr>
            <p:cNvPr descr="!" id="3502" name="Google Shape;3502;p79"/>
            <p:cNvPicPr preferRelativeResize="0"/>
            <p:nvPr/>
          </p:nvPicPr>
          <p:blipFill rotWithShape="1">
            <a:blip r:embed="rId3">
              <a:alphaModFix/>
            </a:blip>
            <a:srcRect b="0" l="0" r="0" t="0"/>
            <a:stretch/>
          </p:blipFill>
          <p:spPr>
            <a:xfrm>
              <a:off x="871979" y="2384983"/>
              <a:ext cx="506413" cy="437974"/>
            </a:xfrm>
            <a:prstGeom prst="rect">
              <a:avLst/>
            </a:prstGeom>
            <a:noFill/>
            <a:ln>
              <a:noFill/>
            </a:ln>
          </p:spPr>
        </p:pic>
      </p:grpSp>
      <p:grpSp>
        <p:nvGrpSpPr>
          <p:cNvPr id="3503" name="Google Shape;3503;p79"/>
          <p:cNvGrpSpPr/>
          <p:nvPr/>
        </p:nvGrpSpPr>
        <p:grpSpPr>
          <a:xfrm>
            <a:off x="9241333" y="4114930"/>
            <a:ext cx="1870709" cy="2610917"/>
            <a:chOff x="255818" y="4117263"/>
            <a:chExt cx="1870709" cy="2610917"/>
          </a:xfrm>
        </p:grpSpPr>
        <p:sp>
          <p:nvSpPr>
            <p:cNvPr id="3504" name="Google Shape;3504;p79"/>
            <p:cNvSpPr txBox="1"/>
            <p:nvPr/>
          </p:nvSpPr>
          <p:spPr>
            <a:xfrm>
              <a:off x="255818" y="4628130"/>
              <a:ext cx="1870709" cy="2100050"/>
            </a:xfrm>
            <a:prstGeom prst="rect">
              <a:avLst/>
            </a:prstGeom>
            <a:solidFill>
              <a:srgbClr val="00646E"/>
            </a:solidFill>
            <a:ln>
              <a:noFill/>
            </a:ln>
          </p:spPr>
          <p:txBody>
            <a:bodyPr anchorCtr="0" anchor="ctr" bIns="91425" lIns="91425" spcFirstLastPara="1" rIns="91425" wrap="square" tIns="91425">
              <a:noAutofit/>
            </a:bodyPr>
            <a:lstStyle/>
            <a:p>
              <a:pPr indent="-171450" lvl="0" marL="171450" marR="0" rtl="0" algn="l">
                <a:lnSpc>
                  <a:spcPct val="110000"/>
                </a:lnSpc>
                <a:spcBef>
                  <a:spcPts val="0"/>
                </a:spcBef>
                <a:spcAft>
                  <a:spcPts val="0"/>
                </a:spcAft>
                <a:buClr>
                  <a:schemeClr val="lt1"/>
                </a:buClr>
                <a:buSzPts val="1200"/>
                <a:buFont typeface="Noto Sans Symbols"/>
                <a:buChar char="▪"/>
              </a:pPr>
              <a:r>
                <a:rPr lang="en-US" sz="1200">
                  <a:solidFill>
                    <a:schemeClr val="lt1"/>
                  </a:solidFill>
                  <a:latin typeface="Arial"/>
                  <a:ea typeface="Arial"/>
                  <a:cs typeface="Arial"/>
                  <a:sym typeface="Arial"/>
                </a:rPr>
                <a:t>Camstar 具備完整的資料庫及資料倉儲架構, 並可構建異地備援機制.</a:t>
              </a:r>
              <a:endParaRPr/>
            </a:p>
            <a:p>
              <a:pPr indent="-171450" lvl="0" marL="171450" marR="0" rtl="0" algn="l">
                <a:lnSpc>
                  <a:spcPct val="110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Microsoft Yahei"/>
                  <a:ea typeface="Microsoft Yahei"/>
                  <a:cs typeface="Microsoft Yahei"/>
                  <a:sym typeface="Microsoft Yahei"/>
                </a:rPr>
                <a:t>基於底層工業控制網絡實現設備聯網和狀態監控、</a:t>
              </a:r>
              <a:r>
                <a:rPr lang="en-US" sz="1200">
                  <a:solidFill>
                    <a:schemeClr val="lt1"/>
                  </a:solidFill>
                  <a:latin typeface="Microsoft Yahei"/>
                  <a:ea typeface="Microsoft Yahei"/>
                  <a:cs typeface="Microsoft Yahei"/>
                  <a:sym typeface="Microsoft Yahei"/>
                </a:rPr>
                <a:t>進行</a:t>
              </a:r>
              <a:r>
                <a:rPr b="0" i="0" lang="en-US" sz="1200" u="none" cap="none" strike="noStrike">
                  <a:solidFill>
                    <a:schemeClr val="lt1"/>
                  </a:solidFill>
                  <a:latin typeface="Microsoft Yahei"/>
                  <a:ea typeface="Microsoft Yahei"/>
                  <a:cs typeface="Microsoft Yahei"/>
                  <a:sym typeface="Microsoft Yahei"/>
                </a:rPr>
                <a:t>數據採集並作為後續AIoT的運用.</a:t>
              </a:r>
              <a:endParaRPr b="0" i="0" sz="1200" u="none" cap="none" strike="noStrike">
                <a:solidFill>
                  <a:schemeClr val="lt1"/>
                </a:solidFill>
                <a:latin typeface="Microsoft Yahei"/>
                <a:ea typeface="Microsoft Yahei"/>
                <a:cs typeface="Microsoft Yahei"/>
                <a:sym typeface="Microsoft Yahei"/>
              </a:endParaRPr>
            </a:p>
          </p:txBody>
        </p:sp>
        <p:grpSp>
          <p:nvGrpSpPr>
            <p:cNvPr id="3505" name="Google Shape;3505;p79"/>
            <p:cNvGrpSpPr/>
            <p:nvPr/>
          </p:nvGrpSpPr>
          <p:grpSpPr>
            <a:xfrm>
              <a:off x="905251" y="4117263"/>
              <a:ext cx="416858" cy="641333"/>
              <a:chOff x="3085" y="1049"/>
              <a:chExt cx="1507" cy="2610"/>
            </a:xfrm>
          </p:grpSpPr>
          <p:sp>
            <p:nvSpPr>
              <p:cNvPr id="3506" name="Google Shape;3506;p79"/>
              <p:cNvSpPr/>
              <p:nvPr/>
            </p:nvSpPr>
            <p:spPr>
              <a:xfrm>
                <a:off x="3593" y="1803"/>
                <a:ext cx="495" cy="569"/>
              </a:xfrm>
              <a:custGeom>
                <a:rect b="b" l="l" r="r" t="t"/>
                <a:pathLst>
                  <a:path extrusionOk="0" h="241" w="210">
                    <a:moveTo>
                      <a:pt x="202" y="41"/>
                    </a:moveTo>
                    <a:cubicBezTo>
                      <a:pt x="128" y="114"/>
                      <a:pt x="128" y="114"/>
                      <a:pt x="128" y="114"/>
                    </a:cubicBezTo>
                    <a:cubicBezTo>
                      <a:pt x="128" y="218"/>
                      <a:pt x="128" y="218"/>
                      <a:pt x="128" y="218"/>
                    </a:cubicBezTo>
                    <a:cubicBezTo>
                      <a:pt x="128" y="231"/>
                      <a:pt x="118" y="241"/>
                      <a:pt x="105" y="241"/>
                    </a:cubicBezTo>
                    <a:cubicBezTo>
                      <a:pt x="93" y="241"/>
                      <a:pt x="83" y="231"/>
                      <a:pt x="83" y="218"/>
                    </a:cubicBezTo>
                    <a:cubicBezTo>
                      <a:pt x="83" y="114"/>
                      <a:pt x="83" y="114"/>
                      <a:pt x="83" y="114"/>
                    </a:cubicBezTo>
                    <a:cubicBezTo>
                      <a:pt x="9" y="41"/>
                      <a:pt x="9" y="41"/>
                      <a:pt x="9" y="41"/>
                    </a:cubicBezTo>
                    <a:cubicBezTo>
                      <a:pt x="0" y="32"/>
                      <a:pt x="0" y="18"/>
                      <a:pt x="9" y="9"/>
                    </a:cubicBezTo>
                    <a:cubicBezTo>
                      <a:pt x="18" y="0"/>
                      <a:pt x="32" y="0"/>
                      <a:pt x="41" y="9"/>
                    </a:cubicBezTo>
                    <a:cubicBezTo>
                      <a:pt x="105" y="73"/>
                      <a:pt x="105" y="73"/>
                      <a:pt x="105" y="73"/>
                    </a:cubicBezTo>
                    <a:cubicBezTo>
                      <a:pt x="169" y="9"/>
                      <a:pt x="169" y="9"/>
                      <a:pt x="169" y="9"/>
                    </a:cubicBezTo>
                    <a:cubicBezTo>
                      <a:pt x="178" y="0"/>
                      <a:pt x="193" y="0"/>
                      <a:pt x="202" y="9"/>
                    </a:cubicBezTo>
                    <a:cubicBezTo>
                      <a:pt x="210" y="18"/>
                      <a:pt x="210" y="32"/>
                      <a:pt x="202" y="41"/>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7" name="Google Shape;3507;p79"/>
              <p:cNvSpPr/>
              <p:nvPr/>
            </p:nvSpPr>
            <p:spPr>
              <a:xfrm>
                <a:off x="3441" y="3121"/>
                <a:ext cx="801" cy="135"/>
              </a:xfrm>
              <a:custGeom>
                <a:rect b="b" l="l" r="r" t="t"/>
                <a:pathLst>
                  <a:path extrusionOk="0" h="135" w="801">
                    <a:moveTo>
                      <a:pt x="0" y="0"/>
                    </a:moveTo>
                    <a:lnTo>
                      <a:pt x="239" y="135"/>
                    </a:lnTo>
                    <a:lnTo>
                      <a:pt x="560" y="135"/>
                    </a:lnTo>
                    <a:lnTo>
                      <a:pt x="801" y="0"/>
                    </a:lnTo>
                    <a:lnTo>
                      <a:pt x="0" y="0"/>
                    </a:ln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8" name="Google Shape;3508;p79"/>
              <p:cNvSpPr/>
              <p:nvPr/>
            </p:nvSpPr>
            <p:spPr>
              <a:xfrm>
                <a:off x="3441" y="2774"/>
                <a:ext cx="716" cy="885"/>
              </a:xfrm>
              <a:prstGeom prst="rect">
                <a:avLst/>
              </a:pr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9" name="Google Shape;3509;p79"/>
              <p:cNvSpPr/>
              <p:nvPr/>
            </p:nvSpPr>
            <p:spPr>
              <a:xfrm>
                <a:off x="3085" y="1049"/>
                <a:ext cx="1507" cy="1644"/>
              </a:xfrm>
              <a:custGeom>
                <a:rect b="b" l="l" r="r" t="t"/>
                <a:pathLst>
                  <a:path extrusionOk="0" h="696" w="638">
                    <a:moveTo>
                      <a:pt x="313" y="5"/>
                    </a:moveTo>
                    <a:cubicBezTo>
                      <a:pt x="139" y="9"/>
                      <a:pt x="0" y="154"/>
                      <a:pt x="3" y="327"/>
                    </a:cubicBezTo>
                    <a:cubicBezTo>
                      <a:pt x="4" y="417"/>
                      <a:pt x="43" y="497"/>
                      <a:pt x="104" y="554"/>
                    </a:cubicBezTo>
                    <a:cubicBezTo>
                      <a:pt x="134" y="582"/>
                      <a:pt x="151" y="621"/>
                      <a:pt x="151" y="662"/>
                    </a:cubicBezTo>
                    <a:cubicBezTo>
                      <a:pt x="151" y="696"/>
                      <a:pt x="151" y="696"/>
                      <a:pt x="151" y="696"/>
                    </a:cubicBezTo>
                    <a:cubicBezTo>
                      <a:pt x="490" y="696"/>
                      <a:pt x="490" y="696"/>
                      <a:pt x="490" y="696"/>
                    </a:cubicBezTo>
                    <a:cubicBezTo>
                      <a:pt x="490" y="662"/>
                      <a:pt x="490" y="662"/>
                      <a:pt x="490" y="662"/>
                    </a:cubicBezTo>
                    <a:cubicBezTo>
                      <a:pt x="490" y="621"/>
                      <a:pt x="508" y="581"/>
                      <a:pt x="538" y="553"/>
                    </a:cubicBezTo>
                    <a:cubicBezTo>
                      <a:pt x="600" y="495"/>
                      <a:pt x="638" y="413"/>
                      <a:pt x="638" y="322"/>
                    </a:cubicBezTo>
                    <a:cubicBezTo>
                      <a:pt x="638" y="144"/>
                      <a:pt x="492" y="0"/>
                      <a:pt x="313" y="5"/>
                    </a:cubicBezTo>
                    <a:close/>
                    <a:moveTo>
                      <a:pt x="422" y="626"/>
                    </a:moveTo>
                    <a:cubicBezTo>
                      <a:pt x="422" y="628"/>
                      <a:pt x="422" y="628"/>
                      <a:pt x="422" y="628"/>
                    </a:cubicBezTo>
                    <a:cubicBezTo>
                      <a:pt x="309" y="628"/>
                      <a:pt x="309" y="628"/>
                      <a:pt x="309" y="628"/>
                    </a:cubicBezTo>
                    <a:cubicBezTo>
                      <a:pt x="264" y="628"/>
                      <a:pt x="264" y="628"/>
                      <a:pt x="264" y="628"/>
                    </a:cubicBezTo>
                    <a:cubicBezTo>
                      <a:pt x="218" y="628"/>
                      <a:pt x="218" y="628"/>
                      <a:pt x="218" y="628"/>
                    </a:cubicBezTo>
                    <a:cubicBezTo>
                      <a:pt x="218" y="627"/>
                      <a:pt x="218" y="627"/>
                      <a:pt x="218" y="627"/>
                    </a:cubicBezTo>
                    <a:cubicBezTo>
                      <a:pt x="218" y="584"/>
                      <a:pt x="198" y="543"/>
                      <a:pt x="164" y="516"/>
                    </a:cubicBezTo>
                    <a:cubicBezTo>
                      <a:pt x="107" y="470"/>
                      <a:pt x="70" y="399"/>
                      <a:pt x="71" y="319"/>
                    </a:cubicBezTo>
                    <a:cubicBezTo>
                      <a:pt x="72" y="182"/>
                      <a:pt x="187" y="70"/>
                      <a:pt x="324" y="72"/>
                    </a:cubicBezTo>
                    <a:cubicBezTo>
                      <a:pt x="460" y="75"/>
                      <a:pt x="570" y="185"/>
                      <a:pt x="570" y="322"/>
                    </a:cubicBezTo>
                    <a:cubicBezTo>
                      <a:pt x="570" y="401"/>
                      <a:pt x="533" y="471"/>
                      <a:pt x="476" y="517"/>
                    </a:cubicBezTo>
                    <a:cubicBezTo>
                      <a:pt x="443" y="543"/>
                      <a:pt x="422" y="583"/>
                      <a:pt x="422" y="626"/>
                    </a:cubicBezTo>
                    <a:close/>
                  </a:path>
                </a:pathLst>
              </a:custGeom>
              <a:solidFill>
                <a:srgbClr val="50BED7"/>
              </a:solidFill>
              <a:ln cap="flat" cmpd="sng" w="9525">
                <a:solidFill>
                  <a:srgbClr val="4BB9B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510" name="Google Shape;3510;p79"/>
          <p:cNvSpPr txBox="1"/>
          <p:nvPr>
            <p:ph idx="12" type="sldNum"/>
          </p:nvPr>
        </p:nvSpPr>
        <p:spPr>
          <a:xfrm>
            <a:off x="11712624" y="6613253"/>
            <a:ext cx="463411" cy="27213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500"/>
                                        <p:tgtEl>
                                          <p:spTgt spid="3455"/>
                                        </p:tgtEl>
                                      </p:cBhvr>
                                    </p:animEffect>
                                  </p:childTnLst>
                                </p:cTn>
                              </p:par>
                              <p:par>
                                <p:cTn fill="hold" nodeType="withEffect" presetClass="entr" presetID="10" presetSubtype="0">
                                  <p:stCondLst>
                                    <p:cond delay="0"/>
                                  </p:stCondLst>
                                  <p:childTnLst>
                                    <p:set>
                                      <p:cBhvr>
                                        <p:cTn dur="1" fill="hold">
                                          <p:stCondLst>
                                            <p:cond delay="0"/>
                                          </p:stCondLst>
                                        </p:cTn>
                                        <p:tgtEl>
                                          <p:spTgt spid="3473"/>
                                        </p:tgtEl>
                                        <p:attrNameLst>
                                          <p:attrName>style.visibility</p:attrName>
                                        </p:attrNameLst>
                                      </p:cBhvr>
                                      <p:to>
                                        <p:strVal val="visible"/>
                                      </p:to>
                                    </p:set>
                                    <p:animEffect filter="fade" transition="in">
                                      <p:cBhvr>
                                        <p:cTn dur="500"/>
                                        <p:tgtEl>
                                          <p:spTgt spid="3473"/>
                                        </p:tgtEl>
                                      </p:cBhvr>
                                    </p:animEffect>
                                  </p:childTnLst>
                                </p:cTn>
                              </p:par>
                              <p:par>
                                <p:cTn fill="hold" nodeType="withEffect" presetClass="entr" presetID="10" presetSubtype="0">
                                  <p:stCondLst>
                                    <p:cond delay="0"/>
                                  </p:stCondLst>
                                  <p:childTnLst>
                                    <p:set>
                                      <p:cBhvr>
                                        <p:cTn dur="1" fill="hold">
                                          <p:stCondLst>
                                            <p:cond delay="0"/>
                                          </p:stCondLst>
                                        </p:cTn>
                                        <p:tgtEl>
                                          <p:spTgt spid="3483"/>
                                        </p:tgtEl>
                                        <p:attrNameLst>
                                          <p:attrName>style.visibility</p:attrName>
                                        </p:attrNameLst>
                                      </p:cBhvr>
                                      <p:to>
                                        <p:strVal val="visible"/>
                                      </p:to>
                                    </p:set>
                                    <p:animEffect filter="fade" transition="in">
                                      <p:cBhvr>
                                        <p:cTn dur="500"/>
                                        <p:tgtEl>
                                          <p:spTgt spid="3483"/>
                                        </p:tgtEl>
                                      </p:cBhvr>
                                    </p:animEffect>
                                  </p:childTnLst>
                                </p:cTn>
                              </p:par>
                              <p:par>
                                <p:cTn fill="hold" nodeType="with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500"/>
                                        <p:tgtEl>
                                          <p:spTgt spid="3493"/>
                                        </p:tgtEl>
                                      </p:cBhvr>
                                    </p:animEffect>
                                  </p:childTnLst>
                                </p:cTn>
                              </p:par>
                              <p:par>
                                <p:cTn fill="hold" nodeType="withEffect" presetClass="entr" presetID="10" presetSubtype="0">
                                  <p:stCondLst>
                                    <p:cond delay="0"/>
                                  </p:stCondLst>
                                  <p:childTnLst>
                                    <p:set>
                                      <p:cBhvr>
                                        <p:cTn dur="1" fill="hold">
                                          <p:stCondLst>
                                            <p:cond delay="0"/>
                                          </p:stCondLst>
                                        </p:cTn>
                                        <p:tgtEl>
                                          <p:spTgt spid="3503"/>
                                        </p:tgtEl>
                                        <p:attrNameLst>
                                          <p:attrName>style.visibility</p:attrName>
                                        </p:attrNameLst>
                                      </p:cBhvr>
                                      <p:to>
                                        <p:strVal val="visible"/>
                                      </p:to>
                                    </p:set>
                                    <p:animEffect filter="fade" transition="in">
                                      <p:cBhvr>
                                        <p:cTn dur="500"/>
                                        <p:tgtEl>
                                          <p:spTgt spid="3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8"/>
          <p:cNvPicPr preferRelativeResize="0"/>
          <p:nvPr/>
        </p:nvPicPr>
        <p:blipFill rotWithShape="1">
          <a:blip r:embed="rId3">
            <a:alphaModFix/>
          </a:blip>
          <a:srcRect b="0" l="0" r="0" t="0"/>
          <a:stretch/>
        </p:blipFill>
        <p:spPr>
          <a:xfrm>
            <a:off x="8568820" y="5155441"/>
            <a:ext cx="1479299" cy="387960"/>
          </a:xfrm>
          <a:prstGeom prst="rect">
            <a:avLst/>
          </a:prstGeom>
          <a:noFill/>
          <a:ln>
            <a:noFill/>
          </a:ln>
        </p:spPr>
      </p:pic>
      <p:pic>
        <p:nvPicPr>
          <p:cNvPr id="1063" name="Google Shape;1063;p8"/>
          <p:cNvPicPr preferRelativeResize="0"/>
          <p:nvPr/>
        </p:nvPicPr>
        <p:blipFill rotWithShape="1">
          <a:blip r:embed="rId4">
            <a:alphaModFix/>
          </a:blip>
          <a:srcRect b="0" l="0" r="0" t="0"/>
          <a:stretch/>
        </p:blipFill>
        <p:spPr>
          <a:xfrm>
            <a:off x="4753762" y="6134191"/>
            <a:ext cx="1258849" cy="316974"/>
          </a:xfrm>
          <a:prstGeom prst="rect">
            <a:avLst/>
          </a:prstGeom>
          <a:noFill/>
          <a:ln>
            <a:noFill/>
          </a:ln>
        </p:spPr>
      </p:pic>
      <p:pic>
        <p:nvPicPr>
          <p:cNvPr id="1064" name="Google Shape;1064;p8"/>
          <p:cNvPicPr preferRelativeResize="0"/>
          <p:nvPr/>
        </p:nvPicPr>
        <p:blipFill rotWithShape="1">
          <a:blip r:embed="rId5">
            <a:alphaModFix/>
          </a:blip>
          <a:srcRect b="0" l="0" r="0" t="0"/>
          <a:stretch/>
        </p:blipFill>
        <p:spPr>
          <a:xfrm>
            <a:off x="10154416" y="3606468"/>
            <a:ext cx="1523208" cy="484405"/>
          </a:xfrm>
          <a:prstGeom prst="rect">
            <a:avLst/>
          </a:prstGeom>
          <a:noFill/>
          <a:ln>
            <a:noFill/>
          </a:ln>
        </p:spPr>
      </p:pic>
      <p:pic>
        <p:nvPicPr>
          <p:cNvPr id="1065" name="Google Shape;1065;p8"/>
          <p:cNvPicPr preferRelativeResize="0"/>
          <p:nvPr/>
        </p:nvPicPr>
        <p:blipFill rotWithShape="1">
          <a:blip r:embed="rId6">
            <a:alphaModFix/>
          </a:blip>
          <a:srcRect b="0" l="0" r="0" t="0"/>
          <a:stretch/>
        </p:blipFill>
        <p:spPr>
          <a:xfrm>
            <a:off x="4601324" y="1523426"/>
            <a:ext cx="1703754" cy="211696"/>
          </a:xfrm>
          <a:prstGeom prst="rect">
            <a:avLst/>
          </a:prstGeom>
          <a:noFill/>
          <a:ln>
            <a:noFill/>
          </a:ln>
        </p:spPr>
      </p:pic>
      <p:pic>
        <p:nvPicPr>
          <p:cNvPr id="1066" name="Google Shape;1066;p8"/>
          <p:cNvPicPr preferRelativeResize="0"/>
          <p:nvPr/>
        </p:nvPicPr>
        <p:blipFill rotWithShape="1">
          <a:blip r:embed="rId7">
            <a:alphaModFix/>
          </a:blip>
          <a:srcRect b="0" l="0" r="0" t="0"/>
          <a:stretch/>
        </p:blipFill>
        <p:spPr>
          <a:xfrm>
            <a:off x="4895592" y="2561051"/>
            <a:ext cx="1117018" cy="669162"/>
          </a:xfrm>
          <a:prstGeom prst="rect">
            <a:avLst/>
          </a:prstGeom>
          <a:noFill/>
          <a:ln>
            <a:noFill/>
          </a:ln>
        </p:spPr>
      </p:pic>
      <p:pic>
        <p:nvPicPr>
          <p:cNvPr id="1067" name="Google Shape;1067;p8"/>
          <p:cNvPicPr preferRelativeResize="0"/>
          <p:nvPr/>
        </p:nvPicPr>
        <p:blipFill rotWithShape="1">
          <a:blip r:embed="rId8">
            <a:alphaModFix/>
          </a:blip>
          <a:srcRect b="0" l="0" r="0" t="0"/>
          <a:stretch/>
        </p:blipFill>
        <p:spPr>
          <a:xfrm>
            <a:off x="4794046" y="4728809"/>
            <a:ext cx="1218564" cy="513023"/>
          </a:xfrm>
          <a:prstGeom prst="rect">
            <a:avLst/>
          </a:prstGeom>
          <a:noFill/>
          <a:ln>
            <a:noFill/>
          </a:ln>
        </p:spPr>
      </p:pic>
      <p:pic>
        <p:nvPicPr>
          <p:cNvPr id="1068" name="Google Shape;1068;p8"/>
          <p:cNvPicPr preferRelativeResize="0"/>
          <p:nvPr/>
        </p:nvPicPr>
        <p:blipFill rotWithShape="1">
          <a:blip r:embed="rId9">
            <a:alphaModFix/>
          </a:blip>
          <a:srcRect b="0" l="0" r="0" t="0"/>
          <a:stretch/>
        </p:blipFill>
        <p:spPr>
          <a:xfrm>
            <a:off x="6645326" y="1369176"/>
            <a:ext cx="1570548" cy="524043"/>
          </a:xfrm>
          <a:prstGeom prst="rect">
            <a:avLst/>
          </a:prstGeom>
          <a:noFill/>
          <a:ln>
            <a:noFill/>
          </a:ln>
        </p:spPr>
      </p:pic>
      <p:pic>
        <p:nvPicPr>
          <p:cNvPr id="1069" name="Google Shape;1069;p8"/>
          <p:cNvPicPr preferRelativeResize="0"/>
          <p:nvPr/>
        </p:nvPicPr>
        <p:blipFill rotWithShape="1">
          <a:blip r:embed="rId10">
            <a:alphaModFix/>
          </a:blip>
          <a:srcRect b="0" l="0" r="0" t="0"/>
          <a:stretch/>
        </p:blipFill>
        <p:spPr>
          <a:xfrm>
            <a:off x="4692496" y="3348290"/>
            <a:ext cx="1421660" cy="598713"/>
          </a:xfrm>
          <a:prstGeom prst="rect">
            <a:avLst/>
          </a:prstGeom>
          <a:noFill/>
          <a:ln>
            <a:noFill/>
          </a:ln>
        </p:spPr>
      </p:pic>
      <p:pic>
        <p:nvPicPr>
          <p:cNvPr id="1070" name="Google Shape;1070;p8"/>
          <p:cNvPicPr preferRelativeResize="0"/>
          <p:nvPr/>
        </p:nvPicPr>
        <p:blipFill rotWithShape="1">
          <a:blip r:embed="rId11">
            <a:alphaModFix/>
          </a:blip>
          <a:srcRect b="0" l="0" r="0" t="0"/>
          <a:stretch/>
        </p:blipFill>
        <p:spPr>
          <a:xfrm>
            <a:off x="4523781" y="5421219"/>
            <a:ext cx="1759093" cy="468029"/>
          </a:xfrm>
          <a:prstGeom prst="rect">
            <a:avLst/>
          </a:prstGeom>
          <a:noFill/>
          <a:ln>
            <a:noFill/>
          </a:ln>
        </p:spPr>
      </p:pic>
      <p:pic>
        <p:nvPicPr>
          <p:cNvPr id="1071" name="Google Shape;1071;p8"/>
          <p:cNvPicPr preferRelativeResize="0"/>
          <p:nvPr/>
        </p:nvPicPr>
        <p:blipFill rotWithShape="1">
          <a:blip r:embed="rId12">
            <a:alphaModFix/>
          </a:blip>
          <a:srcRect b="0" l="0" r="0" t="0"/>
          <a:stretch/>
        </p:blipFill>
        <p:spPr>
          <a:xfrm>
            <a:off x="8525725" y="1436530"/>
            <a:ext cx="1438584" cy="399084"/>
          </a:xfrm>
          <a:prstGeom prst="rect">
            <a:avLst/>
          </a:prstGeom>
          <a:noFill/>
          <a:ln>
            <a:noFill/>
          </a:ln>
        </p:spPr>
      </p:pic>
      <p:pic>
        <p:nvPicPr>
          <p:cNvPr id="1072" name="Google Shape;1072;p8"/>
          <p:cNvPicPr preferRelativeResize="0"/>
          <p:nvPr/>
        </p:nvPicPr>
        <p:blipFill rotWithShape="1">
          <a:blip r:embed="rId13">
            <a:alphaModFix/>
          </a:blip>
          <a:srcRect b="0" l="0" r="0" t="0"/>
          <a:stretch/>
        </p:blipFill>
        <p:spPr>
          <a:xfrm>
            <a:off x="6710578" y="2076691"/>
            <a:ext cx="1440046" cy="512744"/>
          </a:xfrm>
          <a:prstGeom prst="rect">
            <a:avLst/>
          </a:prstGeom>
          <a:noFill/>
          <a:ln>
            <a:noFill/>
          </a:ln>
        </p:spPr>
      </p:pic>
      <p:pic>
        <p:nvPicPr>
          <p:cNvPr id="1073" name="Google Shape;1073;p8"/>
          <p:cNvPicPr preferRelativeResize="0"/>
          <p:nvPr/>
        </p:nvPicPr>
        <p:blipFill rotWithShape="1">
          <a:blip r:embed="rId14">
            <a:alphaModFix/>
          </a:blip>
          <a:srcRect b="0" l="0" r="0" t="0"/>
          <a:stretch/>
        </p:blipFill>
        <p:spPr>
          <a:xfrm>
            <a:off x="6684865" y="2652171"/>
            <a:ext cx="1491473" cy="578042"/>
          </a:xfrm>
          <a:prstGeom prst="rect">
            <a:avLst/>
          </a:prstGeom>
          <a:noFill/>
          <a:ln>
            <a:noFill/>
          </a:ln>
        </p:spPr>
      </p:pic>
      <p:pic>
        <p:nvPicPr>
          <p:cNvPr id="1074" name="Google Shape;1074;p8"/>
          <p:cNvPicPr preferRelativeResize="0"/>
          <p:nvPr/>
        </p:nvPicPr>
        <p:blipFill rotWithShape="1">
          <a:blip r:embed="rId15">
            <a:alphaModFix/>
          </a:blip>
          <a:srcRect b="0" l="0" r="0" t="0"/>
          <a:stretch/>
        </p:blipFill>
        <p:spPr>
          <a:xfrm>
            <a:off x="6756763" y="3371522"/>
            <a:ext cx="1347677" cy="399063"/>
          </a:xfrm>
          <a:prstGeom prst="rect">
            <a:avLst/>
          </a:prstGeom>
          <a:noFill/>
          <a:ln>
            <a:noFill/>
          </a:ln>
        </p:spPr>
      </p:pic>
      <p:pic>
        <p:nvPicPr>
          <p:cNvPr id="1075" name="Google Shape;1075;p8"/>
          <p:cNvPicPr preferRelativeResize="0"/>
          <p:nvPr/>
        </p:nvPicPr>
        <p:blipFill rotWithShape="1">
          <a:blip r:embed="rId16">
            <a:alphaModFix/>
          </a:blip>
          <a:srcRect b="0" l="0" r="0" t="0"/>
          <a:stretch/>
        </p:blipFill>
        <p:spPr>
          <a:xfrm>
            <a:off x="581697" y="3303796"/>
            <a:ext cx="1285719" cy="420493"/>
          </a:xfrm>
          <a:prstGeom prst="rect">
            <a:avLst/>
          </a:prstGeom>
          <a:noFill/>
          <a:ln>
            <a:noFill/>
          </a:ln>
        </p:spPr>
      </p:pic>
      <p:pic>
        <p:nvPicPr>
          <p:cNvPr id="1076" name="Google Shape;1076;p8"/>
          <p:cNvPicPr preferRelativeResize="0"/>
          <p:nvPr/>
        </p:nvPicPr>
        <p:blipFill rotWithShape="1">
          <a:blip r:embed="rId17">
            <a:alphaModFix/>
          </a:blip>
          <a:srcRect b="0" l="0" r="0" t="0"/>
          <a:stretch/>
        </p:blipFill>
        <p:spPr>
          <a:xfrm>
            <a:off x="8465428" y="2859733"/>
            <a:ext cx="1559172" cy="355955"/>
          </a:xfrm>
          <a:prstGeom prst="rect">
            <a:avLst/>
          </a:prstGeom>
          <a:noFill/>
          <a:ln>
            <a:noFill/>
          </a:ln>
        </p:spPr>
      </p:pic>
      <p:pic>
        <p:nvPicPr>
          <p:cNvPr id="1077" name="Google Shape;1077;p8"/>
          <p:cNvPicPr preferRelativeResize="0"/>
          <p:nvPr/>
        </p:nvPicPr>
        <p:blipFill rotWithShape="1">
          <a:blip r:embed="rId18">
            <a:alphaModFix/>
          </a:blip>
          <a:srcRect b="0" l="0" r="0" t="0"/>
          <a:stretch/>
        </p:blipFill>
        <p:spPr>
          <a:xfrm>
            <a:off x="8453267" y="3546837"/>
            <a:ext cx="1583502" cy="435286"/>
          </a:xfrm>
          <a:prstGeom prst="rect">
            <a:avLst/>
          </a:prstGeom>
          <a:noFill/>
          <a:ln>
            <a:noFill/>
          </a:ln>
        </p:spPr>
      </p:pic>
      <p:pic>
        <p:nvPicPr>
          <p:cNvPr id="1078" name="Google Shape;1078;p8"/>
          <p:cNvPicPr preferRelativeResize="0"/>
          <p:nvPr/>
        </p:nvPicPr>
        <p:blipFill rotWithShape="1">
          <a:blip r:embed="rId19">
            <a:alphaModFix/>
          </a:blip>
          <a:srcRect b="0" l="0" r="0" t="0"/>
          <a:stretch/>
        </p:blipFill>
        <p:spPr>
          <a:xfrm>
            <a:off x="8575348" y="4118489"/>
            <a:ext cx="1369792" cy="374950"/>
          </a:xfrm>
          <a:prstGeom prst="rect">
            <a:avLst/>
          </a:prstGeom>
          <a:noFill/>
          <a:ln>
            <a:noFill/>
          </a:ln>
        </p:spPr>
      </p:pic>
      <p:pic>
        <p:nvPicPr>
          <p:cNvPr id="1079" name="Google Shape;1079;p8"/>
          <p:cNvPicPr preferRelativeResize="0"/>
          <p:nvPr/>
        </p:nvPicPr>
        <p:blipFill rotWithShape="1">
          <a:blip r:embed="rId20">
            <a:alphaModFix/>
          </a:blip>
          <a:srcRect b="0" l="0" r="0" t="0"/>
          <a:stretch/>
        </p:blipFill>
        <p:spPr>
          <a:xfrm>
            <a:off x="10260664" y="2148625"/>
            <a:ext cx="1286684" cy="243653"/>
          </a:xfrm>
          <a:prstGeom prst="rect">
            <a:avLst/>
          </a:prstGeom>
          <a:noFill/>
          <a:ln>
            <a:noFill/>
          </a:ln>
        </p:spPr>
      </p:pic>
      <p:pic>
        <p:nvPicPr>
          <p:cNvPr id="1080" name="Google Shape;1080;p8"/>
          <p:cNvPicPr preferRelativeResize="0"/>
          <p:nvPr/>
        </p:nvPicPr>
        <p:blipFill rotWithShape="1">
          <a:blip r:embed="rId21">
            <a:alphaModFix/>
          </a:blip>
          <a:srcRect b="0" l="0" r="0" t="0"/>
          <a:stretch/>
        </p:blipFill>
        <p:spPr>
          <a:xfrm>
            <a:off x="6674876" y="5229566"/>
            <a:ext cx="1360418" cy="725697"/>
          </a:xfrm>
          <a:prstGeom prst="rect">
            <a:avLst/>
          </a:prstGeom>
          <a:noFill/>
          <a:ln>
            <a:noFill/>
          </a:ln>
        </p:spPr>
      </p:pic>
      <p:pic>
        <p:nvPicPr>
          <p:cNvPr id="1081" name="Google Shape;1081;p8"/>
          <p:cNvPicPr preferRelativeResize="0"/>
          <p:nvPr/>
        </p:nvPicPr>
        <p:blipFill rotWithShape="1">
          <a:blip r:embed="rId22">
            <a:alphaModFix/>
          </a:blip>
          <a:srcRect b="0" l="0" r="0" t="0"/>
          <a:stretch/>
        </p:blipFill>
        <p:spPr>
          <a:xfrm>
            <a:off x="6535417" y="4524943"/>
            <a:ext cx="1703361" cy="608967"/>
          </a:xfrm>
          <a:prstGeom prst="rect">
            <a:avLst/>
          </a:prstGeom>
          <a:noFill/>
          <a:ln>
            <a:noFill/>
          </a:ln>
        </p:spPr>
      </p:pic>
      <p:pic>
        <p:nvPicPr>
          <p:cNvPr id="1082" name="Google Shape;1082;p8"/>
          <p:cNvPicPr preferRelativeResize="0"/>
          <p:nvPr/>
        </p:nvPicPr>
        <p:blipFill rotWithShape="1">
          <a:blip r:embed="rId23">
            <a:alphaModFix/>
          </a:blip>
          <a:srcRect b="0" l="0" r="0" t="0"/>
          <a:stretch/>
        </p:blipFill>
        <p:spPr>
          <a:xfrm>
            <a:off x="6471963" y="6067834"/>
            <a:ext cx="1785982" cy="540773"/>
          </a:xfrm>
          <a:prstGeom prst="rect">
            <a:avLst/>
          </a:prstGeom>
          <a:noFill/>
          <a:ln>
            <a:noFill/>
          </a:ln>
        </p:spPr>
      </p:pic>
      <p:pic>
        <p:nvPicPr>
          <p:cNvPr id="1083" name="Google Shape;1083;p8"/>
          <p:cNvPicPr preferRelativeResize="0"/>
          <p:nvPr/>
        </p:nvPicPr>
        <p:blipFill rotWithShape="1">
          <a:blip r:embed="rId24">
            <a:alphaModFix/>
          </a:blip>
          <a:srcRect b="0" l="0" r="0" t="0"/>
          <a:stretch/>
        </p:blipFill>
        <p:spPr>
          <a:xfrm>
            <a:off x="10323577" y="3083780"/>
            <a:ext cx="1127718" cy="349876"/>
          </a:xfrm>
          <a:prstGeom prst="rect">
            <a:avLst/>
          </a:prstGeom>
          <a:noFill/>
          <a:ln>
            <a:noFill/>
          </a:ln>
        </p:spPr>
      </p:pic>
      <p:pic>
        <p:nvPicPr>
          <p:cNvPr id="1084" name="Google Shape;1084;p8"/>
          <p:cNvPicPr preferRelativeResize="0"/>
          <p:nvPr/>
        </p:nvPicPr>
        <p:blipFill rotWithShape="1">
          <a:blip r:embed="rId25">
            <a:alphaModFix/>
          </a:blip>
          <a:srcRect b="0" l="0" r="0" t="0"/>
          <a:stretch/>
        </p:blipFill>
        <p:spPr>
          <a:xfrm>
            <a:off x="8575346" y="2098978"/>
            <a:ext cx="1311535" cy="401002"/>
          </a:xfrm>
          <a:prstGeom prst="rect">
            <a:avLst/>
          </a:prstGeom>
          <a:noFill/>
          <a:ln>
            <a:noFill/>
          </a:ln>
        </p:spPr>
      </p:pic>
      <p:pic>
        <p:nvPicPr>
          <p:cNvPr id="1085" name="Google Shape;1085;p8"/>
          <p:cNvPicPr preferRelativeResize="0"/>
          <p:nvPr/>
        </p:nvPicPr>
        <p:blipFill rotWithShape="1">
          <a:blip r:embed="rId26">
            <a:alphaModFix/>
          </a:blip>
          <a:srcRect b="0" l="0" r="0" t="0"/>
          <a:stretch/>
        </p:blipFill>
        <p:spPr>
          <a:xfrm>
            <a:off x="6366326" y="3803132"/>
            <a:ext cx="2128550" cy="721813"/>
          </a:xfrm>
          <a:prstGeom prst="rect">
            <a:avLst/>
          </a:prstGeom>
          <a:noFill/>
          <a:ln>
            <a:noFill/>
          </a:ln>
        </p:spPr>
      </p:pic>
      <p:pic>
        <p:nvPicPr>
          <p:cNvPr id="1086" name="Google Shape;1086;p8"/>
          <p:cNvPicPr preferRelativeResize="0"/>
          <p:nvPr/>
        </p:nvPicPr>
        <p:blipFill rotWithShape="1">
          <a:blip r:embed="rId27">
            <a:alphaModFix/>
          </a:blip>
          <a:srcRect b="0" l="0" r="0" t="0"/>
          <a:stretch/>
        </p:blipFill>
        <p:spPr>
          <a:xfrm>
            <a:off x="10271803" y="2652171"/>
            <a:ext cx="1244163" cy="259958"/>
          </a:xfrm>
          <a:prstGeom prst="rect">
            <a:avLst/>
          </a:prstGeom>
          <a:noFill/>
          <a:ln>
            <a:noFill/>
          </a:ln>
        </p:spPr>
      </p:pic>
      <p:pic>
        <p:nvPicPr>
          <p:cNvPr id="1087" name="Google Shape;1087;p8"/>
          <p:cNvPicPr preferRelativeResize="0"/>
          <p:nvPr/>
        </p:nvPicPr>
        <p:blipFill rotWithShape="1">
          <a:blip r:embed="rId28">
            <a:alphaModFix/>
          </a:blip>
          <a:srcRect b="0" l="0" r="0" t="0"/>
          <a:stretch/>
        </p:blipFill>
        <p:spPr>
          <a:xfrm>
            <a:off x="4540929" y="3997325"/>
            <a:ext cx="1883243" cy="597091"/>
          </a:xfrm>
          <a:prstGeom prst="rect">
            <a:avLst/>
          </a:prstGeom>
          <a:noFill/>
          <a:ln>
            <a:noFill/>
          </a:ln>
        </p:spPr>
      </p:pic>
      <p:pic>
        <p:nvPicPr>
          <p:cNvPr id="1088" name="Google Shape;1088;p8"/>
          <p:cNvPicPr preferRelativeResize="0"/>
          <p:nvPr/>
        </p:nvPicPr>
        <p:blipFill rotWithShape="1">
          <a:blip r:embed="rId29">
            <a:alphaModFix/>
          </a:blip>
          <a:srcRect b="0" l="0" r="0" t="0"/>
          <a:stretch/>
        </p:blipFill>
        <p:spPr>
          <a:xfrm>
            <a:off x="8566751" y="4580874"/>
            <a:ext cx="1356526" cy="588108"/>
          </a:xfrm>
          <a:prstGeom prst="rect">
            <a:avLst/>
          </a:prstGeom>
          <a:noFill/>
          <a:ln>
            <a:noFill/>
          </a:ln>
        </p:spPr>
      </p:pic>
      <p:pic>
        <p:nvPicPr>
          <p:cNvPr id="1089" name="Google Shape;1089;p8"/>
          <p:cNvPicPr preferRelativeResize="0"/>
          <p:nvPr/>
        </p:nvPicPr>
        <p:blipFill rotWithShape="1">
          <a:blip r:embed="rId30">
            <a:alphaModFix/>
          </a:blip>
          <a:srcRect b="0" l="0" r="0" t="0"/>
          <a:stretch/>
        </p:blipFill>
        <p:spPr>
          <a:xfrm>
            <a:off x="4540929" y="2131080"/>
            <a:ext cx="1724796" cy="305285"/>
          </a:xfrm>
          <a:prstGeom prst="rect">
            <a:avLst/>
          </a:prstGeom>
          <a:noFill/>
          <a:ln>
            <a:noFill/>
          </a:ln>
        </p:spPr>
      </p:pic>
      <p:pic>
        <p:nvPicPr>
          <p:cNvPr id="1090" name="Google Shape;1090;p8"/>
          <p:cNvPicPr preferRelativeResize="0"/>
          <p:nvPr/>
        </p:nvPicPr>
        <p:blipFill rotWithShape="1">
          <a:blip r:embed="rId31">
            <a:alphaModFix/>
          </a:blip>
          <a:srcRect b="0" l="0" r="0" t="0"/>
          <a:stretch/>
        </p:blipFill>
        <p:spPr>
          <a:xfrm>
            <a:off x="10430432" y="5457638"/>
            <a:ext cx="866039" cy="356771"/>
          </a:xfrm>
          <a:prstGeom prst="rect">
            <a:avLst/>
          </a:prstGeom>
          <a:noFill/>
          <a:ln>
            <a:noFill/>
          </a:ln>
        </p:spPr>
      </p:pic>
      <p:pic>
        <p:nvPicPr>
          <p:cNvPr id="1091" name="Google Shape;1091;p8"/>
          <p:cNvPicPr preferRelativeResize="0"/>
          <p:nvPr/>
        </p:nvPicPr>
        <p:blipFill rotWithShape="1">
          <a:blip r:embed="rId32">
            <a:alphaModFix/>
          </a:blip>
          <a:srcRect b="0" l="0" r="0" t="0"/>
          <a:stretch/>
        </p:blipFill>
        <p:spPr>
          <a:xfrm>
            <a:off x="10390386" y="5102574"/>
            <a:ext cx="946134" cy="283130"/>
          </a:xfrm>
          <a:prstGeom prst="rect">
            <a:avLst/>
          </a:prstGeom>
          <a:noFill/>
          <a:ln>
            <a:noFill/>
          </a:ln>
        </p:spPr>
      </p:pic>
      <p:pic>
        <p:nvPicPr>
          <p:cNvPr id="1092" name="Google Shape;1092;p8"/>
          <p:cNvPicPr preferRelativeResize="0"/>
          <p:nvPr/>
        </p:nvPicPr>
        <p:blipFill rotWithShape="1">
          <a:blip r:embed="rId33">
            <a:alphaModFix/>
          </a:blip>
          <a:srcRect b="0" l="0" r="0" t="0"/>
          <a:stretch/>
        </p:blipFill>
        <p:spPr>
          <a:xfrm>
            <a:off x="10596829" y="5966596"/>
            <a:ext cx="1067436" cy="326080"/>
          </a:xfrm>
          <a:prstGeom prst="rect">
            <a:avLst/>
          </a:prstGeom>
          <a:noFill/>
          <a:ln>
            <a:noFill/>
          </a:ln>
        </p:spPr>
      </p:pic>
      <p:pic>
        <p:nvPicPr>
          <p:cNvPr id="1093" name="Google Shape;1093;p8"/>
          <p:cNvPicPr preferRelativeResize="0"/>
          <p:nvPr/>
        </p:nvPicPr>
        <p:blipFill rotWithShape="1">
          <a:blip r:embed="rId34">
            <a:alphaModFix/>
          </a:blip>
          <a:srcRect b="0" l="0" r="0" t="0"/>
          <a:stretch/>
        </p:blipFill>
        <p:spPr>
          <a:xfrm>
            <a:off x="10154415" y="4656233"/>
            <a:ext cx="1403524" cy="369793"/>
          </a:xfrm>
          <a:prstGeom prst="rect">
            <a:avLst/>
          </a:prstGeom>
          <a:noFill/>
          <a:ln>
            <a:noFill/>
          </a:ln>
        </p:spPr>
      </p:pic>
      <p:pic>
        <p:nvPicPr>
          <p:cNvPr id="1094" name="Google Shape;1094;p8"/>
          <p:cNvPicPr preferRelativeResize="0"/>
          <p:nvPr/>
        </p:nvPicPr>
        <p:blipFill rotWithShape="1">
          <a:blip r:embed="rId35">
            <a:alphaModFix/>
          </a:blip>
          <a:srcRect b="0" l="0" r="0" t="0"/>
          <a:stretch/>
        </p:blipFill>
        <p:spPr>
          <a:xfrm>
            <a:off x="10190822" y="4156389"/>
            <a:ext cx="1356526" cy="581897"/>
          </a:xfrm>
          <a:prstGeom prst="rect">
            <a:avLst/>
          </a:prstGeom>
          <a:noFill/>
          <a:ln>
            <a:noFill/>
          </a:ln>
        </p:spPr>
      </p:pic>
      <p:pic>
        <p:nvPicPr>
          <p:cNvPr id="1095" name="Google Shape;1095;p8"/>
          <p:cNvPicPr preferRelativeResize="0"/>
          <p:nvPr/>
        </p:nvPicPr>
        <p:blipFill rotWithShape="1">
          <a:blip r:embed="rId36">
            <a:alphaModFix/>
          </a:blip>
          <a:srcRect b="0" l="0" r="0" t="0"/>
          <a:stretch/>
        </p:blipFill>
        <p:spPr>
          <a:xfrm>
            <a:off x="492343" y="2589435"/>
            <a:ext cx="1483916" cy="611504"/>
          </a:xfrm>
          <a:prstGeom prst="rect">
            <a:avLst/>
          </a:prstGeom>
          <a:noFill/>
          <a:ln>
            <a:noFill/>
          </a:ln>
        </p:spPr>
      </p:pic>
      <p:pic>
        <p:nvPicPr>
          <p:cNvPr id="1096" name="Google Shape;1096;p8"/>
          <p:cNvPicPr preferRelativeResize="0"/>
          <p:nvPr/>
        </p:nvPicPr>
        <p:blipFill rotWithShape="1">
          <a:blip r:embed="rId37">
            <a:alphaModFix/>
          </a:blip>
          <a:srcRect b="0" l="0" r="0" t="0"/>
          <a:stretch/>
        </p:blipFill>
        <p:spPr>
          <a:xfrm>
            <a:off x="582270" y="2052053"/>
            <a:ext cx="1337886" cy="456097"/>
          </a:xfrm>
          <a:prstGeom prst="rect">
            <a:avLst/>
          </a:prstGeom>
          <a:noFill/>
          <a:ln>
            <a:noFill/>
          </a:ln>
        </p:spPr>
      </p:pic>
      <p:pic>
        <p:nvPicPr>
          <p:cNvPr id="1097" name="Google Shape;1097;p8"/>
          <p:cNvPicPr preferRelativeResize="0"/>
          <p:nvPr/>
        </p:nvPicPr>
        <p:blipFill rotWithShape="1">
          <a:blip r:embed="rId38">
            <a:alphaModFix/>
          </a:blip>
          <a:srcRect b="0" l="0" r="0" t="0"/>
          <a:stretch/>
        </p:blipFill>
        <p:spPr>
          <a:xfrm>
            <a:off x="8494876" y="5587052"/>
            <a:ext cx="1698782" cy="462713"/>
          </a:xfrm>
          <a:prstGeom prst="rect">
            <a:avLst/>
          </a:prstGeom>
          <a:noFill/>
          <a:ln>
            <a:noFill/>
          </a:ln>
        </p:spPr>
      </p:pic>
      <p:pic>
        <p:nvPicPr>
          <p:cNvPr id="1098" name="Google Shape;1098;p8"/>
          <p:cNvPicPr preferRelativeResize="0"/>
          <p:nvPr/>
        </p:nvPicPr>
        <p:blipFill rotWithShape="1">
          <a:blip r:embed="rId39">
            <a:alphaModFix/>
          </a:blip>
          <a:srcRect b="0" l="0" r="0" t="0"/>
          <a:stretch/>
        </p:blipFill>
        <p:spPr>
          <a:xfrm>
            <a:off x="10302315" y="1501208"/>
            <a:ext cx="1255622" cy="407670"/>
          </a:xfrm>
          <a:prstGeom prst="rect">
            <a:avLst/>
          </a:prstGeom>
          <a:noFill/>
          <a:ln>
            <a:noFill/>
          </a:ln>
        </p:spPr>
      </p:pic>
      <p:sp>
        <p:nvSpPr>
          <p:cNvPr id="1099" name="Google Shape;1099;p8"/>
          <p:cNvSpPr txBox="1"/>
          <p:nvPr>
            <p:ph idx="4294967295" type="title"/>
          </p:nvPr>
        </p:nvSpPr>
        <p:spPr>
          <a:xfrm>
            <a:off x="-18453" y="140640"/>
            <a:ext cx="9905334" cy="839964"/>
          </a:xfrm>
          <a:prstGeom prst="rect">
            <a:avLst/>
          </a:prstGeom>
          <a:noFill/>
          <a:ln>
            <a:noFill/>
          </a:ln>
        </p:spPr>
        <p:txBody>
          <a:bodyPr anchorCtr="0" anchor="ctr" bIns="234000" lIns="626400" spcFirstLastPara="1" rIns="457200" wrap="square" tIns="457200">
            <a:noAutofit/>
          </a:bodyPr>
          <a:lstStyle/>
          <a:p>
            <a:pPr indent="0" lvl="0" marL="0" rtl="0" algn="l">
              <a:spcBef>
                <a:spcPts val="0"/>
              </a:spcBef>
              <a:spcAft>
                <a:spcPts val="0"/>
              </a:spcAft>
              <a:buNone/>
            </a:pPr>
            <a:r>
              <a:rPr lang="en-US"/>
              <a:t>諸多知名載板PCB與高科技電子企業</a:t>
            </a:r>
            <a:br>
              <a:rPr lang="en-US"/>
            </a:br>
            <a:r>
              <a:rPr lang="en-US" sz="2400"/>
              <a:t>皆選擇西門子作爲數位轉型的長期策略夥伴…</a:t>
            </a:r>
            <a:endParaRPr/>
          </a:p>
        </p:txBody>
      </p:sp>
      <p:pic>
        <p:nvPicPr>
          <p:cNvPr id="1100" name="Google Shape;1100;p8"/>
          <p:cNvPicPr preferRelativeResize="0"/>
          <p:nvPr/>
        </p:nvPicPr>
        <p:blipFill rotWithShape="1">
          <a:blip r:embed="rId40">
            <a:alphaModFix/>
          </a:blip>
          <a:srcRect b="0" l="0" r="0" t="0"/>
          <a:stretch/>
        </p:blipFill>
        <p:spPr>
          <a:xfrm>
            <a:off x="609141" y="5472677"/>
            <a:ext cx="1389202" cy="380604"/>
          </a:xfrm>
          <a:prstGeom prst="rect">
            <a:avLst/>
          </a:prstGeom>
          <a:noFill/>
          <a:ln>
            <a:noFill/>
          </a:ln>
        </p:spPr>
      </p:pic>
      <p:pic>
        <p:nvPicPr>
          <p:cNvPr id="1101" name="Google Shape;1101;p8"/>
          <p:cNvPicPr preferRelativeResize="0"/>
          <p:nvPr/>
        </p:nvPicPr>
        <p:blipFill rotWithShape="1">
          <a:blip r:embed="rId41">
            <a:alphaModFix/>
          </a:blip>
          <a:srcRect b="0" l="0" r="0" t="0"/>
          <a:stretch/>
        </p:blipFill>
        <p:spPr>
          <a:xfrm>
            <a:off x="466957" y="4101621"/>
            <a:ext cx="1560018" cy="407364"/>
          </a:xfrm>
          <a:prstGeom prst="rect">
            <a:avLst/>
          </a:prstGeom>
          <a:noFill/>
          <a:ln>
            <a:noFill/>
          </a:ln>
        </p:spPr>
      </p:pic>
      <p:pic>
        <p:nvPicPr>
          <p:cNvPr id="1102" name="Google Shape;1102;p8"/>
          <p:cNvPicPr preferRelativeResize="0"/>
          <p:nvPr/>
        </p:nvPicPr>
        <p:blipFill rotWithShape="1">
          <a:blip r:embed="rId42">
            <a:alphaModFix/>
          </a:blip>
          <a:srcRect b="0" l="0" r="0" t="0"/>
          <a:stretch/>
        </p:blipFill>
        <p:spPr>
          <a:xfrm>
            <a:off x="492343" y="4801629"/>
            <a:ext cx="1560128" cy="440203"/>
          </a:xfrm>
          <a:prstGeom prst="rect">
            <a:avLst/>
          </a:prstGeom>
          <a:noFill/>
          <a:ln>
            <a:noFill/>
          </a:ln>
        </p:spPr>
      </p:pic>
      <p:pic>
        <p:nvPicPr>
          <p:cNvPr id="1103" name="Google Shape;1103;p8"/>
          <p:cNvPicPr preferRelativeResize="0"/>
          <p:nvPr/>
        </p:nvPicPr>
        <p:blipFill rotWithShape="1">
          <a:blip r:embed="rId43">
            <a:alphaModFix/>
          </a:blip>
          <a:srcRect b="0" l="0" r="0" t="0"/>
          <a:stretch/>
        </p:blipFill>
        <p:spPr>
          <a:xfrm>
            <a:off x="2625295" y="1465966"/>
            <a:ext cx="1204645" cy="317028"/>
          </a:xfrm>
          <a:prstGeom prst="rect">
            <a:avLst/>
          </a:prstGeom>
          <a:noFill/>
          <a:ln>
            <a:noFill/>
          </a:ln>
        </p:spPr>
      </p:pic>
      <p:pic>
        <p:nvPicPr>
          <p:cNvPr id="1104" name="Google Shape;1104;p8"/>
          <p:cNvPicPr preferRelativeResize="0"/>
          <p:nvPr/>
        </p:nvPicPr>
        <p:blipFill rotWithShape="1">
          <a:blip r:embed="rId44">
            <a:alphaModFix/>
          </a:blip>
          <a:srcRect b="0" l="0" r="0" t="0"/>
          <a:stretch/>
        </p:blipFill>
        <p:spPr>
          <a:xfrm>
            <a:off x="2540472" y="2643691"/>
            <a:ext cx="1740133" cy="362784"/>
          </a:xfrm>
          <a:prstGeom prst="rect">
            <a:avLst/>
          </a:prstGeom>
          <a:noFill/>
          <a:ln>
            <a:noFill/>
          </a:ln>
        </p:spPr>
      </p:pic>
      <p:pic>
        <p:nvPicPr>
          <p:cNvPr id="1105" name="Google Shape;1105;p8"/>
          <p:cNvPicPr preferRelativeResize="0"/>
          <p:nvPr/>
        </p:nvPicPr>
        <p:blipFill rotWithShape="1">
          <a:blip r:embed="rId45">
            <a:alphaModFix/>
          </a:blip>
          <a:srcRect b="0" l="0" r="0" t="0"/>
          <a:stretch/>
        </p:blipFill>
        <p:spPr>
          <a:xfrm>
            <a:off x="2673751" y="2041408"/>
            <a:ext cx="1352336" cy="358152"/>
          </a:xfrm>
          <a:prstGeom prst="rect">
            <a:avLst/>
          </a:prstGeom>
          <a:noFill/>
          <a:ln>
            <a:noFill/>
          </a:ln>
        </p:spPr>
      </p:pic>
      <p:pic>
        <p:nvPicPr>
          <p:cNvPr id="1106" name="Google Shape;1106;p8"/>
          <p:cNvPicPr preferRelativeResize="0"/>
          <p:nvPr/>
        </p:nvPicPr>
        <p:blipFill rotWithShape="1">
          <a:blip r:embed="rId46">
            <a:alphaModFix/>
          </a:blip>
          <a:srcRect b="0" l="0" r="0" t="0"/>
          <a:stretch/>
        </p:blipFill>
        <p:spPr>
          <a:xfrm>
            <a:off x="2765059" y="3320873"/>
            <a:ext cx="1019292" cy="449675"/>
          </a:xfrm>
          <a:prstGeom prst="rect">
            <a:avLst/>
          </a:prstGeom>
          <a:noFill/>
          <a:ln>
            <a:noFill/>
          </a:ln>
        </p:spPr>
      </p:pic>
      <p:pic>
        <p:nvPicPr>
          <p:cNvPr descr="amkor.jpg" id="1107" name="Google Shape;1107;p8"/>
          <p:cNvPicPr preferRelativeResize="0"/>
          <p:nvPr/>
        </p:nvPicPr>
        <p:blipFill rotWithShape="1">
          <a:blip r:embed="rId47">
            <a:alphaModFix/>
          </a:blip>
          <a:srcRect b="0" l="0" r="0" t="0"/>
          <a:stretch/>
        </p:blipFill>
        <p:spPr>
          <a:xfrm>
            <a:off x="2767006" y="3981682"/>
            <a:ext cx="1066346" cy="532894"/>
          </a:xfrm>
          <a:prstGeom prst="rect">
            <a:avLst/>
          </a:prstGeom>
          <a:noFill/>
          <a:ln>
            <a:noFill/>
          </a:ln>
        </p:spPr>
      </p:pic>
      <p:pic>
        <p:nvPicPr>
          <p:cNvPr id="1108" name="Google Shape;1108;p8"/>
          <p:cNvPicPr preferRelativeResize="0"/>
          <p:nvPr/>
        </p:nvPicPr>
        <p:blipFill rotWithShape="1">
          <a:blip r:embed="rId48">
            <a:alphaModFix/>
          </a:blip>
          <a:srcRect b="0" l="0" r="0" t="0"/>
          <a:stretch/>
        </p:blipFill>
        <p:spPr>
          <a:xfrm>
            <a:off x="2740526" y="5421218"/>
            <a:ext cx="1340022" cy="569509"/>
          </a:xfrm>
          <a:prstGeom prst="rect">
            <a:avLst/>
          </a:prstGeom>
          <a:noFill/>
          <a:ln>
            <a:noFill/>
          </a:ln>
        </p:spPr>
      </p:pic>
      <p:pic>
        <p:nvPicPr>
          <p:cNvPr id="1109" name="Google Shape;1109;p8"/>
          <p:cNvPicPr preferRelativeResize="0"/>
          <p:nvPr/>
        </p:nvPicPr>
        <p:blipFill rotWithShape="1">
          <a:blip r:embed="rId49">
            <a:alphaModFix/>
          </a:blip>
          <a:srcRect b="0" l="0" r="0" t="0"/>
          <a:stretch/>
        </p:blipFill>
        <p:spPr>
          <a:xfrm>
            <a:off x="527736" y="5905519"/>
            <a:ext cx="1629972" cy="655036"/>
          </a:xfrm>
          <a:prstGeom prst="rect">
            <a:avLst/>
          </a:prstGeom>
          <a:noFill/>
          <a:ln>
            <a:noFill/>
          </a:ln>
        </p:spPr>
      </p:pic>
      <p:pic>
        <p:nvPicPr>
          <p:cNvPr id="1110" name="Google Shape;1110;p8"/>
          <p:cNvPicPr preferRelativeResize="0"/>
          <p:nvPr/>
        </p:nvPicPr>
        <p:blipFill rotWithShape="1">
          <a:blip r:embed="rId50">
            <a:alphaModFix/>
          </a:blip>
          <a:srcRect b="0" l="0" r="0" t="0"/>
          <a:stretch/>
        </p:blipFill>
        <p:spPr>
          <a:xfrm>
            <a:off x="2690810" y="6116424"/>
            <a:ext cx="1379687" cy="456724"/>
          </a:xfrm>
          <a:prstGeom prst="rect">
            <a:avLst/>
          </a:prstGeom>
          <a:noFill/>
          <a:ln>
            <a:noFill/>
          </a:ln>
        </p:spPr>
      </p:pic>
      <p:pic>
        <p:nvPicPr>
          <p:cNvPr id="1111" name="Google Shape;1111;p8"/>
          <p:cNvPicPr preferRelativeResize="0"/>
          <p:nvPr/>
        </p:nvPicPr>
        <p:blipFill rotWithShape="1">
          <a:blip r:embed="rId51">
            <a:alphaModFix/>
          </a:blip>
          <a:srcRect b="0" l="0" r="0" t="0"/>
          <a:stretch/>
        </p:blipFill>
        <p:spPr>
          <a:xfrm>
            <a:off x="2625295" y="4582298"/>
            <a:ext cx="1549144" cy="758265"/>
          </a:xfrm>
          <a:prstGeom prst="rect">
            <a:avLst/>
          </a:prstGeom>
          <a:noFill/>
          <a:ln>
            <a:noFill/>
          </a:ln>
        </p:spPr>
      </p:pic>
      <p:pic>
        <p:nvPicPr>
          <p:cNvPr id="1112" name="Google Shape;1112;p8"/>
          <p:cNvPicPr preferRelativeResize="0"/>
          <p:nvPr/>
        </p:nvPicPr>
        <p:blipFill rotWithShape="1">
          <a:blip r:embed="rId52">
            <a:alphaModFix/>
          </a:blip>
          <a:srcRect b="0" l="0" r="0" t="0"/>
          <a:stretch/>
        </p:blipFill>
        <p:spPr>
          <a:xfrm>
            <a:off x="8495338" y="6096934"/>
            <a:ext cx="1745131" cy="563929"/>
          </a:xfrm>
          <a:prstGeom prst="rect">
            <a:avLst/>
          </a:prstGeom>
          <a:noFill/>
          <a:ln>
            <a:noFill/>
          </a:ln>
        </p:spPr>
      </p:pic>
      <p:sp>
        <p:nvSpPr>
          <p:cNvPr id="1113" name="Google Shape;1113;p8"/>
          <p:cNvSpPr txBox="1"/>
          <p:nvPr/>
        </p:nvSpPr>
        <p:spPr>
          <a:xfrm>
            <a:off x="11891733"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7F7F7F"/>
                </a:solidFill>
                <a:latin typeface="Arial"/>
                <a:ea typeface="Arial"/>
                <a:cs typeface="Arial"/>
                <a:sym typeface="Arial"/>
              </a:rPr>
              <a:t>‹#›</a:t>
            </a:fld>
            <a:endParaRPr b="0" i="0" sz="1200" u="none" cap="none" strike="noStrike">
              <a:solidFill>
                <a:srgbClr val="7F7F7F"/>
              </a:solidFill>
              <a:latin typeface="Arial"/>
              <a:ea typeface="Arial"/>
              <a:cs typeface="Arial"/>
              <a:sym typeface="Arial"/>
            </a:endParaRPr>
          </a:p>
        </p:txBody>
      </p:sp>
      <p:sp>
        <p:nvSpPr>
          <p:cNvPr id="1114" name="Google Shape;1114;p8"/>
          <p:cNvSpPr txBox="1"/>
          <p:nvPr/>
        </p:nvSpPr>
        <p:spPr>
          <a:xfrm>
            <a:off x="604145" y="1465966"/>
            <a:ext cx="1316012" cy="384555"/>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i="0" lang="en-US" sz="2400" u="none" cap="none" strike="noStrike">
                <a:solidFill>
                  <a:srgbClr val="002060"/>
                </a:solidFill>
                <a:latin typeface="Aharoni"/>
                <a:ea typeface="Aharoni"/>
                <a:cs typeface="Aharoni"/>
                <a:sym typeface="Aharoni"/>
              </a:rPr>
              <a:t>鵬鼎控股</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sp>
        <p:nvSpPr>
          <p:cNvPr id="3515" name="Google Shape;3515;p80"/>
          <p:cNvSpPr txBox="1"/>
          <p:nvPr>
            <p:ph type="title"/>
          </p:nvPr>
        </p:nvSpPr>
        <p:spPr>
          <a:xfrm>
            <a:off x="387558" y="274584"/>
            <a:ext cx="11048702" cy="680212"/>
          </a:xfrm>
          <a:prstGeom prst="rect">
            <a:avLst/>
          </a:prstGeom>
          <a:noFill/>
          <a:ln>
            <a:noFill/>
          </a:ln>
        </p:spPr>
        <p:txBody>
          <a:bodyPr anchorCtr="0" anchor="t" bIns="14375" lIns="0" spcFirstLastPara="1" rIns="323825" wrap="square" tIns="0">
            <a:noAutofit/>
          </a:bodyPr>
          <a:lstStyle/>
          <a:p>
            <a:pPr indent="0" lvl="0" marL="0" rtl="0" algn="l">
              <a:spcBef>
                <a:spcPts val="0"/>
              </a:spcBef>
              <a:spcAft>
                <a:spcPts val="0"/>
              </a:spcAft>
              <a:buNone/>
            </a:pPr>
            <a:r>
              <a:rPr lang="en-US" sz="2400"/>
              <a:t>西門子Camstar的優勢: 系統架構</a:t>
            </a:r>
            <a:endParaRPr sz="2400"/>
          </a:p>
        </p:txBody>
      </p:sp>
      <p:sp>
        <p:nvSpPr>
          <p:cNvPr id="3516" name="Google Shape;3516;p80"/>
          <p:cNvSpPr txBox="1"/>
          <p:nvPr/>
        </p:nvSpPr>
        <p:spPr>
          <a:xfrm>
            <a:off x="3798160" y="1996276"/>
            <a:ext cx="3398172" cy="864106"/>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設備資訊同步：狀態、參數、Recipe、批次</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設備參數核對：上下範圍</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設備上機防呆：人機料法環檢查</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設備程式下載：參數和文件類下載</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設備異常報警：異常和報警資訊</a:t>
            </a:r>
            <a:endParaRPr/>
          </a:p>
        </p:txBody>
      </p:sp>
      <p:sp>
        <p:nvSpPr>
          <p:cNvPr id="3517" name="Google Shape;3517;p80"/>
          <p:cNvSpPr txBox="1"/>
          <p:nvPr/>
        </p:nvSpPr>
        <p:spPr>
          <a:xfrm>
            <a:off x="3814848" y="1403800"/>
            <a:ext cx="3367846" cy="474488"/>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lang="en-US" sz="2000">
                <a:solidFill>
                  <a:srgbClr val="FFFFFF"/>
                </a:solidFill>
                <a:latin typeface="Arial"/>
                <a:ea typeface="Arial"/>
                <a:cs typeface="Arial"/>
                <a:sym typeface="Arial"/>
              </a:rPr>
              <a:t>業務價值</a:t>
            </a:r>
            <a:endParaRPr b="1" i="0" sz="2000" u="none" cap="none" strike="noStrike">
              <a:solidFill>
                <a:srgbClr val="FFFFFF"/>
              </a:solidFill>
              <a:latin typeface="Arial"/>
              <a:ea typeface="Arial"/>
              <a:cs typeface="Arial"/>
              <a:sym typeface="Arial"/>
            </a:endParaRPr>
          </a:p>
        </p:txBody>
      </p:sp>
      <p:sp>
        <p:nvSpPr>
          <p:cNvPr id="3518" name="Google Shape;3518;p80"/>
          <p:cNvSpPr txBox="1"/>
          <p:nvPr/>
        </p:nvSpPr>
        <p:spPr>
          <a:xfrm>
            <a:off x="7846283" y="1403800"/>
            <a:ext cx="4067175" cy="474487"/>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Camstar 優勢</a:t>
            </a:r>
            <a:endParaRPr/>
          </a:p>
        </p:txBody>
      </p:sp>
      <p:sp>
        <p:nvSpPr>
          <p:cNvPr id="3519" name="Google Shape;3519;p80"/>
          <p:cNvSpPr txBox="1"/>
          <p:nvPr/>
        </p:nvSpPr>
        <p:spPr>
          <a:xfrm>
            <a:off x="7844031" y="2007647"/>
            <a:ext cx="4067175" cy="864106"/>
          </a:xfrm>
          <a:prstGeom prst="rect">
            <a:avLst/>
          </a:prstGeom>
          <a:solidFill>
            <a:srgbClr val="2387AA"/>
          </a:solidFill>
          <a:ln>
            <a:noFill/>
          </a:ln>
        </p:spPr>
        <p:txBody>
          <a:bodyPr anchorCtr="0" anchor="ctr" bIns="182875" lIns="91425" spcFirstLastPara="1" rIns="0" wrap="square" tIns="182875">
            <a:noAutofit/>
          </a:bodyPr>
          <a:lstStyle/>
          <a:p>
            <a:pPr indent="0" lvl="0" marL="0" marR="0" rtl="0" algn="l">
              <a:lnSpc>
                <a:spcPct val="100000"/>
              </a:lnSpc>
              <a:spcBef>
                <a:spcPts val="0"/>
              </a:spcBef>
              <a:spcAft>
                <a:spcPts val="0"/>
              </a:spcAft>
              <a:buClr>
                <a:schemeClr val="lt1"/>
              </a:buClr>
              <a:buSzPts val="1200"/>
              <a:buFont typeface="Microsoft Yahei"/>
              <a:buNone/>
            </a:pPr>
            <a:r>
              <a:rPr b="0" i="0" lang="en-US" sz="1200" u="none" cap="none" strike="noStrike">
                <a:solidFill>
                  <a:schemeClr val="lt1"/>
                </a:solidFill>
                <a:latin typeface="Microsoft Yahei"/>
                <a:ea typeface="Microsoft Yahei"/>
                <a:cs typeface="Microsoft Yahei"/>
                <a:sym typeface="Microsoft Yahei"/>
              </a:rPr>
              <a:t>對接EAP系統; 實現</a:t>
            </a:r>
            <a:r>
              <a:rPr lang="en-US" sz="1200">
                <a:solidFill>
                  <a:schemeClr val="lt1"/>
                </a:solidFill>
                <a:latin typeface="Microsoft Yahei"/>
                <a:ea typeface="Microsoft Yahei"/>
                <a:cs typeface="Microsoft Yahei"/>
                <a:sym typeface="Microsoft Yahei"/>
              </a:rPr>
              <a:t>自動Track in/out，</a:t>
            </a:r>
            <a:r>
              <a:rPr b="0" i="0" lang="en-US" sz="1200" u="none" cap="none" strike="noStrike">
                <a:solidFill>
                  <a:schemeClr val="lt1"/>
                </a:solidFill>
                <a:latin typeface="Microsoft Yahei"/>
                <a:ea typeface="Microsoft Yahei"/>
                <a:cs typeface="Microsoft Yahei"/>
                <a:sym typeface="Microsoft Yahei"/>
              </a:rPr>
              <a:t>設備參數採集和下載，任務派工，設備報警，設備履歷.</a:t>
            </a:r>
            <a:endParaRPr b="0" i="0" sz="1200" u="none" cap="none" strike="noStrike">
              <a:solidFill>
                <a:schemeClr val="lt1"/>
              </a:solidFill>
              <a:latin typeface="Microsoft Yahei"/>
              <a:ea typeface="Microsoft Yahei"/>
              <a:cs typeface="Microsoft Yahei"/>
              <a:sym typeface="Microsoft Yahei"/>
            </a:endParaRPr>
          </a:p>
        </p:txBody>
      </p:sp>
      <p:sp>
        <p:nvSpPr>
          <p:cNvPr id="3520" name="Google Shape;3520;p80"/>
          <p:cNvSpPr txBox="1"/>
          <p:nvPr/>
        </p:nvSpPr>
        <p:spPr>
          <a:xfrm>
            <a:off x="944312" y="1403800"/>
            <a:ext cx="2761010" cy="474487"/>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Area</a:t>
            </a:r>
            <a:endParaRPr b="1" i="0" sz="2000" u="none" cap="none" strike="noStrike">
              <a:solidFill>
                <a:srgbClr val="FFFFFF"/>
              </a:solidFill>
              <a:latin typeface="Arial"/>
              <a:ea typeface="Arial"/>
              <a:cs typeface="Arial"/>
              <a:sym typeface="Arial"/>
            </a:endParaRPr>
          </a:p>
        </p:txBody>
      </p:sp>
      <p:sp>
        <p:nvSpPr>
          <p:cNvPr id="3521" name="Google Shape;3521;p80"/>
          <p:cNvSpPr txBox="1"/>
          <p:nvPr/>
        </p:nvSpPr>
        <p:spPr>
          <a:xfrm>
            <a:off x="917038" y="1996276"/>
            <a:ext cx="2785872" cy="86410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800">
                <a:solidFill>
                  <a:srgbClr val="005386"/>
                </a:solidFill>
                <a:latin typeface="Arial"/>
                <a:ea typeface="Arial"/>
                <a:cs typeface="Arial"/>
                <a:sym typeface="Arial"/>
              </a:rPr>
              <a:t>EAP 集成</a:t>
            </a:r>
            <a:endParaRPr b="1" sz="2800">
              <a:solidFill>
                <a:srgbClr val="005386"/>
              </a:solidFill>
              <a:latin typeface="Arial"/>
              <a:ea typeface="Arial"/>
              <a:cs typeface="Arial"/>
              <a:sym typeface="Arial"/>
            </a:endParaRPr>
          </a:p>
        </p:txBody>
      </p:sp>
      <p:sp>
        <p:nvSpPr>
          <p:cNvPr id="3522" name="Google Shape;3522;p80"/>
          <p:cNvSpPr txBox="1"/>
          <p:nvPr/>
        </p:nvSpPr>
        <p:spPr>
          <a:xfrm>
            <a:off x="930674" y="2931716"/>
            <a:ext cx="2785872" cy="114071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800">
                <a:solidFill>
                  <a:srgbClr val="005386"/>
                </a:solidFill>
                <a:latin typeface="Arial"/>
                <a:ea typeface="Arial"/>
                <a:cs typeface="Arial"/>
                <a:sym typeface="Arial"/>
              </a:rPr>
              <a:t>一體化的APS</a:t>
            </a:r>
            <a:endParaRPr b="1" sz="2800">
              <a:solidFill>
                <a:srgbClr val="005386"/>
              </a:solidFill>
              <a:latin typeface="Arial"/>
              <a:ea typeface="Arial"/>
              <a:cs typeface="Arial"/>
              <a:sym typeface="Arial"/>
            </a:endParaRPr>
          </a:p>
        </p:txBody>
      </p:sp>
      <p:sp>
        <p:nvSpPr>
          <p:cNvPr id="3523" name="Google Shape;3523;p80"/>
          <p:cNvSpPr txBox="1"/>
          <p:nvPr/>
        </p:nvSpPr>
        <p:spPr>
          <a:xfrm>
            <a:off x="917036" y="4184399"/>
            <a:ext cx="2785872" cy="1265815"/>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800">
                <a:solidFill>
                  <a:srgbClr val="005386"/>
                </a:solidFill>
                <a:latin typeface="Arial"/>
                <a:ea typeface="Arial"/>
                <a:cs typeface="Arial"/>
                <a:sym typeface="Arial"/>
              </a:rPr>
              <a:t>一體化的QMS</a:t>
            </a:r>
            <a:endParaRPr b="1" sz="2800">
              <a:solidFill>
                <a:srgbClr val="005386"/>
              </a:solidFill>
              <a:latin typeface="Arial"/>
              <a:ea typeface="Arial"/>
              <a:cs typeface="Arial"/>
              <a:sym typeface="Arial"/>
            </a:endParaRPr>
          </a:p>
        </p:txBody>
      </p:sp>
      <p:sp>
        <p:nvSpPr>
          <p:cNvPr id="3524" name="Google Shape;3524;p80"/>
          <p:cNvSpPr txBox="1"/>
          <p:nvPr/>
        </p:nvSpPr>
        <p:spPr>
          <a:xfrm>
            <a:off x="917036" y="5598070"/>
            <a:ext cx="2785872" cy="987482"/>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00000"/>
              </a:lnSpc>
              <a:spcBef>
                <a:spcPts val="0"/>
              </a:spcBef>
              <a:spcAft>
                <a:spcPts val="0"/>
              </a:spcAft>
              <a:buClr>
                <a:srgbClr val="005386"/>
              </a:buClr>
              <a:buSzPts val="2800"/>
              <a:buFont typeface="Noto Sans Symbols"/>
              <a:buNone/>
            </a:pPr>
            <a:r>
              <a:rPr b="1" lang="en-US" sz="2800">
                <a:solidFill>
                  <a:srgbClr val="005386"/>
                </a:solidFill>
                <a:latin typeface="Arial"/>
                <a:ea typeface="Arial"/>
                <a:cs typeface="Arial"/>
                <a:sym typeface="Arial"/>
              </a:rPr>
              <a:t>系統架構</a:t>
            </a:r>
            <a:endParaRPr b="1" sz="2800">
              <a:solidFill>
                <a:srgbClr val="005386"/>
              </a:solidFill>
              <a:latin typeface="Arial"/>
              <a:ea typeface="Arial"/>
              <a:cs typeface="Arial"/>
              <a:sym typeface="Arial"/>
            </a:endParaRPr>
          </a:p>
        </p:txBody>
      </p:sp>
      <p:sp>
        <p:nvSpPr>
          <p:cNvPr id="3525" name="Google Shape;3525;p80"/>
          <p:cNvSpPr txBox="1"/>
          <p:nvPr/>
        </p:nvSpPr>
        <p:spPr>
          <a:xfrm>
            <a:off x="3819997" y="2931715"/>
            <a:ext cx="3398172" cy="1111890"/>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自動化排程，快速回應，減少計畫和排産時間， 擺脫對人員經驗的依賴</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將物料/人員/設備…等，計算好的車間級作業計劃接入MES系統，提高產能利用率(急單/插單/預排/齊套料/優先).</a:t>
            </a:r>
            <a:endParaRPr sz="1200">
              <a:solidFill>
                <a:schemeClr val="dk1"/>
              </a:solidFill>
              <a:latin typeface="Arial"/>
              <a:ea typeface="Arial"/>
              <a:cs typeface="Arial"/>
              <a:sym typeface="Arial"/>
            </a:endParaRPr>
          </a:p>
        </p:txBody>
      </p:sp>
      <p:sp>
        <p:nvSpPr>
          <p:cNvPr id="3526" name="Google Shape;3526;p80"/>
          <p:cNvSpPr txBox="1"/>
          <p:nvPr/>
        </p:nvSpPr>
        <p:spPr>
          <a:xfrm>
            <a:off x="3819997" y="4173932"/>
            <a:ext cx="3398172" cy="1293810"/>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品質閉環管理：首件方案、上機防錯、異常事件，提升企業製造綜合品質</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從PCB研發端傳遞品質指標、分解品質控制計畫CP到執行、並符合車載品質標準體系: IATF 16949.</a:t>
            </a:r>
            <a:endParaRPr sz="1200">
              <a:solidFill>
                <a:schemeClr val="dk1"/>
              </a:solidFill>
              <a:latin typeface="Arial"/>
              <a:ea typeface="Arial"/>
              <a:cs typeface="Arial"/>
              <a:sym typeface="Arial"/>
            </a:endParaRPr>
          </a:p>
        </p:txBody>
      </p:sp>
      <p:grpSp>
        <p:nvGrpSpPr>
          <p:cNvPr id="3527" name="Google Shape;3527;p80"/>
          <p:cNvGrpSpPr/>
          <p:nvPr/>
        </p:nvGrpSpPr>
        <p:grpSpPr>
          <a:xfrm>
            <a:off x="387558" y="3191715"/>
            <a:ext cx="561975" cy="646331"/>
            <a:chOff x="3933825" y="5034271"/>
            <a:chExt cx="561975" cy="646331"/>
          </a:xfrm>
        </p:grpSpPr>
        <p:sp>
          <p:nvSpPr>
            <p:cNvPr id="3528" name="Google Shape;3528;p80"/>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29" name="Google Shape;3529;p80"/>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2</a:t>
              </a:r>
              <a:endParaRPr/>
            </a:p>
          </p:txBody>
        </p:sp>
      </p:grpSp>
      <p:grpSp>
        <p:nvGrpSpPr>
          <p:cNvPr id="3530" name="Google Shape;3530;p80"/>
          <p:cNvGrpSpPr/>
          <p:nvPr/>
        </p:nvGrpSpPr>
        <p:grpSpPr>
          <a:xfrm>
            <a:off x="382337" y="2120471"/>
            <a:ext cx="561975" cy="646331"/>
            <a:chOff x="3933825" y="5034271"/>
            <a:chExt cx="561975" cy="646331"/>
          </a:xfrm>
        </p:grpSpPr>
        <p:sp>
          <p:nvSpPr>
            <p:cNvPr id="3531" name="Google Shape;3531;p80"/>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32" name="Google Shape;3532;p80"/>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1</a:t>
              </a:r>
              <a:endParaRPr/>
            </a:p>
          </p:txBody>
        </p:sp>
      </p:grpSp>
      <p:grpSp>
        <p:nvGrpSpPr>
          <p:cNvPr id="3533" name="Google Shape;3533;p80"/>
          <p:cNvGrpSpPr/>
          <p:nvPr/>
        </p:nvGrpSpPr>
        <p:grpSpPr>
          <a:xfrm>
            <a:off x="378227" y="4478620"/>
            <a:ext cx="561975" cy="646331"/>
            <a:chOff x="3933825" y="5034271"/>
            <a:chExt cx="561975" cy="646331"/>
          </a:xfrm>
        </p:grpSpPr>
        <p:sp>
          <p:nvSpPr>
            <p:cNvPr id="3534" name="Google Shape;3534;p80"/>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35" name="Google Shape;3535;p80"/>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3</a:t>
              </a:r>
              <a:endParaRPr/>
            </a:p>
          </p:txBody>
        </p:sp>
      </p:grpSp>
      <p:grpSp>
        <p:nvGrpSpPr>
          <p:cNvPr id="3536" name="Google Shape;3536;p80"/>
          <p:cNvGrpSpPr/>
          <p:nvPr/>
        </p:nvGrpSpPr>
        <p:grpSpPr>
          <a:xfrm>
            <a:off x="368699" y="5706957"/>
            <a:ext cx="561975" cy="646331"/>
            <a:chOff x="3933825" y="5034271"/>
            <a:chExt cx="561975" cy="646331"/>
          </a:xfrm>
        </p:grpSpPr>
        <p:sp>
          <p:nvSpPr>
            <p:cNvPr id="3537" name="Google Shape;3537;p80"/>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38" name="Google Shape;3538;p80"/>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4</a:t>
              </a:r>
              <a:endParaRPr/>
            </a:p>
          </p:txBody>
        </p:sp>
      </p:grpSp>
      <p:sp>
        <p:nvSpPr>
          <p:cNvPr id="3539" name="Google Shape;3539;p80"/>
          <p:cNvSpPr txBox="1"/>
          <p:nvPr/>
        </p:nvSpPr>
        <p:spPr>
          <a:xfrm>
            <a:off x="3784522" y="5598069"/>
            <a:ext cx="3398172" cy="987483"/>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嚴格遵從ISA95標準架構, 與國際大廠的系統同步接軌.</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具備擴充性、延續性及開放性, 可統一規劃, 分步實施智慧製造工廠的目標.</a:t>
            </a:r>
            <a:endParaRPr/>
          </a:p>
        </p:txBody>
      </p:sp>
      <p:sp>
        <p:nvSpPr>
          <p:cNvPr id="3540" name="Google Shape;3540;p80"/>
          <p:cNvSpPr txBox="1"/>
          <p:nvPr/>
        </p:nvSpPr>
        <p:spPr>
          <a:xfrm>
            <a:off x="7846283" y="2932423"/>
            <a:ext cx="4067175" cy="1111182"/>
          </a:xfrm>
          <a:prstGeom prst="rect">
            <a:avLst/>
          </a:prstGeom>
          <a:solidFill>
            <a:srgbClr val="2387AA"/>
          </a:solidFill>
          <a:ln>
            <a:noFill/>
          </a:ln>
        </p:spPr>
        <p:txBody>
          <a:bodyPr anchorCtr="0" anchor="ctr" bIns="274300" lIns="91425" spcFirstLastPara="1" rIns="182875" wrap="square" tIns="2743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lt1"/>
              </a:solidFill>
              <a:latin typeface="Microsoft Yahei"/>
              <a:ea typeface="Microsoft Yahei"/>
              <a:cs typeface="Microsoft Yahei"/>
              <a:sym typeface="Microsoft Yahei"/>
            </a:endParaRPr>
          </a:p>
          <a:p>
            <a:pPr indent="0" lvl="0" marL="0" marR="0" rtl="0" algn="l">
              <a:spcBef>
                <a:spcPts val="600"/>
              </a:spcBef>
              <a:spcAft>
                <a:spcPts val="0"/>
              </a:spcAft>
              <a:buNone/>
            </a:pPr>
            <a:r>
              <a:rPr lang="en-US" sz="1200">
                <a:solidFill>
                  <a:schemeClr val="lt1"/>
                </a:solidFill>
                <a:latin typeface="Arial"/>
                <a:ea typeface="Arial"/>
                <a:cs typeface="Arial"/>
                <a:sym typeface="Arial"/>
              </a:rPr>
              <a:t>通過導入預測、訂單、生產、庫存等相關資訊， 實現互動式/反覆運算式/視覺化的迴圈計畫與排產，</a:t>
            </a:r>
            <a:r>
              <a:rPr lang="en-US" sz="1200">
                <a:solidFill>
                  <a:schemeClr val="lt1"/>
                </a:solidFill>
                <a:latin typeface="Microsoft YaHei"/>
                <a:ea typeface="Microsoft YaHei"/>
                <a:cs typeface="Microsoft YaHei"/>
                <a:sym typeface="Microsoft YaHei"/>
              </a:rPr>
              <a:t>排程效率提高，排程顆粒細微性細分5個等級，與</a:t>
            </a:r>
            <a:r>
              <a:rPr b="1" lang="en-US" sz="1200">
                <a:solidFill>
                  <a:schemeClr val="lt1"/>
                </a:solidFill>
                <a:latin typeface="Arial"/>
                <a:ea typeface="Arial"/>
                <a:cs typeface="Arial"/>
                <a:sym typeface="Arial"/>
              </a:rPr>
              <a:t>MES</a:t>
            </a:r>
            <a:r>
              <a:rPr lang="en-US" sz="1200">
                <a:solidFill>
                  <a:schemeClr val="lt1"/>
                </a:solidFill>
                <a:latin typeface="Microsoft YaHei"/>
                <a:ea typeface="Microsoft YaHei"/>
                <a:cs typeface="Microsoft YaHei"/>
                <a:sym typeface="Microsoft YaHei"/>
              </a:rPr>
              <a:t>平臺無縫集成</a:t>
            </a:r>
            <a:endParaRPr sz="1200">
              <a:solidFill>
                <a:schemeClr val="lt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200"/>
              <a:buFont typeface="Arial"/>
              <a:buNone/>
            </a:pPr>
            <a:r>
              <a:t/>
            </a:r>
            <a:endParaRPr b="0" i="0" sz="1200" u="none" cap="none" strike="noStrike">
              <a:solidFill>
                <a:schemeClr val="lt1"/>
              </a:solidFill>
              <a:latin typeface="Microsoft Yahei"/>
              <a:ea typeface="Microsoft Yahei"/>
              <a:cs typeface="Microsoft Yahei"/>
              <a:sym typeface="Microsoft Yahei"/>
            </a:endParaRPr>
          </a:p>
        </p:txBody>
      </p:sp>
      <p:sp>
        <p:nvSpPr>
          <p:cNvPr id="3541" name="Google Shape;3541;p80"/>
          <p:cNvSpPr txBox="1"/>
          <p:nvPr/>
        </p:nvSpPr>
        <p:spPr>
          <a:xfrm>
            <a:off x="7846283" y="4156406"/>
            <a:ext cx="4067175" cy="1293809"/>
          </a:xfrm>
          <a:prstGeom prst="rect">
            <a:avLst/>
          </a:prstGeom>
          <a:solidFill>
            <a:srgbClr val="2387AA"/>
          </a:solidFill>
          <a:ln>
            <a:noFill/>
          </a:ln>
        </p:spPr>
        <p:txBody>
          <a:bodyPr anchorCtr="0" anchor="ctr" bIns="274300" lIns="91425" spcFirstLastPara="1" rIns="182875" wrap="square" tIns="274300">
            <a:noAutofit/>
          </a:bodyPr>
          <a:lstStyle/>
          <a:p>
            <a:pPr indent="-228600" lvl="0" marL="228600" marR="0" rtl="0" algn="l">
              <a:lnSpc>
                <a:spcPct val="100000"/>
              </a:lnSpc>
              <a:spcBef>
                <a:spcPts val="0"/>
              </a:spcBef>
              <a:spcAft>
                <a:spcPts val="0"/>
              </a:spcAft>
              <a:buClr>
                <a:schemeClr val="lt1"/>
              </a:buClr>
              <a:buSzPts val="1200"/>
              <a:buFont typeface="Microsoft Yahei"/>
              <a:buAutoNum type="arabicPeriod"/>
            </a:pPr>
            <a:r>
              <a:rPr lang="en-US" sz="1200">
                <a:solidFill>
                  <a:schemeClr val="lt1"/>
                </a:solidFill>
                <a:latin typeface="Microsoft Yahei"/>
                <a:ea typeface="Microsoft Yahei"/>
                <a:cs typeface="Microsoft Yahei"/>
                <a:sym typeface="Microsoft Yahei"/>
              </a:rPr>
              <a:t>整合QMS平臺管理質量先行控制策略、失效分析、質量控制計劃、測量分析、生産件批准程式(APQP、FEMA、CP、MSA、PPAP)</a:t>
            </a:r>
            <a:endParaRPr/>
          </a:p>
          <a:p>
            <a:pPr indent="-228600" lvl="0" marL="228600" marR="0" rtl="0" algn="l">
              <a:lnSpc>
                <a:spcPct val="100000"/>
              </a:lnSpc>
              <a:spcBef>
                <a:spcPts val="600"/>
              </a:spcBef>
              <a:spcAft>
                <a:spcPts val="0"/>
              </a:spcAft>
              <a:buClr>
                <a:schemeClr val="lt1"/>
              </a:buClr>
              <a:buSzPts val="1200"/>
              <a:buFont typeface="Microsoft Yahei"/>
              <a:buAutoNum type="arabicPeriod"/>
            </a:pPr>
            <a:r>
              <a:rPr lang="en-US" sz="1200">
                <a:solidFill>
                  <a:schemeClr val="lt1"/>
                </a:solidFill>
                <a:latin typeface="Microsoft Yahei"/>
                <a:ea typeface="Microsoft Yahei"/>
                <a:cs typeface="Microsoft Yahei"/>
                <a:sym typeface="Microsoft Yahei"/>
              </a:rPr>
              <a:t>符合車載品質標準體系: IATF 16949, 並大量運用於PCB/載板, 及車輛製造及車載相關行業.</a:t>
            </a:r>
            <a:endParaRPr sz="1200">
              <a:solidFill>
                <a:schemeClr val="lt1"/>
              </a:solidFill>
              <a:latin typeface="Microsoft Yahei"/>
              <a:ea typeface="Microsoft Yahei"/>
              <a:cs typeface="Microsoft Yahei"/>
              <a:sym typeface="Microsoft Yahei"/>
            </a:endParaRPr>
          </a:p>
        </p:txBody>
      </p:sp>
      <p:sp>
        <p:nvSpPr>
          <p:cNvPr id="3542" name="Google Shape;3542;p80"/>
          <p:cNvSpPr txBox="1"/>
          <p:nvPr/>
        </p:nvSpPr>
        <p:spPr>
          <a:xfrm>
            <a:off x="7846283" y="5548749"/>
            <a:ext cx="4067175" cy="1008811"/>
          </a:xfrm>
          <a:prstGeom prst="rect">
            <a:avLst/>
          </a:prstGeom>
          <a:solidFill>
            <a:srgbClr val="2387AA"/>
          </a:solidFill>
          <a:ln>
            <a:noFill/>
          </a:ln>
        </p:spPr>
        <p:txBody>
          <a:bodyPr anchorCtr="0" anchor="ctr" bIns="274300" lIns="91425" spcFirstLastPara="1" rIns="182875" wrap="square" tIns="274300">
            <a:noAutofit/>
          </a:bodyPr>
          <a:lstStyle/>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完整, 安全, 穩定. 獲得國際級客戶(如: AMD)及各大PCB/載板廠(如: 鵬鼎 興森)使用.</a:t>
            </a:r>
            <a:endParaRPr b="0" i="0" sz="1200" u="none" cap="none" strike="noStrike">
              <a:solidFill>
                <a:schemeClr val="lt1"/>
              </a:solidFill>
              <a:latin typeface="Arial"/>
              <a:ea typeface="Arial"/>
              <a:cs typeface="Arial"/>
              <a:sym typeface="Arial"/>
            </a:endParaRPr>
          </a:p>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AMD客戶 2003年開始部署Camstar 3.3，後續陸續升級到4.5，5.8，8.5平臺</a:t>
            </a:r>
            <a:endParaRPr/>
          </a:p>
        </p:txBody>
      </p:sp>
      <p:sp>
        <p:nvSpPr>
          <p:cNvPr id="3543" name="Google Shape;3543;p80"/>
          <p:cNvSpPr/>
          <p:nvPr/>
        </p:nvSpPr>
        <p:spPr>
          <a:xfrm rot="5400000">
            <a:off x="7103437" y="2215037"/>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4" name="Google Shape;3544;p80"/>
          <p:cNvSpPr/>
          <p:nvPr/>
        </p:nvSpPr>
        <p:spPr>
          <a:xfrm rot="5400000">
            <a:off x="7133475" y="3211962"/>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5" name="Google Shape;3545;p80"/>
          <p:cNvSpPr/>
          <p:nvPr/>
        </p:nvSpPr>
        <p:spPr>
          <a:xfrm rot="5400000">
            <a:off x="7133474" y="4588706"/>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6" name="Google Shape;3546;p80"/>
          <p:cNvSpPr/>
          <p:nvPr/>
        </p:nvSpPr>
        <p:spPr>
          <a:xfrm rot="5400000">
            <a:off x="7133474" y="5863210"/>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47" name="Google Shape;3547;p80"/>
          <p:cNvGrpSpPr/>
          <p:nvPr/>
        </p:nvGrpSpPr>
        <p:grpSpPr>
          <a:xfrm>
            <a:off x="6330154" y="863398"/>
            <a:ext cx="696913" cy="677863"/>
            <a:chOff x="1827" y="1325"/>
            <a:chExt cx="439" cy="427"/>
          </a:xfrm>
        </p:grpSpPr>
        <p:sp>
          <p:nvSpPr>
            <p:cNvPr id="3548" name="Google Shape;3548;p80"/>
            <p:cNvSpPr/>
            <p:nvPr/>
          </p:nvSpPr>
          <p:spPr>
            <a:xfrm>
              <a:off x="1827" y="1325"/>
              <a:ext cx="439" cy="264"/>
            </a:xfrm>
            <a:custGeom>
              <a:rect b="b" l="l" r="r" t="t"/>
              <a:pathLst>
                <a:path extrusionOk="0" h="264" w="439">
                  <a:moveTo>
                    <a:pt x="0" y="214"/>
                  </a:moveTo>
                  <a:lnTo>
                    <a:pt x="176" y="89"/>
                  </a:lnTo>
                  <a:lnTo>
                    <a:pt x="251" y="151"/>
                  </a:lnTo>
                  <a:lnTo>
                    <a:pt x="383" y="28"/>
                  </a:lnTo>
                  <a:lnTo>
                    <a:pt x="357" y="0"/>
                  </a:lnTo>
                  <a:lnTo>
                    <a:pt x="439" y="0"/>
                  </a:lnTo>
                  <a:lnTo>
                    <a:pt x="439" y="85"/>
                  </a:lnTo>
                  <a:lnTo>
                    <a:pt x="412" y="57"/>
                  </a:lnTo>
                  <a:lnTo>
                    <a:pt x="251" y="201"/>
                  </a:lnTo>
                  <a:lnTo>
                    <a:pt x="176" y="138"/>
                  </a:lnTo>
                  <a:lnTo>
                    <a:pt x="0" y="264"/>
                  </a:lnTo>
                  <a:lnTo>
                    <a:pt x="0" y="214"/>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49" name="Google Shape;3549;p80"/>
            <p:cNvSpPr/>
            <p:nvPr/>
          </p:nvSpPr>
          <p:spPr>
            <a:xfrm>
              <a:off x="1827" y="1572"/>
              <a:ext cx="112" cy="180"/>
            </a:xfrm>
            <a:custGeom>
              <a:rect b="b" l="l" r="r" t="t"/>
              <a:pathLst>
                <a:path extrusionOk="0" h="180" w="112">
                  <a:moveTo>
                    <a:pt x="0" y="80"/>
                  </a:moveTo>
                  <a:lnTo>
                    <a:pt x="0" y="80"/>
                  </a:lnTo>
                  <a:lnTo>
                    <a:pt x="0" y="180"/>
                  </a:lnTo>
                  <a:lnTo>
                    <a:pt x="112" y="180"/>
                  </a:lnTo>
                  <a:lnTo>
                    <a:pt x="112" y="80"/>
                  </a:lnTo>
                  <a:lnTo>
                    <a:pt x="112" y="80"/>
                  </a:lnTo>
                  <a:lnTo>
                    <a:pt x="112" y="0"/>
                  </a:lnTo>
                  <a:lnTo>
                    <a:pt x="0" y="80"/>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50" name="Google Shape;3550;p80"/>
            <p:cNvSpPr/>
            <p:nvPr/>
          </p:nvSpPr>
          <p:spPr>
            <a:xfrm>
              <a:off x="1990" y="1526"/>
              <a:ext cx="113" cy="226"/>
            </a:xfrm>
            <a:custGeom>
              <a:rect b="b" l="l" r="r" t="t"/>
              <a:pathLst>
                <a:path extrusionOk="0" h="226" w="113">
                  <a:moveTo>
                    <a:pt x="88" y="63"/>
                  </a:moveTo>
                  <a:lnTo>
                    <a:pt x="13" y="0"/>
                  </a:lnTo>
                  <a:lnTo>
                    <a:pt x="0" y="13"/>
                  </a:lnTo>
                  <a:lnTo>
                    <a:pt x="0" y="126"/>
                  </a:lnTo>
                  <a:lnTo>
                    <a:pt x="0" y="126"/>
                  </a:lnTo>
                  <a:lnTo>
                    <a:pt x="0" y="226"/>
                  </a:lnTo>
                  <a:lnTo>
                    <a:pt x="113" y="226"/>
                  </a:lnTo>
                  <a:lnTo>
                    <a:pt x="113" y="126"/>
                  </a:lnTo>
                  <a:lnTo>
                    <a:pt x="113" y="126"/>
                  </a:lnTo>
                  <a:lnTo>
                    <a:pt x="113" y="38"/>
                  </a:lnTo>
                  <a:lnTo>
                    <a:pt x="88" y="63"/>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51" name="Google Shape;3551;p80"/>
            <p:cNvSpPr/>
            <p:nvPr/>
          </p:nvSpPr>
          <p:spPr>
            <a:xfrm>
              <a:off x="2153" y="1426"/>
              <a:ext cx="113" cy="326"/>
            </a:xfrm>
            <a:custGeom>
              <a:rect b="b" l="l" r="r" t="t"/>
              <a:pathLst>
                <a:path extrusionOk="0" h="326" w="113">
                  <a:moveTo>
                    <a:pt x="113" y="0"/>
                  </a:moveTo>
                  <a:lnTo>
                    <a:pt x="0" y="102"/>
                  </a:lnTo>
                  <a:lnTo>
                    <a:pt x="0" y="226"/>
                  </a:lnTo>
                  <a:lnTo>
                    <a:pt x="0" y="226"/>
                  </a:lnTo>
                  <a:lnTo>
                    <a:pt x="0" y="326"/>
                  </a:lnTo>
                  <a:lnTo>
                    <a:pt x="113" y="326"/>
                  </a:lnTo>
                  <a:lnTo>
                    <a:pt x="113" y="226"/>
                  </a:lnTo>
                  <a:lnTo>
                    <a:pt x="113" y="226"/>
                  </a:lnTo>
                  <a:lnTo>
                    <a:pt x="113" y="0"/>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grpSp>
      <p:pic>
        <p:nvPicPr>
          <p:cNvPr id="3552" name="Google Shape;3552;p80"/>
          <p:cNvPicPr preferRelativeResize="0"/>
          <p:nvPr/>
        </p:nvPicPr>
        <p:blipFill rotWithShape="1">
          <a:blip r:embed="rId3">
            <a:alphaModFix/>
          </a:blip>
          <a:srcRect b="0" l="0" r="0" t="0"/>
          <a:stretch/>
        </p:blipFill>
        <p:spPr>
          <a:xfrm>
            <a:off x="11177414" y="841367"/>
            <a:ext cx="677689" cy="828287"/>
          </a:xfrm>
          <a:prstGeom prst="rect">
            <a:avLst/>
          </a:prstGeom>
          <a:noFill/>
          <a:ln>
            <a:noFill/>
          </a:ln>
          <a:effectLst>
            <a:outerShdw blurRad="50800" rotWithShape="0" algn="t" dir="5400000" dist="38100">
              <a:srgbClr val="000000">
                <a:alpha val="40000"/>
              </a:srgbClr>
            </a:outerShdw>
          </a:effectLst>
        </p:spPr>
      </p:pic>
      <p:sp>
        <p:nvSpPr>
          <p:cNvPr id="3553" name="Google Shape;3553;p80"/>
          <p:cNvSpPr/>
          <p:nvPr/>
        </p:nvSpPr>
        <p:spPr>
          <a:xfrm rot="-1398260">
            <a:off x="-494974" y="3376381"/>
            <a:ext cx="1255492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200" cap="none">
                <a:solidFill>
                  <a:srgbClr val="FF0000"/>
                </a:solidFill>
                <a:highlight>
                  <a:srgbClr val="FFFF00"/>
                </a:highlight>
                <a:latin typeface="Arial"/>
                <a:ea typeface="Arial"/>
                <a:cs typeface="Arial"/>
                <a:sym typeface="Arial"/>
              </a:rPr>
              <a:t>一體化無縫集成、快速上線、實施風險低</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sp>
        <p:nvSpPr>
          <p:cNvPr id="3558" name="Google Shape;3558;p81"/>
          <p:cNvSpPr txBox="1"/>
          <p:nvPr/>
        </p:nvSpPr>
        <p:spPr>
          <a:xfrm>
            <a:off x="3798160" y="2304183"/>
            <a:ext cx="3398172" cy="864106"/>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完整符合國際大廠客戶要求.</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從按Lot檢查到按PNL檢查, 持續檢查設備，減少損失並實現精細化管理.</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滿足通訊和汽車客戶對於追溯的需求</a:t>
            </a:r>
            <a:endParaRPr/>
          </a:p>
        </p:txBody>
      </p:sp>
      <p:sp>
        <p:nvSpPr>
          <p:cNvPr id="3559" name="Google Shape;3559;p81"/>
          <p:cNvSpPr txBox="1"/>
          <p:nvPr/>
        </p:nvSpPr>
        <p:spPr>
          <a:xfrm>
            <a:off x="3814848" y="1711707"/>
            <a:ext cx="3367846" cy="474488"/>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lang="en-US" sz="2000">
                <a:solidFill>
                  <a:srgbClr val="FFFFFF"/>
                </a:solidFill>
                <a:latin typeface="Arial"/>
                <a:ea typeface="Arial"/>
                <a:cs typeface="Arial"/>
                <a:sym typeface="Arial"/>
              </a:rPr>
              <a:t>業務價值</a:t>
            </a:r>
            <a:endParaRPr b="1" i="0" sz="2000" u="none" cap="none" strike="noStrike">
              <a:solidFill>
                <a:srgbClr val="FFFFFF"/>
              </a:solidFill>
              <a:latin typeface="Arial"/>
              <a:ea typeface="Arial"/>
              <a:cs typeface="Arial"/>
              <a:sym typeface="Arial"/>
            </a:endParaRPr>
          </a:p>
        </p:txBody>
      </p:sp>
      <p:sp>
        <p:nvSpPr>
          <p:cNvPr id="3560" name="Google Shape;3560;p81"/>
          <p:cNvSpPr txBox="1"/>
          <p:nvPr/>
        </p:nvSpPr>
        <p:spPr>
          <a:xfrm>
            <a:off x="7846283" y="1711707"/>
            <a:ext cx="4067175" cy="474487"/>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Camstar 優勢</a:t>
            </a:r>
            <a:endParaRPr/>
          </a:p>
        </p:txBody>
      </p:sp>
      <p:sp>
        <p:nvSpPr>
          <p:cNvPr id="3561" name="Google Shape;3561;p81"/>
          <p:cNvSpPr txBox="1"/>
          <p:nvPr/>
        </p:nvSpPr>
        <p:spPr>
          <a:xfrm>
            <a:off x="7844031" y="2315554"/>
            <a:ext cx="4067175" cy="864106"/>
          </a:xfrm>
          <a:prstGeom prst="rect">
            <a:avLst/>
          </a:prstGeom>
          <a:solidFill>
            <a:srgbClr val="2387AA"/>
          </a:solidFill>
          <a:ln>
            <a:noFill/>
          </a:ln>
        </p:spPr>
        <p:txBody>
          <a:bodyPr anchorCtr="0" anchor="ctr" bIns="182875" lIns="91425" spcFirstLastPara="1" rIns="0" wrap="square" tIns="182875">
            <a:noAutofit/>
          </a:bodyPr>
          <a:lstStyle/>
          <a:p>
            <a:pPr indent="-285750" lvl="0" marL="285750" marR="0" rtl="0" algn="l">
              <a:lnSpc>
                <a:spcPct val="110000"/>
              </a:lnSpc>
              <a:spcBef>
                <a:spcPts val="0"/>
              </a:spcBef>
              <a:spcAft>
                <a:spcPts val="0"/>
              </a:spcAft>
              <a:buClr>
                <a:schemeClr val="lt1"/>
              </a:buClr>
              <a:buSzPts val="1200"/>
              <a:buFont typeface="Arial"/>
              <a:buAutoNum type="arabicPeriod"/>
            </a:pPr>
            <a:r>
              <a:rPr lang="en-US" sz="1200">
                <a:solidFill>
                  <a:schemeClr val="lt1"/>
                </a:solidFill>
                <a:latin typeface="Arial"/>
                <a:ea typeface="Arial"/>
                <a:cs typeface="Arial"/>
                <a:sym typeface="Arial"/>
              </a:rPr>
              <a:t>方案支持Panel/Lot級別的Track In上機和Track out下機</a:t>
            </a:r>
            <a:endParaRPr/>
          </a:p>
          <a:p>
            <a:pPr indent="-285750" lvl="0" marL="285750" marR="0" rtl="0" algn="l">
              <a:lnSpc>
                <a:spcPct val="110000"/>
              </a:lnSpc>
              <a:spcBef>
                <a:spcPts val="0"/>
              </a:spcBef>
              <a:spcAft>
                <a:spcPts val="0"/>
              </a:spcAft>
              <a:buClr>
                <a:schemeClr val="lt1"/>
              </a:buClr>
              <a:buSzPts val="1200"/>
              <a:buFont typeface="Arial"/>
              <a:buAutoNum type="arabicPeriod"/>
            </a:pPr>
            <a:r>
              <a:rPr lang="en-US" sz="1200">
                <a:solidFill>
                  <a:schemeClr val="lt1"/>
                </a:solidFill>
                <a:latin typeface="Arial"/>
                <a:ea typeface="Arial"/>
                <a:cs typeface="Arial"/>
                <a:sym typeface="Arial"/>
              </a:rPr>
              <a:t>100%全産品生命週期追溯:LOT/Panel/Set/Substrate</a:t>
            </a:r>
            <a:endParaRPr sz="1200">
              <a:solidFill>
                <a:schemeClr val="lt1"/>
              </a:solidFill>
              <a:latin typeface="Arial"/>
              <a:ea typeface="Arial"/>
              <a:cs typeface="Arial"/>
              <a:sym typeface="Arial"/>
            </a:endParaRPr>
          </a:p>
          <a:p>
            <a:pPr indent="-285750" lvl="0" marL="285750" marR="0" rtl="0" algn="l">
              <a:lnSpc>
                <a:spcPct val="110000"/>
              </a:lnSpc>
              <a:spcBef>
                <a:spcPts val="0"/>
              </a:spcBef>
              <a:spcAft>
                <a:spcPts val="0"/>
              </a:spcAft>
              <a:buClr>
                <a:schemeClr val="lt1"/>
              </a:buClr>
              <a:buSzPts val="1200"/>
              <a:buFont typeface="Arial"/>
              <a:buAutoNum type="arabicPeriod"/>
            </a:pPr>
            <a:r>
              <a:rPr lang="en-US" sz="1200">
                <a:solidFill>
                  <a:schemeClr val="lt1"/>
                </a:solidFill>
                <a:latin typeface="Arial"/>
                <a:ea typeface="Arial"/>
                <a:cs typeface="Arial"/>
                <a:sym typeface="Arial"/>
              </a:rPr>
              <a:t>按Lot批量過帳，按PNL上機下機，</a:t>
            </a:r>
            <a:endParaRPr/>
          </a:p>
        </p:txBody>
      </p:sp>
      <p:sp>
        <p:nvSpPr>
          <p:cNvPr id="3562" name="Google Shape;3562;p81"/>
          <p:cNvSpPr txBox="1"/>
          <p:nvPr/>
        </p:nvSpPr>
        <p:spPr>
          <a:xfrm>
            <a:off x="944312" y="1711707"/>
            <a:ext cx="2761010" cy="474487"/>
          </a:xfrm>
          <a:prstGeom prst="rect">
            <a:avLst/>
          </a:prstGeom>
          <a:solidFill>
            <a:srgbClr val="3F4E59"/>
          </a:solidFill>
          <a:ln>
            <a:noFill/>
          </a:ln>
          <a:effectLst>
            <a:outerShdw blurRad="44450" algn="ctr" dir="5400000" dist="27940">
              <a:srgbClr val="000000">
                <a:alpha val="31764"/>
              </a:srgbClr>
            </a:outerShdw>
          </a:effectLst>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Area</a:t>
            </a:r>
            <a:endParaRPr b="1" i="0" sz="2000" u="none" cap="none" strike="noStrike">
              <a:solidFill>
                <a:srgbClr val="FFFFFF"/>
              </a:solidFill>
              <a:latin typeface="Arial"/>
              <a:ea typeface="Arial"/>
              <a:cs typeface="Arial"/>
              <a:sym typeface="Arial"/>
            </a:endParaRPr>
          </a:p>
        </p:txBody>
      </p:sp>
      <p:sp>
        <p:nvSpPr>
          <p:cNvPr id="3563" name="Google Shape;3563;p81"/>
          <p:cNvSpPr txBox="1"/>
          <p:nvPr/>
        </p:nvSpPr>
        <p:spPr>
          <a:xfrm>
            <a:off x="917038" y="2304183"/>
            <a:ext cx="2785872" cy="86410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200">
                <a:solidFill>
                  <a:srgbClr val="005386"/>
                </a:solidFill>
                <a:latin typeface="Arial"/>
                <a:ea typeface="Arial"/>
                <a:cs typeface="Arial"/>
                <a:sym typeface="Arial"/>
              </a:rPr>
              <a:t>PNL級的生産追溯 </a:t>
            </a:r>
            <a:endParaRPr/>
          </a:p>
        </p:txBody>
      </p:sp>
      <p:sp>
        <p:nvSpPr>
          <p:cNvPr id="3564" name="Google Shape;3564;p81"/>
          <p:cNvSpPr txBox="1"/>
          <p:nvPr/>
        </p:nvSpPr>
        <p:spPr>
          <a:xfrm>
            <a:off x="930674" y="3286278"/>
            <a:ext cx="2785872" cy="86410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200">
                <a:solidFill>
                  <a:srgbClr val="005386"/>
                </a:solidFill>
                <a:latin typeface="Arial"/>
                <a:ea typeface="Arial"/>
                <a:cs typeface="Arial"/>
                <a:sym typeface="Arial"/>
              </a:rPr>
              <a:t>首件精細化管理</a:t>
            </a:r>
            <a:endParaRPr/>
          </a:p>
        </p:txBody>
      </p:sp>
      <p:sp>
        <p:nvSpPr>
          <p:cNvPr id="3565" name="Google Shape;3565;p81"/>
          <p:cNvSpPr txBox="1"/>
          <p:nvPr/>
        </p:nvSpPr>
        <p:spPr>
          <a:xfrm>
            <a:off x="917036" y="4277704"/>
            <a:ext cx="2785872" cy="86410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200">
                <a:solidFill>
                  <a:srgbClr val="005386"/>
                </a:solidFill>
                <a:latin typeface="Arial"/>
                <a:ea typeface="Arial"/>
                <a:cs typeface="Arial"/>
                <a:sym typeface="Arial"/>
              </a:rPr>
              <a:t>工藝參數的</a:t>
            </a:r>
            <a:endParaRPr b="1" sz="2200">
              <a:solidFill>
                <a:srgbClr val="005386"/>
              </a:solidFill>
              <a:latin typeface="Arial"/>
              <a:ea typeface="Arial"/>
              <a:cs typeface="Arial"/>
              <a:sym typeface="Arial"/>
            </a:endParaRPr>
          </a:p>
          <a:p>
            <a:pPr indent="0" lvl="0" marL="0" marR="0" rtl="0" algn="ctr">
              <a:lnSpc>
                <a:spcPct val="110000"/>
              </a:lnSpc>
              <a:spcBef>
                <a:spcPts val="0"/>
              </a:spcBef>
              <a:spcAft>
                <a:spcPts val="0"/>
              </a:spcAft>
              <a:buNone/>
            </a:pPr>
            <a:r>
              <a:rPr b="1" lang="en-US" sz="2200">
                <a:solidFill>
                  <a:srgbClr val="005386"/>
                </a:solidFill>
                <a:latin typeface="Arial"/>
                <a:ea typeface="Arial"/>
                <a:cs typeface="Arial"/>
                <a:sym typeface="Arial"/>
              </a:rPr>
              <a:t>比對和下載</a:t>
            </a:r>
            <a:endParaRPr/>
          </a:p>
        </p:txBody>
      </p:sp>
      <p:sp>
        <p:nvSpPr>
          <p:cNvPr id="3566" name="Google Shape;3566;p81"/>
          <p:cNvSpPr txBox="1"/>
          <p:nvPr/>
        </p:nvSpPr>
        <p:spPr>
          <a:xfrm>
            <a:off x="917036" y="5259799"/>
            <a:ext cx="2785872" cy="864106"/>
          </a:xfrm>
          <a:prstGeom prst="rect">
            <a:avLst/>
          </a:prstGeom>
          <a:solidFill>
            <a:srgbClr val="CCECFF"/>
          </a:solidFill>
          <a:ln>
            <a:noFill/>
          </a:ln>
        </p:spPr>
        <p:txBody>
          <a:bodyPr anchorCtr="0" anchor="ctr" bIns="91325" lIns="91325" spcFirstLastPara="1" rIns="91325" wrap="square" tIns="91325">
            <a:noAutofit/>
          </a:bodyPr>
          <a:lstStyle/>
          <a:p>
            <a:pPr indent="0" lvl="0" marL="0" marR="0" rtl="0" algn="ctr">
              <a:lnSpc>
                <a:spcPct val="110000"/>
              </a:lnSpc>
              <a:spcBef>
                <a:spcPts val="0"/>
              </a:spcBef>
              <a:spcAft>
                <a:spcPts val="0"/>
              </a:spcAft>
              <a:buNone/>
            </a:pPr>
            <a:r>
              <a:rPr b="1" lang="en-US" sz="2200">
                <a:solidFill>
                  <a:srgbClr val="005386"/>
                </a:solidFill>
                <a:latin typeface="Arial"/>
                <a:ea typeface="Arial"/>
                <a:cs typeface="Arial"/>
                <a:sym typeface="Arial"/>
              </a:rPr>
              <a:t>無紙化車間</a:t>
            </a:r>
            <a:endParaRPr/>
          </a:p>
        </p:txBody>
      </p:sp>
      <p:sp>
        <p:nvSpPr>
          <p:cNvPr id="3567" name="Google Shape;3567;p81"/>
          <p:cNvSpPr txBox="1"/>
          <p:nvPr/>
        </p:nvSpPr>
        <p:spPr>
          <a:xfrm>
            <a:off x="3819997" y="3286277"/>
            <a:ext cx="3398172" cy="864106"/>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完整符合國際大廠客戶要求.</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按Lot進行首件記錄, 確保品質.</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首件資訊採集和卡控</a:t>
            </a:r>
            <a:endParaRPr/>
          </a:p>
        </p:txBody>
      </p:sp>
      <p:sp>
        <p:nvSpPr>
          <p:cNvPr id="3568" name="Google Shape;3568;p81"/>
          <p:cNvSpPr txBox="1"/>
          <p:nvPr/>
        </p:nvSpPr>
        <p:spPr>
          <a:xfrm>
            <a:off x="3819997" y="4267236"/>
            <a:ext cx="3398172" cy="864106"/>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完整符合國際大廠客戶要求.</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設備程式人工核對參數易錯、慢</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實現掃描PNL編碼，自動切換程式</a:t>
            </a:r>
            <a:endParaRPr/>
          </a:p>
        </p:txBody>
      </p:sp>
      <p:grpSp>
        <p:nvGrpSpPr>
          <p:cNvPr id="3569" name="Google Shape;3569;p81"/>
          <p:cNvGrpSpPr/>
          <p:nvPr/>
        </p:nvGrpSpPr>
        <p:grpSpPr>
          <a:xfrm>
            <a:off x="382337" y="3396554"/>
            <a:ext cx="561975" cy="646331"/>
            <a:chOff x="3933825" y="5034271"/>
            <a:chExt cx="561975" cy="646331"/>
          </a:xfrm>
        </p:grpSpPr>
        <p:sp>
          <p:nvSpPr>
            <p:cNvPr id="3570" name="Google Shape;3570;p81"/>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71" name="Google Shape;3571;p81"/>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6</a:t>
              </a:r>
              <a:endParaRPr/>
            </a:p>
          </p:txBody>
        </p:sp>
      </p:grpSp>
      <p:grpSp>
        <p:nvGrpSpPr>
          <p:cNvPr id="3572" name="Google Shape;3572;p81"/>
          <p:cNvGrpSpPr/>
          <p:nvPr/>
        </p:nvGrpSpPr>
        <p:grpSpPr>
          <a:xfrm>
            <a:off x="382337" y="2428378"/>
            <a:ext cx="561975" cy="646331"/>
            <a:chOff x="3933825" y="5034271"/>
            <a:chExt cx="561975" cy="646331"/>
          </a:xfrm>
        </p:grpSpPr>
        <p:sp>
          <p:nvSpPr>
            <p:cNvPr id="3573" name="Google Shape;3573;p81"/>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74" name="Google Shape;3574;p81"/>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5</a:t>
              </a:r>
              <a:endParaRPr/>
            </a:p>
          </p:txBody>
        </p:sp>
      </p:grpSp>
      <p:grpSp>
        <p:nvGrpSpPr>
          <p:cNvPr id="3575" name="Google Shape;3575;p81"/>
          <p:cNvGrpSpPr/>
          <p:nvPr/>
        </p:nvGrpSpPr>
        <p:grpSpPr>
          <a:xfrm>
            <a:off x="378227" y="4407332"/>
            <a:ext cx="561975" cy="646331"/>
            <a:chOff x="3933825" y="5034271"/>
            <a:chExt cx="561975" cy="646331"/>
          </a:xfrm>
        </p:grpSpPr>
        <p:sp>
          <p:nvSpPr>
            <p:cNvPr id="3576" name="Google Shape;3576;p81"/>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77" name="Google Shape;3577;p81"/>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7</a:t>
              </a:r>
              <a:endParaRPr/>
            </a:p>
          </p:txBody>
        </p:sp>
      </p:grpSp>
      <p:grpSp>
        <p:nvGrpSpPr>
          <p:cNvPr id="3578" name="Google Shape;3578;p81"/>
          <p:cNvGrpSpPr/>
          <p:nvPr/>
        </p:nvGrpSpPr>
        <p:grpSpPr>
          <a:xfrm>
            <a:off x="387558" y="5363756"/>
            <a:ext cx="561975" cy="646331"/>
            <a:chOff x="3933825" y="5034271"/>
            <a:chExt cx="561975" cy="646331"/>
          </a:xfrm>
        </p:grpSpPr>
        <p:sp>
          <p:nvSpPr>
            <p:cNvPr id="3579" name="Google Shape;3579;p81"/>
            <p:cNvSpPr/>
            <p:nvPr/>
          </p:nvSpPr>
          <p:spPr>
            <a:xfrm>
              <a:off x="3933825" y="5080646"/>
              <a:ext cx="561975" cy="567560"/>
            </a:xfrm>
            <a:prstGeom prst="flowChartConnector">
              <a:avLst/>
            </a:prstGeom>
            <a:solidFill>
              <a:schemeClr val="lt2"/>
            </a:solidFill>
            <a:ln cap="flat" cmpd="sng" w="19050">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002060"/>
                </a:solidFill>
                <a:latin typeface="Arial"/>
                <a:ea typeface="Arial"/>
                <a:cs typeface="Arial"/>
                <a:sym typeface="Arial"/>
              </a:endParaRPr>
            </a:p>
          </p:txBody>
        </p:sp>
        <p:sp>
          <p:nvSpPr>
            <p:cNvPr id="3580" name="Google Shape;3580;p81"/>
            <p:cNvSpPr txBox="1"/>
            <p:nvPr/>
          </p:nvSpPr>
          <p:spPr>
            <a:xfrm>
              <a:off x="4043362" y="5034271"/>
              <a:ext cx="342900"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Arial"/>
                  <a:ea typeface="Arial"/>
                  <a:cs typeface="Arial"/>
                  <a:sym typeface="Arial"/>
                </a:rPr>
                <a:t>8</a:t>
              </a:r>
              <a:endParaRPr/>
            </a:p>
          </p:txBody>
        </p:sp>
      </p:grpSp>
      <p:sp>
        <p:nvSpPr>
          <p:cNvPr id="3581" name="Google Shape;3581;p81"/>
          <p:cNvSpPr txBox="1"/>
          <p:nvPr/>
        </p:nvSpPr>
        <p:spPr>
          <a:xfrm>
            <a:off x="7846283" y="3286985"/>
            <a:ext cx="4067175" cy="864106"/>
          </a:xfrm>
          <a:prstGeom prst="rect">
            <a:avLst/>
          </a:prstGeom>
          <a:solidFill>
            <a:srgbClr val="2387AA"/>
          </a:solidFill>
          <a:ln>
            <a:noFill/>
          </a:ln>
        </p:spPr>
        <p:txBody>
          <a:bodyPr anchorCtr="0" anchor="ctr" bIns="274300" lIns="91425" spcFirstLastPara="1" rIns="182875" wrap="square" tIns="274300">
            <a:noAutofit/>
          </a:bodyPr>
          <a:lstStyle/>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方案支持首件檢驗功能 ，按Lot進行首件記錄</a:t>
            </a:r>
            <a:endParaRPr b="0" i="0" sz="1200" u="none" cap="none" strike="noStrike">
              <a:solidFill>
                <a:schemeClr val="lt1"/>
              </a:solidFill>
              <a:latin typeface="Arial"/>
              <a:ea typeface="Arial"/>
              <a:cs typeface="Arial"/>
              <a:sym typeface="Arial"/>
            </a:endParaRPr>
          </a:p>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支持動態首件和靜態首件，按Panel核對首件記錄和驗證</a:t>
            </a:r>
            <a:endParaRPr b="0" i="0" sz="1200" u="none" cap="none" strike="noStrike">
              <a:solidFill>
                <a:schemeClr val="lt1"/>
              </a:solidFill>
              <a:latin typeface="Arial"/>
              <a:ea typeface="Arial"/>
              <a:cs typeface="Arial"/>
              <a:sym typeface="Arial"/>
            </a:endParaRPr>
          </a:p>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工序過帳時或設備上機時，檢查首件記錄</a:t>
            </a:r>
            <a:endParaRPr b="0" i="0" sz="1200" u="none" cap="none" strike="noStrike">
              <a:solidFill>
                <a:schemeClr val="lt1"/>
              </a:solidFill>
              <a:latin typeface="Arial"/>
              <a:ea typeface="Arial"/>
              <a:cs typeface="Arial"/>
              <a:sym typeface="Arial"/>
            </a:endParaRPr>
          </a:p>
        </p:txBody>
      </p:sp>
      <p:sp>
        <p:nvSpPr>
          <p:cNvPr id="3582" name="Google Shape;3582;p81"/>
          <p:cNvSpPr txBox="1"/>
          <p:nvPr/>
        </p:nvSpPr>
        <p:spPr>
          <a:xfrm>
            <a:off x="7846283" y="4249711"/>
            <a:ext cx="4067175" cy="864106"/>
          </a:xfrm>
          <a:prstGeom prst="rect">
            <a:avLst/>
          </a:prstGeom>
          <a:solidFill>
            <a:srgbClr val="2387AA"/>
          </a:solidFill>
          <a:ln>
            <a:noFill/>
          </a:ln>
        </p:spPr>
        <p:txBody>
          <a:bodyPr anchorCtr="0" anchor="ctr" bIns="274300" lIns="91425" spcFirstLastPara="1" rIns="182875" wrap="square" tIns="274300">
            <a:noAutofit/>
          </a:bodyPr>
          <a:lstStyle/>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自動集成相關系統的設備數據，</a:t>
            </a:r>
            <a:endParaRPr/>
          </a:p>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上機點自動核對參數範圍和下載切換（排産需考慮Recipe）</a:t>
            </a:r>
            <a:endParaRPr/>
          </a:p>
        </p:txBody>
      </p:sp>
      <p:sp>
        <p:nvSpPr>
          <p:cNvPr id="3583" name="Google Shape;3583;p81"/>
          <p:cNvSpPr txBox="1"/>
          <p:nvPr/>
        </p:nvSpPr>
        <p:spPr>
          <a:xfrm>
            <a:off x="7846283" y="5221142"/>
            <a:ext cx="4067175" cy="864106"/>
          </a:xfrm>
          <a:prstGeom prst="rect">
            <a:avLst/>
          </a:prstGeom>
          <a:solidFill>
            <a:srgbClr val="2387AA"/>
          </a:solidFill>
          <a:ln>
            <a:noFill/>
          </a:ln>
        </p:spPr>
        <p:txBody>
          <a:bodyPr anchorCtr="0" anchor="ctr" bIns="274300" lIns="91425" spcFirstLastPara="1" rIns="182875" wrap="square" tIns="274300">
            <a:noAutofit/>
          </a:bodyPr>
          <a:lstStyle/>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取消紙質的設備數據，</a:t>
            </a:r>
            <a:endParaRPr b="0" i="0" sz="1200" u="none" cap="none" strike="noStrike">
              <a:solidFill>
                <a:schemeClr val="lt1"/>
              </a:solidFill>
              <a:latin typeface="Arial"/>
              <a:ea typeface="Arial"/>
              <a:cs typeface="Arial"/>
              <a:sym typeface="Arial"/>
            </a:endParaRPr>
          </a:p>
          <a:p>
            <a:pPr indent="-285750" lvl="1" marL="285750" marR="0" rtl="0" algn="l">
              <a:lnSpc>
                <a:spcPct val="110000"/>
              </a:lnSpc>
              <a:spcBef>
                <a:spcPts val="0"/>
              </a:spcBef>
              <a:spcAft>
                <a:spcPts val="0"/>
              </a:spcAft>
              <a:buClr>
                <a:schemeClr val="lt1"/>
              </a:buClr>
              <a:buSzPts val="1200"/>
              <a:buFont typeface="Arial"/>
              <a:buAutoNum type="arabicPeriod"/>
            </a:pPr>
            <a:r>
              <a:rPr b="0" i="0" lang="en-US" sz="1200" u="none" cap="none" strike="noStrike">
                <a:solidFill>
                  <a:schemeClr val="lt1"/>
                </a:solidFill>
                <a:latin typeface="Arial"/>
                <a:ea typeface="Arial"/>
                <a:cs typeface="Arial"/>
                <a:sym typeface="Arial"/>
              </a:rPr>
              <a:t>上機點自動核對參數範圍和下載切換.</a:t>
            </a:r>
            <a:endParaRPr b="0" i="0" sz="1200" u="none" cap="none" strike="noStrike">
              <a:solidFill>
                <a:schemeClr val="lt1"/>
              </a:solidFill>
              <a:latin typeface="Arial"/>
              <a:ea typeface="Arial"/>
              <a:cs typeface="Arial"/>
              <a:sym typeface="Arial"/>
            </a:endParaRPr>
          </a:p>
        </p:txBody>
      </p:sp>
      <p:sp>
        <p:nvSpPr>
          <p:cNvPr id="3584" name="Google Shape;3584;p81"/>
          <p:cNvSpPr/>
          <p:nvPr/>
        </p:nvSpPr>
        <p:spPr>
          <a:xfrm rot="5400000">
            <a:off x="7103437" y="2522944"/>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5" name="Google Shape;3585;p81"/>
          <p:cNvSpPr/>
          <p:nvPr/>
        </p:nvSpPr>
        <p:spPr>
          <a:xfrm rot="5400000">
            <a:off x="7133475" y="3505039"/>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6" name="Google Shape;3586;p81"/>
          <p:cNvSpPr/>
          <p:nvPr/>
        </p:nvSpPr>
        <p:spPr>
          <a:xfrm rot="5400000">
            <a:off x="7147113" y="4496466"/>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7" name="Google Shape;3587;p81"/>
          <p:cNvSpPr/>
          <p:nvPr/>
        </p:nvSpPr>
        <p:spPr>
          <a:xfrm rot="5400000">
            <a:off x="7147113" y="5428301"/>
            <a:ext cx="833489" cy="457200"/>
          </a:xfrm>
          <a:prstGeom prst="triangle">
            <a:avLst>
              <a:gd fmla="val 50000" name="adj"/>
            </a:avLst>
          </a:prstGeom>
          <a:solidFill>
            <a:srgbClr val="CCCC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8" name="Google Shape;3588;p81"/>
          <p:cNvSpPr txBox="1"/>
          <p:nvPr/>
        </p:nvSpPr>
        <p:spPr>
          <a:xfrm>
            <a:off x="3814848" y="5261858"/>
            <a:ext cx="3398172" cy="864106"/>
          </a:xfrm>
          <a:prstGeom prst="rect">
            <a:avLst/>
          </a:prstGeom>
          <a:solidFill>
            <a:srgbClr val="CCECFF"/>
          </a:solidFill>
          <a:ln>
            <a:noFill/>
          </a:ln>
        </p:spPr>
        <p:txBody>
          <a:bodyPr anchorCtr="0" anchor="ctr" bIns="91325" lIns="91325" spcFirstLastPara="1" rIns="91325" wrap="square" tIns="91325">
            <a:noAutofit/>
          </a:bodyPr>
          <a:lstStyle/>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完整符合國際大廠客戶要求.</a:t>
            </a:r>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取消現場大量紙質表單單據</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節省人工統計工作和時間</a:t>
            </a:r>
            <a:endParaRPr sz="1200">
              <a:solidFill>
                <a:schemeClr val="dk1"/>
              </a:solidFill>
              <a:latin typeface="Arial"/>
              <a:ea typeface="Arial"/>
              <a:cs typeface="Arial"/>
              <a:sym typeface="Arial"/>
            </a:endParaRPr>
          </a:p>
          <a:p>
            <a:pPr indent="-228600" lvl="0" marL="228600" marR="0" rtl="0" algn="l">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實現無紙化、透明化、精細成本管理</a:t>
            </a:r>
            <a:endParaRPr sz="1200">
              <a:solidFill>
                <a:schemeClr val="dk1"/>
              </a:solidFill>
              <a:latin typeface="Arial"/>
              <a:ea typeface="Arial"/>
              <a:cs typeface="Arial"/>
              <a:sym typeface="Arial"/>
            </a:endParaRPr>
          </a:p>
        </p:txBody>
      </p:sp>
      <p:grpSp>
        <p:nvGrpSpPr>
          <p:cNvPr id="3589" name="Google Shape;3589;p81"/>
          <p:cNvGrpSpPr/>
          <p:nvPr/>
        </p:nvGrpSpPr>
        <p:grpSpPr>
          <a:xfrm>
            <a:off x="6330154" y="1292607"/>
            <a:ext cx="696913" cy="677863"/>
            <a:chOff x="1827" y="1325"/>
            <a:chExt cx="439" cy="427"/>
          </a:xfrm>
        </p:grpSpPr>
        <p:sp>
          <p:nvSpPr>
            <p:cNvPr id="3590" name="Google Shape;3590;p81"/>
            <p:cNvSpPr/>
            <p:nvPr/>
          </p:nvSpPr>
          <p:spPr>
            <a:xfrm>
              <a:off x="1827" y="1325"/>
              <a:ext cx="439" cy="264"/>
            </a:xfrm>
            <a:custGeom>
              <a:rect b="b" l="l" r="r" t="t"/>
              <a:pathLst>
                <a:path extrusionOk="0" h="264" w="439">
                  <a:moveTo>
                    <a:pt x="0" y="214"/>
                  </a:moveTo>
                  <a:lnTo>
                    <a:pt x="176" y="89"/>
                  </a:lnTo>
                  <a:lnTo>
                    <a:pt x="251" y="151"/>
                  </a:lnTo>
                  <a:lnTo>
                    <a:pt x="383" y="28"/>
                  </a:lnTo>
                  <a:lnTo>
                    <a:pt x="357" y="0"/>
                  </a:lnTo>
                  <a:lnTo>
                    <a:pt x="439" y="0"/>
                  </a:lnTo>
                  <a:lnTo>
                    <a:pt x="439" y="85"/>
                  </a:lnTo>
                  <a:lnTo>
                    <a:pt x="412" y="57"/>
                  </a:lnTo>
                  <a:lnTo>
                    <a:pt x="251" y="201"/>
                  </a:lnTo>
                  <a:lnTo>
                    <a:pt x="176" y="138"/>
                  </a:lnTo>
                  <a:lnTo>
                    <a:pt x="0" y="264"/>
                  </a:lnTo>
                  <a:lnTo>
                    <a:pt x="0" y="214"/>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91" name="Google Shape;3591;p81"/>
            <p:cNvSpPr/>
            <p:nvPr/>
          </p:nvSpPr>
          <p:spPr>
            <a:xfrm>
              <a:off x="1827" y="1572"/>
              <a:ext cx="112" cy="180"/>
            </a:xfrm>
            <a:custGeom>
              <a:rect b="b" l="l" r="r" t="t"/>
              <a:pathLst>
                <a:path extrusionOk="0" h="180" w="112">
                  <a:moveTo>
                    <a:pt x="0" y="80"/>
                  </a:moveTo>
                  <a:lnTo>
                    <a:pt x="0" y="80"/>
                  </a:lnTo>
                  <a:lnTo>
                    <a:pt x="0" y="180"/>
                  </a:lnTo>
                  <a:lnTo>
                    <a:pt x="112" y="180"/>
                  </a:lnTo>
                  <a:lnTo>
                    <a:pt x="112" y="80"/>
                  </a:lnTo>
                  <a:lnTo>
                    <a:pt x="112" y="80"/>
                  </a:lnTo>
                  <a:lnTo>
                    <a:pt x="112" y="0"/>
                  </a:lnTo>
                  <a:lnTo>
                    <a:pt x="0" y="80"/>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92" name="Google Shape;3592;p81"/>
            <p:cNvSpPr/>
            <p:nvPr/>
          </p:nvSpPr>
          <p:spPr>
            <a:xfrm>
              <a:off x="1990" y="1526"/>
              <a:ext cx="113" cy="226"/>
            </a:xfrm>
            <a:custGeom>
              <a:rect b="b" l="l" r="r" t="t"/>
              <a:pathLst>
                <a:path extrusionOk="0" h="226" w="113">
                  <a:moveTo>
                    <a:pt x="88" y="63"/>
                  </a:moveTo>
                  <a:lnTo>
                    <a:pt x="13" y="0"/>
                  </a:lnTo>
                  <a:lnTo>
                    <a:pt x="0" y="13"/>
                  </a:lnTo>
                  <a:lnTo>
                    <a:pt x="0" y="126"/>
                  </a:lnTo>
                  <a:lnTo>
                    <a:pt x="0" y="126"/>
                  </a:lnTo>
                  <a:lnTo>
                    <a:pt x="0" y="226"/>
                  </a:lnTo>
                  <a:lnTo>
                    <a:pt x="113" y="226"/>
                  </a:lnTo>
                  <a:lnTo>
                    <a:pt x="113" y="126"/>
                  </a:lnTo>
                  <a:lnTo>
                    <a:pt x="113" y="126"/>
                  </a:lnTo>
                  <a:lnTo>
                    <a:pt x="113" y="38"/>
                  </a:lnTo>
                  <a:lnTo>
                    <a:pt x="88" y="63"/>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sp>
          <p:nvSpPr>
            <p:cNvPr id="3593" name="Google Shape;3593;p81"/>
            <p:cNvSpPr/>
            <p:nvPr/>
          </p:nvSpPr>
          <p:spPr>
            <a:xfrm>
              <a:off x="2153" y="1426"/>
              <a:ext cx="113" cy="326"/>
            </a:xfrm>
            <a:custGeom>
              <a:rect b="b" l="l" r="r" t="t"/>
              <a:pathLst>
                <a:path extrusionOk="0" h="326" w="113">
                  <a:moveTo>
                    <a:pt x="113" y="0"/>
                  </a:moveTo>
                  <a:lnTo>
                    <a:pt x="0" y="102"/>
                  </a:lnTo>
                  <a:lnTo>
                    <a:pt x="0" y="226"/>
                  </a:lnTo>
                  <a:lnTo>
                    <a:pt x="0" y="226"/>
                  </a:lnTo>
                  <a:lnTo>
                    <a:pt x="0" y="326"/>
                  </a:lnTo>
                  <a:lnTo>
                    <a:pt x="113" y="326"/>
                  </a:lnTo>
                  <a:lnTo>
                    <a:pt x="113" y="226"/>
                  </a:lnTo>
                  <a:lnTo>
                    <a:pt x="113" y="226"/>
                  </a:lnTo>
                  <a:lnTo>
                    <a:pt x="113" y="0"/>
                  </a:lnTo>
                  <a:close/>
                </a:path>
              </a:pathLst>
            </a:custGeom>
            <a:solidFill>
              <a:srgbClr val="D34297"/>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Arial"/>
                <a:ea typeface="Arial"/>
                <a:cs typeface="Arial"/>
                <a:sym typeface="Arial"/>
              </a:endParaRPr>
            </a:p>
          </p:txBody>
        </p:sp>
      </p:grpSp>
      <p:pic>
        <p:nvPicPr>
          <p:cNvPr id="3594" name="Google Shape;3594;p81"/>
          <p:cNvPicPr preferRelativeResize="0"/>
          <p:nvPr/>
        </p:nvPicPr>
        <p:blipFill rotWithShape="1">
          <a:blip r:embed="rId3">
            <a:alphaModFix/>
          </a:blip>
          <a:srcRect b="0" l="0" r="0" t="0"/>
          <a:stretch/>
        </p:blipFill>
        <p:spPr>
          <a:xfrm>
            <a:off x="11177414" y="1270576"/>
            <a:ext cx="677689" cy="828287"/>
          </a:xfrm>
          <a:prstGeom prst="rect">
            <a:avLst/>
          </a:prstGeom>
          <a:noFill/>
          <a:ln>
            <a:noFill/>
          </a:ln>
          <a:effectLst>
            <a:outerShdw blurRad="50800" rotWithShape="0" algn="t" dir="5400000" dist="38100">
              <a:srgbClr val="000000">
                <a:alpha val="40000"/>
              </a:srgbClr>
            </a:outerShdw>
          </a:effectLst>
        </p:spPr>
      </p:pic>
      <p:sp>
        <p:nvSpPr>
          <p:cNvPr id="3595" name="Google Shape;3595;p81"/>
          <p:cNvSpPr txBox="1"/>
          <p:nvPr/>
        </p:nvSpPr>
        <p:spPr>
          <a:xfrm>
            <a:off x="387558" y="274584"/>
            <a:ext cx="11048702" cy="680212"/>
          </a:xfrm>
          <a:prstGeom prst="rect">
            <a:avLst/>
          </a:prstGeom>
          <a:noFill/>
          <a:ln>
            <a:noFill/>
          </a:ln>
        </p:spPr>
        <p:txBody>
          <a:bodyPr anchorCtr="0" anchor="t" bIns="14375" lIns="0" spcFirstLastPara="1" rIns="323825" wrap="square" tIns="0">
            <a:noAutofit/>
          </a:bodyPr>
          <a:lstStyle/>
          <a:p>
            <a:pPr indent="0" lvl="0" marL="0" marR="0" rtl="0" algn="l">
              <a:spcBef>
                <a:spcPts val="0"/>
              </a:spcBef>
              <a:spcAft>
                <a:spcPts val="0"/>
              </a:spcAft>
              <a:buNone/>
            </a:pPr>
            <a:r>
              <a:rPr b="1" lang="en-US" sz="2400">
                <a:solidFill>
                  <a:srgbClr val="00646E"/>
                </a:solidFill>
                <a:latin typeface="Arial"/>
                <a:ea typeface="Arial"/>
                <a:cs typeface="Arial"/>
                <a:sym typeface="Arial"/>
              </a:rPr>
              <a:t>西門子Camstar的優勢: 系統功能</a:t>
            </a:r>
            <a:endParaRPr b="1" sz="2400">
              <a:solidFill>
                <a:srgbClr val="00646E"/>
              </a:solidFill>
              <a:latin typeface="Arial"/>
              <a:ea typeface="Arial"/>
              <a:cs typeface="Arial"/>
              <a:sym typeface="Arial"/>
            </a:endParaRPr>
          </a:p>
        </p:txBody>
      </p:sp>
      <p:sp>
        <p:nvSpPr>
          <p:cNvPr id="3596" name="Google Shape;3596;p81"/>
          <p:cNvSpPr/>
          <p:nvPr/>
        </p:nvSpPr>
        <p:spPr>
          <a:xfrm rot="-1398260">
            <a:off x="-542432" y="3436511"/>
            <a:ext cx="1327686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200" cap="none">
                <a:solidFill>
                  <a:srgbClr val="FF0000"/>
                </a:solidFill>
                <a:highlight>
                  <a:srgbClr val="FFFF00"/>
                </a:highlight>
                <a:latin typeface="Arial"/>
                <a:ea typeface="Arial"/>
                <a:cs typeface="Arial"/>
                <a:sym typeface="Arial"/>
              </a:rPr>
              <a:t>滿足國際大廠要求並成功導入友商載板工廠</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1" name="Shape 3601"/>
        <p:cNvGrpSpPr/>
        <p:nvPr/>
      </p:nvGrpSpPr>
      <p:grpSpPr>
        <a:xfrm>
          <a:off x="0" y="0"/>
          <a:ext cx="0" cy="0"/>
          <a:chOff x="0" y="0"/>
          <a:chExt cx="0" cy="0"/>
        </a:xfrm>
      </p:grpSpPr>
      <p:sp>
        <p:nvSpPr>
          <p:cNvPr id="3602" name="Google Shape;3602;p82"/>
          <p:cNvSpPr txBox="1"/>
          <p:nvPr>
            <p:ph type="title"/>
          </p:nvPr>
        </p:nvSpPr>
        <p:spPr>
          <a:xfrm>
            <a:off x="0" y="-1"/>
            <a:ext cx="12192000" cy="1440000"/>
          </a:xfrm>
          <a:prstGeom prst="rect">
            <a:avLst/>
          </a:prstGeom>
          <a:noFill/>
          <a:ln>
            <a:noFill/>
          </a:ln>
        </p:spPr>
        <p:txBody>
          <a:bodyPr anchorCtr="0" anchor="t" bIns="234000" lIns="626400" spcFirstLastPara="1" rIns="3384000" wrap="square" tIns="432000">
            <a:noAutofit/>
          </a:bodyPr>
          <a:lstStyle/>
          <a:p>
            <a:pPr indent="0" lvl="0" marL="0" rtl="0" algn="l">
              <a:spcBef>
                <a:spcPts val="0"/>
              </a:spcBef>
              <a:spcAft>
                <a:spcPts val="0"/>
              </a:spcAft>
              <a:buNone/>
            </a:pPr>
            <a:r>
              <a:rPr lang="en-US">
                <a:latin typeface="Microsoft Yahei"/>
                <a:ea typeface="Microsoft Yahei"/>
                <a:cs typeface="Microsoft Yahei"/>
                <a:sym typeface="Microsoft Yahei"/>
              </a:rPr>
              <a:t>為什麼西門子是景碩科技最佳數位化夥伴</a:t>
            </a:r>
            <a:endParaRPr/>
          </a:p>
        </p:txBody>
      </p:sp>
      <p:grpSp>
        <p:nvGrpSpPr>
          <p:cNvPr id="3603" name="Google Shape;3603;p82"/>
          <p:cNvGrpSpPr/>
          <p:nvPr/>
        </p:nvGrpSpPr>
        <p:grpSpPr>
          <a:xfrm>
            <a:off x="691244" y="1193205"/>
            <a:ext cx="11266692" cy="4672924"/>
            <a:chOff x="2628" y="0"/>
            <a:chExt cx="11266692" cy="4672924"/>
          </a:xfrm>
        </p:grpSpPr>
        <p:sp>
          <p:nvSpPr>
            <p:cNvPr id="3604" name="Google Shape;3604;p82"/>
            <p:cNvSpPr/>
            <p:nvPr/>
          </p:nvSpPr>
          <p:spPr>
            <a:xfrm>
              <a:off x="2628" y="0"/>
              <a:ext cx="2754638" cy="4672924"/>
            </a:xfrm>
            <a:prstGeom prst="roundRect">
              <a:avLst>
                <a:gd fmla="val 1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txBox="1"/>
            <p:nvPr/>
          </p:nvSpPr>
          <p:spPr>
            <a:xfrm>
              <a:off x="2628" y="1869170"/>
              <a:ext cx="2754638" cy="1869170"/>
            </a:xfrm>
            <a:prstGeom prst="rect">
              <a:avLst/>
            </a:prstGeom>
            <a:noFill/>
            <a:ln>
              <a:noFill/>
            </a:ln>
          </p:spPr>
          <p:txBody>
            <a:bodyPr anchorCtr="0" anchor="ctr" bIns="99550" lIns="99550" spcFirstLastPara="1" rIns="99550" wrap="square" tIns="99550">
              <a:noAutofit/>
            </a:bodyPr>
            <a:lstStyle/>
            <a:p>
              <a:pPr indent="0" lvl="0" marL="0" marR="0" rtl="0" algn="l">
                <a:lnSpc>
                  <a:spcPct val="128571"/>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●行業頭部客戶60%採用</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●端到端數位化解決方案</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   研發、模擬、製造、計畫、品質、IoT大資料平臺、低代碼</a:t>
              </a:r>
              <a:endParaRPr sz="1400">
                <a:solidFill>
                  <a:schemeClr val="lt1"/>
                </a:solidFill>
                <a:latin typeface="Arial"/>
                <a:ea typeface="Arial"/>
                <a:cs typeface="Arial"/>
                <a:sym typeface="Arial"/>
              </a:endParaRPr>
            </a:p>
          </p:txBody>
        </p:sp>
        <p:sp>
          <p:nvSpPr>
            <p:cNvPr id="3606" name="Google Shape;3606;p82"/>
            <p:cNvSpPr/>
            <p:nvPr/>
          </p:nvSpPr>
          <p:spPr>
            <a:xfrm>
              <a:off x="599306" y="246795"/>
              <a:ext cx="1556084" cy="1556084"/>
            </a:xfrm>
            <a:prstGeom prst="ellipse">
              <a:avLst/>
            </a:prstGeom>
            <a:blipFill rotWithShape="1">
              <a:blip r:embed="rId3">
                <a:alphaModFix/>
              </a:blip>
              <a:stretch>
                <a:fillRect b="0" l="-34999" r="-34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2839906" y="0"/>
              <a:ext cx="2754638" cy="4672924"/>
            </a:xfrm>
            <a:prstGeom prst="roundRect">
              <a:avLst>
                <a:gd fmla="val 10000" name="adj"/>
              </a:avLst>
            </a:prstGeom>
            <a:solidFill>
              <a:srgbClr val="EB770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txBox="1"/>
            <p:nvPr/>
          </p:nvSpPr>
          <p:spPr>
            <a:xfrm>
              <a:off x="2839906" y="1869170"/>
              <a:ext cx="2754638" cy="1869170"/>
            </a:xfrm>
            <a:prstGeom prst="rect">
              <a:avLst/>
            </a:prstGeom>
            <a:noFill/>
            <a:ln>
              <a:noFill/>
            </a:ln>
          </p:spPr>
          <p:txBody>
            <a:bodyPr anchorCtr="0" anchor="ctr" bIns="99550" lIns="99550" spcFirstLastPara="1" rIns="99550" wrap="square" tIns="99550">
              <a:noAutofit/>
            </a:bodyPr>
            <a:lstStyle/>
            <a:p>
              <a:pPr indent="0" lvl="0" marL="0" marR="0" rtl="0" algn="l">
                <a:lnSpc>
                  <a:spcPct val="128571"/>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●多個載板客戶工廠採用，鵬鼎、興森快捷、景旺電子</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●多個PCB客戶案例，鵬鼎控股、東山精密、景旺電子、勝巨集科技、方正科技、中京電子、廣合科技、本川智慧。。。</a:t>
              </a:r>
              <a:endParaRPr sz="1400">
                <a:solidFill>
                  <a:schemeClr val="lt1"/>
                </a:solidFill>
                <a:latin typeface="Arial"/>
                <a:ea typeface="Arial"/>
                <a:cs typeface="Arial"/>
                <a:sym typeface="Arial"/>
              </a:endParaRPr>
            </a:p>
          </p:txBody>
        </p:sp>
        <p:sp>
          <p:nvSpPr>
            <p:cNvPr id="3609" name="Google Shape;3609;p82"/>
            <p:cNvSpPr/>
            <p:nvPr/>
          </p:nvSpPr>
          <p:spPr>
            <a:xfrm>
              <a:off x="3439183" y="280375"/>
              <a:ext cx="1556084" cy="1556084"/>
            </a:xfrm>
            <a:prstGeom prst="ellipse">
              <a:avLst/>
            </a:prstGeom>
            <a:blipFill rotWithShape="1">
              <a:blip r:embed="rId4">
                <a:alphaModFix/>
              </a:blip>
              <a:stretch>
                <a:fillRect b="0" l="-7998" r="-7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5677184" y="0"/>
              <a:ext cx="2754638" cy="4672924"/>
            </a:xfrm>
            <a:prstGeom prst="roundRect">
              <a:avLst>
                <a:gd fmla="val 10000" name="adj"/>
              </a:avLst>
            </a:prstGeom>
            <a:solidFill>
              <a:srgbClr val="6416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txBox="1"/>
            <p:nvPr/>
          </p:nvSpPr>
          <p:spPr>
            <a:xfrm>
              <a:off x="5677184" y="1869170"/>
              <a:ext cx="2754638" cy="1869170"/>
            </a:xfrm>
            <a:prstGeom prst="rect">
              <a:avLst/>
            </a:prstGeom>
            <a:noFill/>
            <a:ln>
              <a:noFill/>
            </a:ln>
          </p:spPr>
          <p:txBody>
            <a:bodyPr anchorCtr="0" anchor="ctr" bIns="99550" lIns="99550" spcFirstLastPara="1" rIns="99550" wrap="square" tIns="99550">
              <a:noAutofit/>
            </a:bodyPr>
            <a:lstStyle/>
            <a:p>
              <a:pPr indent="0" lvl="0" marL="0" marR="0" rtl="0" algn="l">
                <a:lnSpc>
                  <a:spcPct val="128571"/>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●集成ERP、PDM、ENG、EAP、WMS、AMHS經驗豐富</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●智能化PCB工廠經驗案例豐富</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●線路板行業研發、製造、計畫、品質一體化方案</a:t>
              </a:r>
              <a:endParaRPr sz="1400">
                <a:solidFill>
                  <a:schemeClr val="lt1"/>
                </a:solidFill>
                <a:latin typeface="Arial"/>
                <a:ea typeface="Arial"/>
                <a:cs typeface="Arial"/>
                <a:sym typeface="Arial"/>
              </a:endParaRPr>
            </a:p>
          </p:txBody>
        </p:sp>
        <p:sp>
          <p:nvSpPr>
            <p:cNvPr id="3612" name="Google Shape;3612;p82"/>
            <p:cNvSpPr/>
            <p:nvPr/>
          </p:nvSpPr>
          <p:spPr>
            <a:xfrm>
              <a:off x="6276461" y="280375"/>
              <a:ext cx="1556084" cy="1556084"/>
            </a:xfrm>
            <a:prstGeom prst="ellipse">
              <a:avLst/>
            </a:prstGeom>
            <a:blipFill rotWithShape="1">
              <a:blip r:embed="rId5">
                <a:alphaModFix/>
              </a:blip>
              <a:stretch>
                <a:fillRect b="0" l="-16997" r="-16998"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8514682" y="0"/>
              <a:ext cx="2754638" cy="4672924"/>
            </a:xfrm>
            <a:prstGeom prst="roundRect">
              <a:avLst>
                <a:gd fmla="val 10000" name="adj"/>
              </a:avLst>
            </a:prstGeom>
            <a:solidFill>
              <a:srgbClr val="005E8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txBox="1"/>
            <p:nvPr/>
          </p:nvSpPr>
          <p:spPr>
            <a:xfrm>
              <a:off x="8514682" y="1869170"/>
              <a:ext cx="2754638" cy="1869170"/>
            </a:xfrm>
            <a:prstGeom prst="rect">
              <a:avLst/>
            </a:prstGeom>
            <a:noFill/>
            <a:ln>
              <a:noFill/>
            </a:ln>
          </p:spPr>
          <p:txBody>
            <a:bodyPr anchorCtr="0" anchor="ctr" bIns="99550" lIns="99550" spcFirstLastPara="1" rIns="99550" wrap="square" tIns="99550">
              <a:noAutofit/>
            </a:bodyPr>
            <a:lstStyle/>
            <a:p>
              <a:pPr indent="0" lvl="0" marL="0" marR="0" rtl="0" algn="l">
                <a:lnSpc>
                  <a:spcPct val="128571"/>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●原廠顧問100+，大中華區</a:t>
              </a:r>
              <a:endParaRPr sz="1400">
                <a:solidFill>
                  <a:schemeClr val="lt1"/>
                </a:solidFill>
                <a:latin typeface="Arial"/>
                <a:ea typeface="Arial"/>
                <a:cs typeface="Arial"/>
                <a:sym typeface="Arial"/>
              </a:endParaRPr>
            </a:p>
            <a:p>
              <a:pPr indent="0" lvl="0" marL="0" marR="0" rtl="0" algn="l">
                <a:lnSpc>
                  <a:spcPct val="128571"/>
                </a:lnSpc>
                <a:spcBef>
                  <a:spcPts val="490"/>
                </a:spcBef>
                <a:spcAft>
                  <a:spcPts val="0"/>
                </a:spcAft>
                <a:buClr>
                  <a:schemeClr val="lt1"/>
                </a:buClr>
                <a:buSzPts val="1400"/>
                <a:buFont typeface="Arial"/>
                <a:buNone/>
              </a:pPr>
              <a:r>
                <a:rPr lang="en-US" sz="1400">
                  <a:solidFill>
                    <a:schemeClr val="lt1"/>
                  </a:solidFill>
                  <a:latin typeface="Arial"/>
                  <a:ea typeface="Arial"/>
                  <a:cs typeface="Arial"/>
                  <a:sym typeface="Arial"/>
                </a:rPr>
                <a:t>●國內代理商50+，實施顧問超過500</a:t>
              </a:r>
              <a:endParaRPr sz="1400">
                <a:solidFill>
                  <a:schemeClr val="lt1"/>
                </a:solidFill>
                <a:latin typeface="Arial"/>
                <a:ea typeface="Arial"/>
                <a:cs typeface="Arial"/>
                <a:sym typeface="Arial"/>
              </a:endParaRPr>
            </a:p>
          </p:txBody>
        </p:sp>
        <p:sp>
          <p:nvSpPr>
            <p:cNvPr id="3615" name="Google Shape;3615;p82"/>
            <p:cNvSpPr/>
            <p:nvPr/>
          </p:nvSpPr>
          <p:spPr>
            <a:xfrm>
              <a:off x="9113739" y="280375"/>
              <a:ext cx="1556084" cy="1556084"/>
            </a:xfrm>
            <a:prstGeom prst="ellipse">
              <a:avLst/>
            </a:prstGeom>
            <a:blipFill rotWithShape="1">
              <a:blip r:embed="rId6">
                <a:alphaModFix/>
              </a:blip>
              <a:stretch>
                <a:fillRect b="0" l="-44999" r="-44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450869" y="3553369"/>
              <a:ext cx="10369990" cy="1070880"/>
            </a:xfrm>
            <a:prstGeom prst="leftRightArrow">
              <a:avLst>
                <a:gd fmla="val 50000" name="adj1"/>
                <a:gd fmla="val 50000" name="adj2"/>
              </a:avLst>
            </a:prstGeom>
            <a:solidFill>
              <a:srgbClr val="E6EDE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82"/>
          <p:cNvSpPr txBox="1"/>
          <p:nvPr/>
        </p:nvSpPr>
        <p:spPr>
          <a:xfrm>
            <a:off x="2135663" y="5131673"/>
            <a:ext cx="8453797" cy="58213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557C"/>
              </a:buClr>
              <a:buSzPts val="1800"/>
              <a:buFont typeface="Arial"/>
              <a:buNone/>
            </a:pPr>
            <a:r>
              <a:rPr b="0" i="0" lang="en-US" sz="1800" u="none" cap="none" strike="noStrike">
                <a:solidFill>
                  <a:srgbClr val="00557C"/>
                </a:solidFill>
                <a:latin typeface="Arial"/>
                <a:ea typeface="Arial"/>
                <a:cs typeface="Arial"/>
                <a:sym typeface="Arial"/>
              </a:rPr>
              <a:t>西門子最佳實</a:t>
            </a:r>
            <a:r>
              <a:rPr lang="en-US" sz="1800">
                <a:solidFill>
                  <a:srgbClr val="00557C"/>
                </a:solidFill>
                <a:latin typeface="Arial"/>
                <a:ea typeface="Arial"/>
                <a:cs typeface="Arial"/>
                <a:sym typeface="Arial"/>
              </a:rPr>
              <a:t>踐</a:t>
            </a:r>
            <a:r>
              <a:rPr b="0" i="0" lang="en-US" sz="1800" u="none" cap="none" strike="noStrike">
                <a:solidFill>
                  <a:srgbClr val="00557C"/>
                </a:solidFill>
                <a:latin typeface="Arial"/>
                <a:ea typeface="Arial"/>
                <a:cs typeface="Arial"/>
                <a:sym typeface="Arial"/>
              </a:rPr>
              <a:t>+專業強大的實施資源+成熟的數位化方案=Digital Kinsus 數位化景碩</a:t>
            </a:r>
            <a:endParaRPr/>
          </a:p>
        </p:txBody>
      </p:sp>
      <p:sp>
        <p:nvSpPr>
          <p:cNvPr id="3618" name="Google Shape;3618;p82"/>
          <p:cNvSpPr txBox="1"/>
          <p:nvPr/>
        </p:nvSpPr>
        <p:spPr>
          <a:xfrm flipH="1">
            <a:off x="3757295" y="3070225"/>
            <a:ext cx="2533650" cy="304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線路板</a:t>
            </a:r>
            <a:r>
              <a:rPr b="1" i="0" lang="en-US" sz="1400" u="none" cap="none" strike="noStrike">
                <a:solidFill>
                  <a:schemeClr val="lt1"/>
                </a:solidFill>
                <a:latin typeface="Arial"/>
                <a:ea typeface="Arial"/>
                <a:cs typeface="Arial"/>
                <a:sym typeface="Arial"/>
              </a:rPr>
              <a:t>客戶案例超過12+</a:t>
            </a:r>
            <a:endParaRPr b="1" i="0" sz="1400" u="none" cap="none" strike="noStrike">
              <a:solidFill>
                <a:schemeClr val="lt1"/>
              </a:solidFill>
              <a:latin typeface="Arial"/>
              <a:ea typeface="Arial"/>
              <a:cs typeface="Arial"/>
              <a:sym typeface="Arial"/>
            </a:endParaRPr>
          </a:p>
        </p:txBody>
      </p:sp>
      <p:sp>
        <p:nvSpPr>
          <p:cNvPr id="3619" name="Google Shape;3619;p82"/>
          <p:cNvSpPr txBox="1"/>
          <p:nvPr/>
        </p:nvSpPr>
        <p:spPr>
          <a:xfrm>
            <a:off x="1460275" y="3032031"/>
            <a:ext cx="1200339" cy="162261"/>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深耕PCB產業</a:t>
            </a:r>
            <a:endParaRPr/>
          </a:p>
        </p:txBody>
      </p:sp>
      <p:sp>
        <p:nvSpPr>
          <p:cNvPr id="3620" name="Google Shape;3620;p82"/>
          <p:cNvSpPr txBox="1"/>
          <p:nvPr/>
        </p:nvSpPr>
        <p:spPr>
          <a:xfrm>
            <a:off x="7094975" y="3113161"/>
            <a:ext cx="1605963" cy="16241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研發生產一體化</a:t>
            </a:r>
            <a:endParaRPr b="1" i="0" sz="1400" u="none" cap="none" strike="noStrike">
              <a:solidFill>
                <a:schemeClr val="lt1"/>
              </a:solidFill>
              <a:latin typeface="Arial"/>
              <a:ea typeface="Arial"/>
              <a:cs typeface="Arial"/>
              <a:sym typeface="Arial"/>
            </a:endParaRPr>
          </a:p>
        </p:txBody>
      </p:sp>
      <p:sp>
        <p:nvSpPr>
          <p:cNvPr id="3621" name="Google Shape;3621;p82"/>
          <p:cNvSpPr txBox="1"/>
          <p:nvPr/>
        </p:nvSpPr>
        <p:spPr>
          <a:xfrm>
            <a:off x="9984510" y="3156920"/>
            <a:ext cx="1270926" cy="146998"/>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豐富的實施資源</a:t>
            </a:r>
            <a:endParaRPr/>
          </a:p>
        </p:txBody>
      </p:sp>
      <p:sp>
        <p:nvSpPr>
          <p:cNvPr id="3622" name="Google Shape;3622;p8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spd="slow">
    <p:wipe dir="l"/>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6" name="Shape 3626"/>
        <p:cNvGrpSpPr/>
        <p:nvPr/>
      </p:nvGrpSpPr>
      <p:grpSpPr>
        <a:xfrm>
          <a:off x="0" y="0"/>
          <a:ext cx="0" cy="0"/>
          <a:chOff x="0" y="0"/>
          <a:chExt cx="0" cy="0"/>
        </a:xfrm>
      </p:grpSpPr>
      <p:sp>
        <p:nvSpPr>
          <p:cNvPr id="3627" name="Google Shape;3627;p83"/>
          <p:cNvSpPr txBox="1"/>
          <p:nvPr>
            <p:ph type="title"/>
          </p:nvPr>
        </p:nvSpPr>
        <p:spPr>
          <a:xfrm>
            <a:off x="410400" y="1414464"/>
            <a:ext cx="11376788" cy="923330"/>
          </a:xfrm>
          <a:prstGeom prst="rect">
            <a:avLst/>
          </a:prstGeom>
          <a:blipFill rotWithShape="1">
            <a:blip r:embed="rId3">
              <a:alphaModFix/>
            </a:blip>
            <a:stretch>
              <a:fillRect b="499" l="0" r="0" t="0"/>
            </a:stretch>
          </a:blipFill>
          <a:ln>
            <a:noFill/>
          </a:ln>
        </p:spPr>
        <p:txBody>
          <a:bodyPr anchorCtr="0" anchor="t" bIns="0" lIns="626400" spcFirstLastPara="1" rIns="0" wrap="square" tIns="432000">
            <a:spAutoFit/>
          </a:bodyPr>
          <a:lstStyle/>
          <a:p>
            <a:pPr indent="0" lvl="0" marL="414000" rtl="0" algn="l">
              <a:lnSpc>
                <a:spcPct val="100000"/>
              </a:lnSpc>
              <a:spcBef>
                <a:spcPts val="0"/>
              </a:spcBef>
              <a:spcAft>
                <a:spcPts val="0"/>
              </a:spcAft>
              <a:buNone/>
            </a:pPr>
            <a:r>
              <a:rPr lang="en-US"/>
              <a:t>交流討論</a:t>
            </a:r>
            <a:endParaRPr/>
          </a:p>
        </p:txBody>
      </p:sp>
      <p:sp>
        <p:nvSpPr>
          <p:cNvPr id="3628" name="Google Shape;3628;p83"/>
          <p:cNvSpPr txBox="1"/>
          <p:nvPr>
            <p:ph idx="4294967295" type="sldNum"/>
          </p:nvPr>
        </p:nvSpPr>
        <p:spPr>
          <a:xfrm>
            <a:off x="11637963" y="6561138"/>
            <a:ext cx="554037" cy="29686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b="1" lang="en-US"/>
              <a:t>‹#›</a:t>
            </a:fld>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
          <p:cNvSpPr txBox="1"/>
          <p:nvPr/>
        </p:nvSpPr>
        <p:spPr>
          <a:xfrm>
            <a:off x="445453" y="244690"/>
            <a:ext cx="11569831" cy="5508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199" u="none" cap="none" strike="noStrike">
                <a:solidFill>
                  <a:srgbClr val="00646E"/>
                </a:solidFill>
                <a:latin typeface="Arial"/>
                <a:ea typeface="Arial"/>
                <a:cs typeface="Arial"/>
                <a:sym typeface="Arial"/>
              </a:rPr>
              <a:t>西門子Camstar IT架構優勢</a:t>
            </a:r>
            <a:endParaRPr/>
          </a:p>
        </p:txBody>
      </p:sp>
      <p:sp>
        <p:nvSpPr>
          <p:cNvPr id="1120" name="Google Shape;1120;p9"/>
          <p:cNvSpPr txBox="1"/>
          <p:nvPr/>
        </p:nvSpPr>
        <p:spPr>
          <a:xfrm>
            <a:off x="577451" y="923774"/>
            <a:ext cx="5129287" cy="5243808"/>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1800" u="none" cap="none" strike="noStrike">
                <a:solidFill>
                  <a:schemeClr val="dk1"/>
                </a:solidFill>
                <a:latin typeface="Arial"/>
                <a:ea typeface="Arial"/>
                <a:cs typeface="Arial"/>
                <a:sym typeface="Arial"/>
              </a:rPr>
              <a:t>與時俱進的MES架構框架，良好的系統擴展性，支援方便靈活的功能擴展 ，系統框架支援負載均衡 </a:t>
            </a:r>
            <a:r>
              <a:rPr b="1" i="0" lang="en-US" sz="2000" u="none" cap="none" strike="noStrike">
                <a:solidFill>
                  <a:schemeClr val="dk1"/>
                </a:solidFill>
                <a:highlight>
                  <a:srgbClr val="FFFF00"/>
                </a:highlight>
                <a:latin typeface="Arial"/>
                <a:ea typeface="Arial"/>
                <a:cs typeface="Arial"/>
                <a:sym typeface="Arial"/>
              </a:rPr>
              <a:t>確保7*24小時服務</a:t>
            </a:r>
            <a:endParaRPr b="1" i="0" sz="2000" u="none" cap="none" strike="noStrike">
              <a:solidFill>
                <a:schemeClr val="dk1"/>
              </a:solidFill>
              <a:highlight>
                <a:srgbClr val="FFFF00"/>
              </a:highlight>
              <a:latin typeface="Arial"/>
              <a:ea typeface="Arial"/>
              <a:cs typeface="Arial"/>
              <a:sym typeface="Arial"/>
            </a:endParaRPr>
          </a:p>
          <a:p>
            <a:pPr indent="0" lvl="0" marL="0" marR="0" rtl="0" algn="l">
              <a:lnSpc>
                <a:spcPct val="11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US" sz="2000" u="none" cap="none" strike="noStrike">
                <a:solidFill>
                  <a:schemeClr val="dk1"/>
                </a:solidFill>
                <a:latin typeface="Arial"/>
                <a:ea typeface="Arial"/>
                <a:cs typeface="Arial"/>
                <a:sym typeface="Arial"/>
              </a:rPr>
              <a:t>依主流技術持續更新的平臺</a:t>
            </a:r>
            <a:endParaRPr b="0" i="0" sz="20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西門子MES產品平臺更新，每2年1個大版本</a:t>
            </a:r>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採用主流技術框架, Visual Studio 2019, Oracle 19c...</a:t>
            </a:r>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開放性的開發平臺，靈活的拓展性</a:t>
            </a:r>
            <a:endParaRPr b="0" i="0" sz="15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提供完善的升級工具，方便客戶平穩更新（不影響客戶客制化內容）</a:t>
            </a:r>
            <a:endParaRPr b="0" i="0" sz="1500" u="none" cap="none" strike="noStrike">
              <a:solidFill>
                <a:schemeClr val="dk1"/>
              </a:solidFill>
              <a:latin typeface="Arial"/>
              <a:ea typeface="Arial"/>
              <a:cs typeface="Arial"/>
              <a:sym typeface="Arial"/>
            </a:endParaRPr>
          </a:p>
          <a:p>
            <a:pPr indent="-285750" lvl="1" marL="742950" marR="0" rtl="0" algn="l">
              <a:lnSpc>
                <a:spcPct val="110000"/>
              </a:lnSpc>
              <a:spcBef>
                <a:spcPts val="0"/>
              </a:spcBef>
              <a:spcAft>
                <a:spcPts val="0"/>
              </a:spcAft>
              <a:buClr>
                <a:srgbClr val="005F87"/>
              </a:buClr>
              <a:buSzPts val="1500"/>
              <a:buFont typeface="Noto Sans Symbols"/>
              <a:buChar char="❑"/>
            </a:pPr>
            <a:r>
              <a:rPr b="1" i="0" lang="en-US" sz="1500" u="sng" cap="none" strike="noStrike">
                <a:solidFill>
                  <a:srgbClr val="005F87"/>
                </a:solidFill>
                <a:latin typeface="Arial"/>
                <a:ea typeface="Arial"/>
                <a:cs typeface="Arial"/>
                <a:sym typeface="Arial"/>
              </a:rPr>
              <a:t>AMD客戶 2003年開始部署Camstar 3.3，後續陸續升級到4.5，5.8，8.5平臺</a:t>
            </a:r>
            <a:endParaRPr/>
          </a:p>
          <a:p>
            <a:pPr indent="0" lvl="0" marL="0" marR="0" rtl="0" algn="l">
              <a:lnSpc>
                <a:spcPct val="11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b="1" i="0" lang="en-US" sz="2000" u="none" cap="none" strike="noStrike">
                <a:solidFill>
                  <a:schemeClr val="dk1"/>
                </a:solidFill>
                <a:latin typeface="Arial"/>
                <a:ea typeface="Arial"/>
                <a:cs typeface="Arial"/>
                <a:sym typeface="Arial"/>
              </a:rPr>
              <a:t>産品系統穩定性</a:t>
            </a:r>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支持中國區13家PCB企業（超過25+工廠），7*24小時穩定生産</a:t>
            </a:r>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支持高性能框架，服務器集群支持NLB負載均衡，確保服務的穩定</a:t>
            </a:r>
            <a:endParaRPr/>
          </a:p>
          <a:p>
            <a:pPr indent="-285750" lvl="1" marL="742950" marR="0" rtl="0" algn="l">
              <a:lnSpc>
                <a:spcPct val="11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Arial"/>
                <a:ea typeface="Arial"/>
                <a:cs typeface="Arial"/>
                <a:sym typeface="Arial"/>
              </a:rPr>
              <a:t>支持系統的遷移和數據複製</a:t>
            </a:r>
            <a:endParaRPr/>
          </a:p>
        </p:txBody>
      </p:sp>
      <p:pic>
        <p:nvPicPr>
          <p:cNvPr descr="图形用户界面&#10;&#10;已自动生成说明" id="1121" name="Google Shape;1121;p9"/>
          <p:cNvPicPr preferRelativeResize="0"/>
          <p:nvPr/>
        </p:nvPicPr>
        <p:blipFill rotWithShape="1">
          <a:blip r:embed="rId3">
            <a:alphaModFix/>
          </a:blip>
          <a:srcRect b="0" l="0" r="0" t="0"/>
          <a:stretch/>
        </p:blipFill>
        <p:spPr>
          <a:xfrm>
            <a:off x="6092328" y="923774"/>
            <a:ext cx="5800380" cy="2595922"/>
          </a:xfrm>
          <a:prstGeom prst="rect">
            <a:avLst/>
          </a:prstGeom>
          <a:noFill/>
          <a:ln>
            <a:noFill/>
          </a:ln>
        </p:spPr>
      </p:pic>
      <p:pic>
        <p:nvPicPr>
          <p:cNvPr descr="表格&#10;&#10;已自动生成说明" id="1122" name="Google Shape;1122;p9"/>
          <p:cNvPicPr preferRelativeResize="0"/>
          <p:nvPr/>
        </p:nvPicPr>
        <p:blipFill rotWithShape="1">
          <a:blip r:embed="rId4">
            <a:alphaModFix/>
          </a:blip>
          <a:srcRect b="0" l="0" r="0" t="0"/>
          <a:stretch/>
        </p:blipFill>
        <p:spPr>
          <a:xfrm>
            <a:off x="6009701" y="4068918"/>
            <a:ext cx="5883006" cy="2594429"/>
          </a:xfrm>
          <a:prstGeom prst="rect">
            <a:avLst/>
          </a:prstGeom>
          <a:noFill/>
          <a:ln>
            <a:noFill/>
          </a:ln>
        </p:spPr>
      </p:pic>
      <p:sp>
        <p:nvSpPr>
          <p:cNvPr id="1123" name="Google Shape;1123;p9"/>
          <p:cNvSpPr/>
          <p:nvPr/>
        </p:nvSpPr>
        <p:spPr>
          <a:xfrm>
            <a:off x="7098535" y="456281"/>
            <a:ext cx="2420039"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與時俱進的平臺框架</a:t>
            </a:r>
            <a:endParaRPr b="0" i="0" sz="1800" u="none" cap="none" strike="noStrike">
              <a:solidFill>
                <a:schemeClr val="dk1"/>
              </a:solidFill>
              <a:latin typeface="Arial"/>
              <a:ea typeface="Arial"/>
              <a:cs typeface="Arial"/>
              <a:sym typeface="Arial"/>
            </a:endParaRPr>
          </a:p>
        </p:txBody>
      </p:sp>
      <p:sp>
        <p:nvSpPr>
          <p:cNvPr id="1124" name="Google Shape;1124;p9"/>
          <p:cNvSpPr/>
          <p:nvPr/>
        </p:nvSpPr>
        <p:spPr>
          <a:xfrm>
            <a:off x="7254607" y="3577726"/>
            <a:ext cx="2566930" cy="381918"/>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None/>
            </a:pPr>
            <a:r>
              <a:rPr b="0" i="0" lang="en-US" sz="1800" u="none" cap="none" strike="noStrike">
                <a:solidFill>
                  <a:schemeClr val="dk1"/>
                </a:solidFill>
                <a:latin typeface="Arial"/>
                <a:ea typeface="Arial"/>
                <a:cs typeface="Arial"/>
                <a:sym typeface="Arial"/>
              </a:rPr>
              <a:t>版本功能疊代示例</a:t>
            </a:r>
            <a:endParaRPr b="0" i="0" sz="1800" u="none" cap="none" strike="noStrike">
              <a:solidFill>
                <a:schemeClr val="dk1"/>
              </a:solidFill>
              <a:latin typeface="Arial"/>
              <a:ea typeface="Arial"/>
              <a:cs typeface="Arial"/>
              <a:sym typeface="Arial"/>
            </a:endParaRPr>
          </a:p>
        </p:txBody>
      </p:sp>
      <p:sp>
        <p:nvSpPr>
          <p:cNvPr id="1125" name="Google Shape;1125;p9"/>
          <p:cNvSpPr/>
          <p:nvPr/>
        </p:nvSpPr>
        <p:spPr>
          <a:xfrm>
            <a:off x="8080872" y="2264883"/>
            <a:ext cx="1437702" cy="189123"/>
          </a:xfrm>
          <a:prstGeom prst="rect">
            <a:avLst/>
          </a:prstGeom>
          <a:solidFill>
            <a:srgbClr val="FFFF00"/>
          </a:solidFill>
          <a:ln cap="flat" cmpd="sng" w="25400">
            <a:solidFill>
              <a:schemeClr val="accent3"/>
            </a:solidFill>
            <a:prstDash val="solid"/>
            <a:round/>
            <a:headEnd len="sm" w="sm" type="none"/>
            <a:tailEnd len="sm" w="sm" type="none"/>
          </a:ln>
        </p:spPr>
        <p:txBody>
          <a:bodyPr anchorCtr="0" anchor="ctr" bIns="54000" lIns="108000" spcFirstLastPara="1" rIns="108000" wrap="square" tIns="54000">
            <a:noAutofit/>
          </a:bodyPr>
          <a:lstStyle/>
          <a:p>
            <a:pPr indent="0" lvl="0" marL="0" marR="0" rtl="0" algn="ctr">
              <a:lnSpc>
                <a:spcPct val="11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Arial"/>
                <a:ea typeface="Arial"/>
                <a:cs typeface="Arial"/>
                <a:sym typeface="Arial"/>
              </a:rPr>
              <a:t>集群，支持NLB</a:t>
            </a:r>
            <a:endParaRPr b="0" i="0" sz="1200" u="none" cap="none" strike="noStrike">
              <a:solidFill>
                <a:schemeClr val="dk1"/>
              </a:solidFill>
              <a:latin typeface="Arial"/>
              <a:ea typeface="Arial"/>
              <a:cs typeface="Arial"/>
              <a:sym typeface="Arial"/>
            </a:endParaRPr>
          </a:p>
        </p:txBody>
      </p:sp>
      <p:sp>
        <p:nvSpPr>
          <p:cNvPr id="1126" name="Google Shape;1126;p9"/>
          <p:cNvSpPr txBox="1"/>
          <p:nvPr/>
        </p:nvSpPr>
        <p:spPr>
          <a:xfrm>
            <a:off x="11891733" y="6585869"/>
            <a:ext cx="463411" cy="2721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7F7F7F"/>
                </a:solidFill>
                <a:latin typeface="Arial"/>
                <a:ea typeface="Arial"/>
                <a:cs typeface="Arial"/>
                <a:sym typeface="Arial"/>
              </a:rPr>
              <a:t>‹#›</a:t>
            </a:fld>
            <a:endParaRPr b="0" i="0" sz="1200" u="none" cap="none" strike="noStrike">
              <a:solidFill>
                <a:srgbClr val="7F7F7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emens 2020">
  <a:themeElements>
    <a:clrScheme name="Siemens AG Theme Color">
      <a:dk1>
        <a:srgbClr val="000000"/>
      </a:dk1>
      <a:lt1>
        <a:srgbClr val="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2021-12-10T02:50:04Z</dcterms:created>
  <dc:creator>Shen, Jason (DI SW GS&amp;CS AP CN PRSLSIND HT)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y fmtid="{D5CDD505-2E9C-101B-9397-08002B2CF9AE}" pid="6" name="ContentTypeId">
    <vt:lpwstr>0x01010064FB648EB5DA8443A0F530FC755328EF</vt:lpwstr>
  </property>
  <property fmtid="{D5CDD505-2E9C-101B-9397-08002B2CF9AE}" pid="7" name="MediaServiceImageTags">
    <vt:lpwstr/>
  </property>
  <property fmtid="{D5CDD505-2E9C-101B-9397-08002B2CF9AE}" pid="8" name="MSIP_Label_6f75f480-7803-4ee9-bb54-84d0635fdbe7_Enabled">
    <vt:lpwstr>true</vt:lpwstr>
  </property>
  <property fmtid="{D5CDD505-2E9C-101B-9397-08002B2CF9AE}" pid="9" name="MSIP_Label_6f75f480-7803-4ee9-bb54-84d0635fdbe7_SetDate">
    <vt:lpwstr>2023-05-11T03:02:13Z</vt:lpwstr>
  </property>
  <property fmtid="{D5CDD505-2E9C-101B-9397-08002B2CF9AE}" pid="10" name="MSIP_Label_6f75f480-7803-4ee9-bb54-84d0635fdbe7_Method">
    <vt:lpwstr>Standard</vt:lpwstr>
  </property>
  <property fmtid="{D5CDD505-2E9C-101B-9397-08002B2CF9AE}" pid="11" name="MSIP_Label_6f75f480-7803-4ee9-bb54-84d0635fdbe7_Name">
    <vt:lpwstr>unrestricted</vt:lpwstr>
  </property>
  <property fmtid="{D5CDD505-2E9C-101B-9397-08002B2CF9AE}" pid="12" name="MSIP_Label_6f75f480-7803-4ee9-bb54-84d0635fdbe7_SiteId">
    <vt:lpwstr>38ae3bcd-9579-4fd4-adda-b42e1495d55a</vt:lpwstr>
  </property>
  <property fmtid="{D5CDD505-2E9C-101B-9397-08002B2CF9AE}" pid="13" name="MSIP_Label_6f75f480-7803-4ee9-bb54-84d0635fdbe7_ActionId">
    <vt:lpwstr>6f4393be-87d1-4699-b553-9b6b5ebcc790</vt:lpwstr>
  </property>
  <property fmtid="{D5CDD505-2E9C-101B-9397-08002B2CF9AE}" pid="14" name="MSIP_Label_6f75f480-7803-4ee9-bb54-84d0635fdbe7_ContentBits">
    <vt:lpwstr>0</vt:lpwstr>
  </property>
  <property fmtid="{D5CDD505-2E9C-101B-9397-08002B2CF9AE}" pid="15" name="Document_Confidentiality">
    <vt:lpwstr>Unrestricted</vt:lpwstr>
  </property>
</Properties>
</file>